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9" r:id="rId1"/>
  </p:sldMasterIdLst>
  <p:notesMasterIdLst>
    <p:notesMasterId r:id="rId29"/>
  </p:notesMasterIdLst>
  <p:handoutMasterIdLst>
    <p:handoutMasterId r:id="rId30"/>
  </p:handoutMasterIdLst>
  <p:sldIdLst>
    <p:sldId id="640" r:id="rId2"/>
    <p:sldId id="641" r:id="rId3"/>
    <p:sldId id="773" r:id="rId4"/>
    <p:sldId id="774" r:id="rId5"/>
    <p:sldId id="644" r:id="rId6"/>
    <p:sldId id="733" r:id="rId7"/>
    <p:sldId id="786" r:id="rId8"/>
    <p:sldId id="847" r:id="rId9"/>
    <p:sldId id="710" r:id="rId10"/>
    <p:sldId id="849" r:id="rId11"/>
    <p:sldId id="646" r:id="rId12"/>
    <p:sldId id="854" r:id="rId13"/>
    <p:sldId id="765" r:id="rId14"/>
    <p:sldId id="792" r:id="rId15"/>
    <p:sldId id="851" r:id="rId16"/>
    <p:sldId id="833" r:id="rId17"/>
    <p:sldId id="855" r:id="rId18"/>
    <p:sldId id="647" r:id="rId19"/>
    <p:sldId id="820" r:id="rId20"/>
    <p:sldId id="842" r:id="rId21"/>
    <p:sldId id="852" r:id="rId22"/>
    <p:sldId id="661" r:id="rId23"/>
    <p:sldId id="805" r:id="rId24"/>
    <p:sldId id="856" r:id="rId25"/>
    <p:sldId id="721" r:id="rId26"/>
    <p:sldId id="835" r:id="rId27"/>
    <p:sldId id="853" r:id="rId28"/>
  </p:sldIdLst>
  <p:sldSz cx="9144000" cy="6858000" type="screen4x3"/>
  <p:notesSz cx="7010400" cy="92964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200" kern="1200">
        <a:solidFill>
          <a:srgbClr val="FF0000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200" kern="1200">
        <a:solidFill>
          <a:srgbClr val="FF0000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200" kern="1200">
        <a:solidFill>
          <a:srgbClr val="FF0000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200" kern="1200">
        <a:solidFill>
          <a:srgbClr val="FF0000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200" kern="1200">
        <a:solidFill>
          <a:srgbClr val="FF00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rgbClr val="FF00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rgbClr val="FF00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rgbClr val="FF00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rgbClr val="FF0000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>
          <p15:clr>
            <a:srgbClr val="A4A3A4"/>
          </p15:clr>
        </p15:guide>
        <p15:guide id="2" pos="220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FF0000"/>
    <a:srgbClr val="00FF00"/>
    <a:srgbClr val="000099"/>
    <a:srgbClr val="009900"/>
    <a:srgbClr val="CC3300"/>
    <a:srgbClr val="CC0066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F68290C-E9FA-4FE5-BAE8-2116F058486A}" v="1" dt="2024-10-02T17:34:45.56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67" autoAdjust="0"/>
    <p:restoredTop sz="89595" autoAdjust="0"/>
  </p:normalViewPr>
  <p:slideViewPr>
    <p:cSldViewPr>
      <p:cViewPr varScale="1">
        <p:scale>
          <a:sx n="57" d="100"/>
          <a:sy n="57" d="100"/>
        </p:scale>
        <p:origin x="84" y="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87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4608"/>
    </p:cViewPr>
  </p:sorterViewPr>
  <p:notesViewPr>
    <p:cSldViewPr>
      <p:cViewPr>
        <p:scale>
          <a:sx n="100" d="100"/>
          <a:sy n="100" d="100"/>
        </p:scale>
        <p:origin x="-84" y="-60"/>
      </p:cViewPr>
      <p:guideLst>
        <p:guide orient="horz" pos="2927"/>
        <p:guide pos="220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microsoft.com/office/2016/11/relationships/changesInfo" Target="changesInfos/changesInfo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ogel, Douglas E CIV USN SUBMEPP PORS NH (USA)" userId="5a74bb8f-1d67-43c7-8a29-e62fb8b113c9" providerId="ADAL" clId="{F9AE7291-47B3-4431-A8B8-C3A5ECAAEE86}"/>
    <pc:docChg chg="undo custSel addSld delSld modSld">
      <pc:chgData name="Vogel, Douglas E CIV USN SUBMEPP PORS NH (USA)" userId="5a74bb8f-1d67-43c7-8a29-e62fb8b113c9" providerId="ADAL" clId="{F9AE7291-47B3-4431-A8B8-C3A5ECAAEE86}" dt="2024-08-29T13:52:25.485" v="316" actId="20577"/>
      <pc:docMkLst>
        <pc:docMk/>
      </pc:docMkLst>
      <pc:sldChg chg="addSp delSp modSp mod modAnim">
        <pc:chgData name="Vogel, Douglas E CIV USN SUBMEPP PORS NH (USA)" userId="5a74bb8f-1d67-43c7-8a29-e62fb8b113c9" providerId="ADAL" clId="{F9AE7291-47B3-4431-A8B8-C3A5ECAAEE86}" dt="2024-08-21T19:41:07.145" v="298" actId="1076"/>
        <pc:sldMkLst>
          <pc:docMk/>
          <pc:sldMk cId="345361184" sldId="847"/>
        </pc:sldMkLst>
        <pc:spChg chg="mod">
          <ac:chgData name="Vogel, Douglas E CIV USN SUBMEPP PORS NH (USA)" userId="5a74bb8f-1d67-43c7-8a29-e62fb8b113c9" providerId="ADAL" clId="{F9AE7291-47B3-4431-A8B8-C3A5ECAAEE86}" dt="2024-08-21T19:40:26.347" v="273" actId="14100"/>
          <ac:spMkLst>
            <pc:docMk/>
            <pc:sldMk cId="345361184" sldId="847"/>
            <ac:spMk id="2" creationId="{00000000-0000-0000-0000-000000000000}"/>
          </ac:spMkLst>
        </pc:spChg>
        <pc:spChg chg="add del">
          <ac:chgData name="Vogel, Douglas E CIV USN SUBMEPP PORS NH (USA)" userId="5a74bb8f-1d67-43c7-8a29-e62fb8b113c9" providerId="ADAL" clId="{F9AE7291-47B3-4431-A8B8-C3A5ECAAEE86}" dt="2024-08-21T19:34:27.296" v="1" actId="22"/>
          <ac:spMkLst>
            <pc:docMk/>
            <pc:sldMk cId="345361184" sldId="847"/>
            <ac:spMk id="4" creationId="{A597CBD1-4DBA-F3BE-CC52-C4AC5F65878E}"/>
          </ac:spMkLst>
        </pc:spChg>
        <pc:spChg chg="mod">
          <ac:chgData name="Vogel, Douglas E CIV USN SUBMEPP PORS NH (USA)" userId="5a74bb8f-1d67-43c7-8a29-e62fb8b113c9" providerId="ADAL" clId="{F9AE7291-47B3-4431-A8B8-C3A5ECAAEE86}" dt="2024-08-21T19:40:15.591" v="272" actId="1076"/>
          <ac:spMkLst>
            <pc:docMk/>
            <pc:sldMk cId="345361184" sldId="847"/>
            <ac:spMk id="5" creationId="{00000000-0000-0000-0000-000000000000}"/>
          </ac:spMkLst>
        </pc:spChg>
        <pc:spChg chg="add mod">
          <ac:chgData name="Vogel, Douglas E CIV USN SUBMEPP PORS NH (USA)" userId="5a74bb8f-1d67-43c7-8a29-e62fb8b113c9" providerId="ADAL" clId="{F9AE7291-47B3-4431-A8B8-C3A5ECAAEE86}" dt="2024-08-21T19:41:07.145" v="298" actId="1076"/>
          <ac:spMkLst>
            <pc:docMk/>
            <pc:sldMk cId="345361184" sldId="847"/>
            <ac:spMk id="7" creationId="{63110C69-76F0-F927-E6A9-E7D3B639DDFF}"/>
          </ac:spMkLst>
        </pc:spChg>
        <pc:spChg chg="add mod">
          <ac:chgData name="Vogel, Douglas E CIV USN SUBMEPP PORS NH (USA)" userId="5a74bb8f-1d67-43c7-8a29-e62fb8b113c9" providerId="ADAL" clId="{F9AE7291-47B3-4431-A8B8-C3A5ECAAEE86}" dt="2024-08-21T19:40:58.244" v="297" actId="20577"/>
          <ac:spMkLst>
            <pc:docMk/>
            <pc:sldMk cId="345361184" sldId="847"/>
            <ac:spMk id="8" creationId="{10C0BB4C-8938-19BC-9B8C-4FD7F018968E}"/>
          </ac:spMkLst>
        </pc:spChg>
        <pc:spChg chg="mod">
          <ac:chgData name="Vogel, Douglas E CIV USN SUBMEPP PORS NH (USA)" userId="5a74bb8f-1d67-43c7-8a29-e62fb8b113c9" providerId="ADAL" clId="{F9AE7291-47B3-4431-A8B8-C3A5ECAAEE86}" dt="2024-08-21T19:40:15.591" v="272" actId="1076"/>
          <ac:spMkLst>
            <pc:docMk/>
            <pc:sldMk cId="345361184" sldId="847"/>
            <ac:spMk id="7171" creationId="{00000000-0000-0000-0000-000000000000}"/>
          </ac:spMkLst>
        </pc:spChg>
        <pc:spChg chg="mod">
          <ac:chgData name="Vogel, Douglas E CIV USN SUBMEPP PORS NH (USA)" userId="5a74bb8f-1d67-43c7-8a29-e62fb8b113c9" providerId="ADAL" clId="{F9AE7291-47B3-4431-A8B8-C3A5ECAAEE86}" dt="2024-08-21T19:38:20.280" v="218" actId="20577"/>
          <ac:spMkLst>
            <pc:docMk/>
            <pc:sldMk cId="345361184" sldId="847"/>
            <ac:spMk id="1011716" creationId="{00000000-0000-0000-0000-000000000000}"/>
          </ac:spMkLst>
        </pc:spChg>
      </pc:sldChg>
      <pc:sldChg chg="add del">
        <pc:chgData name="Vogel, Douglas E CIV USN SUBMEPP PORS NH (USA)" userId="5a74bb8f-1d67-43c7-8a29-e62fb8b113c9" providerId="ADAL" clId="{F9AE7291-47B3-4431-A8B8-C3A5ECAAEE86}" dt="2024-08-29T13:51:14.818" v="300"/>
        <pc:sldMkLst>
          <pc:docMk/>
          <pc:sldMk cId="1787368362" sldId="856"/>
        </pc:sldMkLst>
      </pc:sldChg>
      <pc:sldChg chg="modSp add mod">
        <pc:chgData name="Vogel, Douglas E CIV USN SUBMEPP PORS NH (USA)" userId="5a74bb8f-1d67-43c7-8a29-e62fb8b113c9" providerId="ADAL" clId="{F9AE7291-47B3-4431-A8B8-C3A5ECAAEE86}" dt="2024-08-29T13:52:25.485" v="316" actId="20577"/>
        <pc:sldMkLst>
          <pc:docMk/>
          <pc:sldMk cId="2089287706" sldId="856"/>
        </pc:sldMkLst>
        <pc:spChg chg="mod">
          <ac:chgData name="Vogel, Douglas E CIV USN SUBMEPP PORS NH (USA)" userId="5a74bb8f-1d67-43c7-8a29-e62fb8b113c9" providerId="ADAL" clId="{F9AE7291-47B3-4431-A8B8-C3A5ECAAEE86}" dt="2024-08-29T13:52:25.485" v="316" actId="20577"/>
          <ac:spMkLst>
            <pc:docMk/>
            <pc:sldMk cId="2089287706" sldId="856"/>
            <ac:spMk id="5" creationId="{00000000-0000-0000-0000-000000000000}"/>
          </ac:spMkLst>
        </pc:spChg>
        <pc:spChg chg="mod">
          <ac:chgData name="Vogel, Douglas E CIV USN SUBMEPP PORS NH (USA)" userId="5a74bb8f-1d67-43c7-8a29-e62fb8b113c9" providerId="ADAL" clId="{F9AE7291-47B3-4431-A8B8-C3A5ECAAEE86}" dt="2024-08-29T13:52:15.538" v="312" actId="20577"/>
          <ac:spMkLst>
            <pc:docMk/>
            <pc:sldMk cId="2089287706" sldId="856"/>
            <ac:spMk id="8" creationId="{00000000-0000-0000-0000-000000000000}"/>
          </ac:spMkLst>
        </pc:spChg>
      </pc:sldChg>
    </pc:docChg>
  </pc:docChgLst>
  <pc:docChgLst>
    <pc:chgData name="Vogel, Douglas E CIV USN SUBMEPP PORS NH (USA)" userId="5a74bb8f-1d67-43c7-8a29-e62fb8b113c9" providerId="ADAL" clId="{DF68290C-E9FA-4FE5-BAE8-2116F058486A}"/>
    <pc:docChg chg="modSld">
      <pc:chgData name="Vogel, Douglas E CIV USN SUBMEPP PORS NH (USA)" userId="5a74bb8f-1d67-43c7-8a29-e62fb8b113c9" providerId="ADAL" clId="{DF68290C-E9FA-4FE5-BAE8-2116F058486A}" dt="2024-10-02T17:34:45.562" v="0" actId="6549"/>
      <pc:docMkLst>
        <pc:docMk/>
      </pc:docMkLst>
      <pc:sldChg chg="modSp">
        <pc:chgData name="Vogel, Douglas E CIV USN SUBMEPP PORS NH (USA)" userId="5a74bb8f-1d67-43c7-8a29-e62fb8b113c9" providerId="ADAL" clId="{DF68290C-E9FA-4FE5-BAE8-2116F058486A}" dt="2024-10-02T17:34:45.562" v="0" actId="6549"/>
        <pc:sldMkLst>
          <pc:docMk/>
          <pc:sldMk cId="0" sldId="641"/>
        </pc:sldMkLst>
        <pc:spChg chg="mod">
          <ac:chgData name="Vogel, Douglas E CIV USN SUBMEPP PORS NH (USA)" userId="5a74bb8f-1d67-43c7-8a29-e62fb8b113c9" providerId="ADAL" clId="{DF68290C-E9FA-4FE5-BAE8-2116F058486A}" dt="2024-10-02T17:34:45.562" v="0" actId="6549"/>
          <ac:spMkLst>
            <pc:docMk/>
            <pc:sldMk cId="0" sldId="641"/>
            <ac:spMk id="796677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203" cy="465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6" tIns="46894" rIns="93786" bIns="46894" numCol="1" anchor="t" anchorCtr="0" compatLnSpc="1">
            <a:prstTxWarp prst="textNoShape">
              <a:avLst/>
            </a:prstTxWarp>
          </a:bodyPr>
          <a:lstStyle>
            <a:lvl1pPr algn="l" defTabSz="936908">
              <a:defRPr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197" y="0"/>
            <a:ext cx="3037203" cy="465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6" tIns="46894" rIns="93786" bIns="46894" numCol="1" anchor="t" anchorCtr="0" compatLnSpc="1">
            <a:prstTxWarp prst="textNoShape">
              <a:avLst/>
            </a:prstTxWarp>
          </a:bodyPr>
          <a:lstStyle>
            <a:lvl1pPr algn="r" defTabSz="936908">
              <a:defRPr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314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546"/>
            <a:ext cx="3037203" cy="465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6" tIns="46894" rIns="93786" bIns="46894" numCol="1" anchor="b" anchorCtr="0" compatLnSpc="1">
            <a:prstTxWarp prst="textNoShape">
              <a:avLst/>
            </a:prstTxWarp>
          </a:bodyPr>
          <a:lstStyle>
            <a:lvl1pPr algn="l" defTabSz="936908">
              <a:defRPr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314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197" y="8830546"/>
            <a:ext cx="3037203" cy="465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6" tIns="46894" rIns="93786" bIns="46894" numCol="1" anchor="b" anchorCtr="0" compatLnSpc="1">
            <a:prstTxWarp prst="textNoShape">
              <a:avLst/>
            </a:prstTxWarp>
          </a:bodyPr>
          <a:lstStyle>
            <a:lvl1pPr algn="r" defTabSz="936908">
              <a:defRPr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01740CCA-FC6E-4136-9712-0C8EA5CC83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3031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203" cy="465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6" tIns="46894" rIns="93786" bIns="46894" numCol="1" anchor="t" anchorCtr="0" compatLnSpc="1">
            <a:prstTxWarp prst="textNoShape">
              <a:avLst/>
            </a:prstTxWarp>
          </a:bodyPr>
          <a:lstStyle>
            <a:lvl1pPr algn="l" defTabSz="936908">
              <a:defRPr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3197" y="0"/>
            <a:ext cx="3037203" cy="465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6" tIns="46894" rIns="93786" bIns="46894" numCol="1" anchor="t" anchorCtr="0" compatLnSpc="1">
            <a:prstTxWarp prst="textNoShape">
              <a:avLst/>
            </a:prstTxWarp>
          </a:bodyPr>
          <a:lstStyle>
            <a:lvl1pPr algn="r" defTabSz="936908">
              <a:defRPr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8500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994" y="4416864"/>
            <a:ext cx="5138413" cy="4181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6" tIns="46894" rIns="93786" bIns="4689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546"/>
            <a:ext cx="3037203" cy="465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6" tIns="46894" rIns="93786" bIns="46894" numCol="1" anchor="b" anchorCtr="0" compatLnSpc="1">
            <a:prstTxWarp prst="textNoShape">
              <a:avLst/>
            </a:prstTxWarp>
          </a:bodyPr>
          <a:lstStyle>
            <a:lvl1pPr algn="l" defTabSz="936908">
              <a:defRPr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197" y="8830546"/>
            <a:ext cx="3037203" cy="465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6" tIns="46894" rIns="93786" bIns="46894" numCol="1" anchor="b" anchorCtr="0" compatLnSpc="1">
            <a:prstTxWarp prst="textNoShape">
              <a:avLst/>
            </a:prstTxWarp>
          </a:bodyPr>
          <a:lstStyle>
            <a:lvl1pPr algn="r" defTabSz="936908">
              <a:defRPr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560AA32D-BC96-48FE-B77F-8CD0087441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3985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38225" y="549275"/>
            <a:ext cx="4940300" cy="3705225"/>
          </a:xfrm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403" y="4415273"/>
            <a:ext cx="5141597" cy="4203811"/>
          </a:xfrm>
          <a:noFill/>
          <a:ln/>
        </p:spPr>
        <p:txBody>
          <a:bodyPr lIns="92221" tIns="46110" rIns="92221" bIns="46110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38225" y="549275"/>
            <a:ext cx="4940300" cy="3705225"/>
          </a:xfrm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403" y="4415273"/>
            <a:ext cx="5141597" cy="4203811"/>
          </a:xfrm>
          <a:noFill/>
          <a:ln/>
        </p:spPr>
        <p:txBody>
          <a:bodyPr lIns="92221" tIns="46110" rIns="92221" bIns="46110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998" y="4416864"/>
            <a:ext cx="6464404" cy="4181551"/>
          </a:xfrm>
          <a:noFill/>
          <a:ln/>
        </p:spPr>
        <p:txBody>
          <a:bodyPr/>
          <a:lstStyle/>
          <a:p>
            <a:endParaRPr 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38225" y="549275"/>
            <a:ext cx="4940300" cy="3705225"/>
          </a:xfrm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403" y="4415273"/>
            <a:ext cx="5141597" cy="4203811"/>
          </a:xfrm>
          <a:noFill/>
          <a:ln/>
        </p:spPr>
        <p:txBody>
          <a:bodyPr lIns="92221" tIns="46110" rIns="92221" bIns="46110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38225" y="549275"/>
            <a:ext cx="4940300" cy="3705225"/>
          </a:xfrm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403" y="4415273"/>
            <a:ext cx="5141597" cy="4203811"/>
          </a:xfrm>
          <a:noFill/>
          <a:ln/>
        </p:spPr>
        <p:txBody>
          <a:bodyPr lIns="92221" tIns="46110" rIns="92221" bIns="46110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050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38225" y="549275"/>
            <a:ext cx="4940300" cy="3705225"/>
          </a:xfrm>
          <a:ln/>
        </p:spPr>
      </p:sp>
      <p:sp>
        <p:nvSpPr>
          <p:cNvPr id="35843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934403" y="4415273"/>
            <a:ext cx="5141597" cy="4203811"/>
          </a:xfrm>
          <a:noFill/>
          <a:ln/>
        </p:spPr>
        <p:txBody>
          <a:bodyPr lIns="92221" tIns="46110" rIns="92221" bIns="46110"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/>
        </p:nvSpPr>
        <p:spPr bwMode="ltGray">
          <a:xfrm>
            <a:off x="0" y="3543300"/>
            <a:ext cx="3343275" cy="122238"/>
          </a:xfrm>
          <a:prstGeom prst="rect">
            <a:avLst/>
          </a:prstGeom>
          <a:solidFill>
            <a:schemeClr val="bg2"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pic>
        <p:nvPicPr>
          <p:cNvPr id="5" name="Picture 9" descr="SUB1A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48600" y="76200"/>
            <a:ext cx="1219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0" descr="CSPLOGO"/>
          <p:cNvPicPr>
            <a:picLocks noChangeAspect="1" noChangeArrowheads="1"/>
          </p:cNvPicPr>
          <p:nvPr/>
        </p:nvPicPr>
        <p:blipFill>
          <a:blip r:embed="rId3" cstate="print"/>
          <a:srcRect l="15877" r="15326"/>
          <a:stretch>
            <a:fillRect/>
          </a:stretch>
        </p:blipFill>
        <p:spPr bwMode="auto">
          <a:xfrm>
            <a:off x="152400" y="122238"/>
            <a:ext cx="990600" cy="109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676400" y="152400"/>
            <a:ext cx="5943600" cy="1143000"/>
          </a:xfrm>
          <a:noFill/>
        </p:spPr>
        <p:txBody>
          <a:bodyPr/>
          <a:lstStyle>
            <a:lvl1pPr>
              <a:defRPr sz="2800"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1600200"/>
            <a:ext cx="6400800" cy="40386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50000"/>
              </a:spcBef>
              <a:defRPr sz="1400">
                <a:solidFill>
                  <a:srgbClr val="CCECFF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spcBef>
                <a:spcPct val="50000"/>
              </a:spcBef>
              <a:defRPr b="0">
                <a:solidFill>
                  <a:srgbClr val="CCECFF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rgbClr val="CCECFF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BFFA0C12-4026-4BB9-8CE7-4E683E5DC4E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28600"/>
            <a:ext cx="655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xfrm>
            <a:off x="6248400" y="6477000"/>
            <a:ext cx="2895600" cy="3048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28600"/>
            <a:ext cx="6553200" cy="1143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05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136525" y="62896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defRPr/>
            </a:pPr>
            <a:endParaRPr lang="en-US" sz="24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086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200" y="5943600"/>
            <a:ext cx="2895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1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pic>
        <p:nvPicPr>
          <p:cNvPr id="1030" name="Picture 17" descr="compacflt_logo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696200" y="228600"/>
            <a:ext cx="1219200" cy="1166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19" descr="cusffc-2x2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28600" y="228600"/>
            <a:ext cx="1295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  <p:sldLayoutId id="2147483803" r:id="rId12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Monotype Sorts" pitchFamily="2" charset="2"/>
        <a:defRPr kumimoji="1" sz="2400">
          <a:solidFill>
            <a:srgbClr val="CC33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3500" indent="-63500">
              <a:lnSpc>
                <a:spcPct val="90000"/>
              </a:lnSpc>
            </a:pPr>
            <a:endParaRPr lang="en-US" b="1" dirty="0"/>
          </a:p>
          <a:p>
            <a:pPr marL="63500" indent="-6350">
              <a:lnSpc>
                <a:spcPct val="90000"/>
              </a:lnSpc>
            </a:pPr>
            <a:r>
              <a:rPr lang="en-US" dirty="0">
                <a:solidFill>
                  <a:srgbClr val="FF0000"/>
                </a:solidFill>
                <a:cs typeface="Tahoma" pitchFamily="34" charset="0"/>
              </a:rPr>
              <a:t>This file contains the PowerPoint presentation for the </a:t>
            </a:r>
            <a:r>
              <a:rPr lang="en-US" b="1" u="sng" dirty="0">
                <a:solidFill>
                  <a:srgbClr val="FF0000"/>
                </a:solidFill>
                <a:cs typeface="Tahoma" pitchFamily="34" charset="0"/>
              </a:rPr>
              <a:t>significant</a:t>
            </a:r>
            <a:r>
              <a:rPr lang="en-US" dirty="0">
                <a:solidFill>
                  <a:srgbClr val="FF0000"/>
                </a:solidFill>
                <a:cs typeface="Tahoma" pitchFamily="34" charset="0"/>
              </a:rPr>
              <a:t> changes to the JFMM.  It has been designed to be supported by the associated training notes document </a:t>
            </a:r>
            <a:r>
              <a:rPr lang="en-US" dirty="0">
                <a:solidFill>
                  <a:srgbClr val="0000FF"/>
                </a:solidFill>
                <a:cs typeface="Tahoma" pitchFamily="34" charset="0"/>
              </a:rPr>
              <a:t>(JFMM_Training_Notes.docx)</a:t>
            </a:r>
            <a:r>
              <a:rPr lang="en-US" dirty="0">
                <a:solidFill>
                  <a:srgbClr val="FF0000"/>
                </a:solidFill>
                <a:cs typeface="Tahoma" pitchFamily="34" charset="0"/>
              </a:rPr>
              <a:t>. The pages of this file correspond to the Word document file</a:t>
            </a:r>
            <a:r>
              <a:rPr lang="en-US" dirty="0">
                <a:cs typeface="Tahoma" pitchFamily="34" charset="0"/>
              </a:rPr>
              <a:t> </a:t>
            </a:r>
            <a:r>
              <a:rPr lang="en-US" dirty="0">
                <a:solidFill>
                  <a:srgbClr val="FF0000"/>
                </a:solidFill>
                <a:cs typeface="Tahoma" pitchFamily="34" charset="0"/>
              </a:rPr>
              <a:t>included on this JFMM edition. </a:t>
            </a:r>
          </a:p>
          <a:p>
            <a:pPr marL="63500" indent="-63500">
              <a:lnSpc>
                <a:spcPct val="90000"/>
              </a:lnSpc>
            </a:pPr>
            <a:endParaRPr lang="en-US" dirty="0">
              <a:cs typeface="Arial" charset="0"/>
            </a:endParaRPr>
          </a:p>
          <a:p>
            <a:pPr marL="63500" indent="-63500">
              <a:lnSpc>
                <a:spcPct val="90000"/>
              </a:lnSpc>
            </a:pPr>
            <a:r>
              <a:rPr lang="en-US" b="1" dirty="0">
                <a:solidFill>
                  <a:srgbClr val="0000FF"/>
                </a:solidFill>
                <a:cs typeface="Arial" charset="0"/>
              </a:rPr>
              <a:t>	</a:t>
            </a:r>
          </a:p>
        </p:txBody>
      </p:sp>
      <p:sp>
        <p:nvSpPr>
          <p:cNvPr id="3075" name="Rectangle 4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6858000" cy="1052513"/>
          </a:xfrm>
          <a:noFill/>
        </p:spPr>
        <p:txBody>
          <a:bodyPr lIns="91432" tIns="45716" rIns="91432" bIns="45716" anchor="t"/>
          <a:lstStyle/>
          <a:p>
            <a:r>
              <a:rPr kumimoji="0" lang="en-US" dirty="0">
                <a:solidFill>
                  <a:srgbClr val="FF0000"/>
                </a:solidFill>
                <a:effectLst/>
              </a:rPr>
              <a:t>NOTE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F6001E-0AA3-34A4-F33B-75A00DAD4146}"/>
              </a:ext>
            </a:extLst>
          </p:cNvPr>
          <p:cNvSpPr txBox="1">
            <a:spLocks/>
          </p:cNvSpPr>
          <p:nvPr/>
        </p:nvSpPr>
        <p:spPr bwMode="auto">
          <a:xfrm>
            <a:off x="8461432" y="6400800"/>
            <a:ext cx="606368" cy="337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D6B421B7-0530-4694-A15D-AB7177060B32}" type="slidenum">
              <a:rPr lang="en-US" sz="1200" smtClean="0"/>
              <a:pPr>
                <a:defRPr/>
              </a:pPr>
              <a:t>1</a:t>
            </a:fld>
            <a:endParaRPr lang="en-US" sz="1200" dirty="0"/>
          </a:p>
        </p:txBody>
      </p:sp>
    </p:spTree>
  </p:cSld>
  <p:clrMapOvr>
    <a:masterClrMapping/>
  </p:clrMapOvr>
  <p:transition advClick="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1714" name="Rectangle 2"/>
          <p:cNvSpPr>
            <a:spLocks noGrp="1" noChangeArrowheads="1"/>
          </p:cNvSpPr>
          <p:nvPr>
            <p:ph type="title"/>
          </p:nvPr>
        </p:nvSpPr>
        <p:spPr>
          <a:xfrm>
            <a:off x="1628972" y="685800"/>
            <a:ext cx="5867400" cy="609600"/>
          </a:xfrm>
        </p:spPr>
        <p:txBody>
          <a:bodyPr/>
          <a:lstStyle/>
          <a:p>
            <a:pPr>
              <a:spcBef>
                <a:spcPts val="600"/>
              </a:spcBef>
            </a:pPr>
            <a:br>
              <a:rPr lang="en-US" dirty="0">
                <a:effectLst/>
              </a:rPr>
            </a:br>
            <a:br>
              <a:rPr lang="en-US" dirty="0">
                <a:effectLst/>
              </a:rPr>
            </a:br>
            <a:r>
              <a:rPr lang="en-US" dirty="0">
                <a:effectLst/>
              </a:rPr>
              <a:t>Deployed Maintenance</a:t>
            </a:r>
            <a:endParaRPr lang="en-US" b="0" dirty="0">
              <a:solidFill>
                <a:srgbClr val="FF0000"/>
              </a:solidFill>
              <a:effectLst/>
            </a:endParaRPr>
          </a:p>
        </p:txBody>
      </p:sp>
      <p:sp>
        <p:nvSpPr>
          <p:cNvPr id="1011716" name="Text Box 4"/>
          <p:cNvSpPr txBox="1">
            <a:spLocks noChangeArrowheads="1"/>
          </p:cNvSpPr>
          <p:nvPr/>
        </p:nvSpPr>
        <p:spPr bwMode="auto">
          <a:xfrm>
            <a:off x="-31044" y="6057781"/>
            <a:ext cx="8915400" cy="1600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117475" indent="-4763" algn="l">
              <a:spcBef>
                <a:spcPts val="0"/>
              </a:spcBef>
              <a:spcAft>
                <a:spcPts val="0"/>
              </a:spcAft>
              <a:tabLst>
                <a:tab pos="198120" algn="l"/>
                <a:tab pos="285750" algn="l"/>
              </a:tabLst>
            </a:pPr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Volume III, Chapter 1; Volume III, Chapter 2; Volume III, Chapter 3; Volume III, Chapter 4;</a:t>
            </a:r>
          </a:p>
          <a:p>
            <a:pPr marL="117475" indent="-112713" algn="l">
              <a:spcBef>
                <a:spcPts val="0"/>
              </a:spcBef>
              <a:spcAft>
                <a:spcPts val="0"/>
              </a:spcAft>
              <a:tabLst>
                <a:tab pos="198120" algn="l"/>
                <a:tab pos="285750" algn="l"/>
              </a:tabLst>
            </a:pPr>
            <a:endParaRPr lang="en-US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7475" indent="-112713" algn="l">
              <a:spcBef>
                <a:spcPts val="0"/>
              </a:spcBef>
              <a:spcAft>
                <a:spcPts val="0"/>
              </a:spcAft>
              <a:tabLst>
                <a:tab pos="198120" algn="l"/>
                <a:tab pos="285750" algn="l"/>
              </a:tabLst>
            </a:pPr>
            <a:endParaRPr lang="en-US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7475" indent="-112713" algn="l">
              <a:spcBef>
                <a:spcPts val="0"/>
              </a:spcBef>
              <a:spcAft>
                <a:spcPts val="0"/>
              </a:spcAft>
              <a:tabLst>
                <a:tab pos="198120" algn="l"/>
                <a:tab pos="285750" algn="l"/>
              </a:tabLst>
            </a:pPr>
            <a:endParaRPr lang="en-US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763">
              <a:spcBef>
                <a:spcPts val="0"/>
              </a:spcBef>
              <a:spcAft>
                <a:spcPts val="0"/>
              </a:spcAft>
              <a:tabLst>
                <a:tab pos="198120" algn="l"/>
                <a:tab pos="285750" algn="l"/>
              </a:tabLst>
            </a:pPr>
            <a:endParaRPr lang="en-US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marR="0" indent="0">
              <a:spcBef>
                <a:spcPts val="0"/>
              </a:spcBef>
              <a:spcAft>
                <a:spcPts val="0"/>
              </a:spcAft>
              <a:tabLst>
                <a:tab pos="198120" algn="l"/>
                <a:tab pos="285750" algn="l"/>
              </a:tabLst>
            </a:pPr>
            <a:endParaRPr lang="en-US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638372" y="2362200"/>
            <a:ext cx="7848600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000" b="1" dirty="0"/>
              <a:t>Major rewrites of the Chapters</a:t>
            </a:r>
          </a:p>
        </p:txBody>
      </p:sp>
      <p:sp>
        <p:nvSpPr>
          <p:cNvPr id="2" name="Rectangle 1"/>
          <p:cNvSpPr/>
          <p:nvPr/>
        </p:nvSpPr>
        <p:spPr>
          <a:xfrm>
            <a:off x="762000" y="2762310"/>
            <a:ext cx="69342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l"/>
            <a:r>
              <a:rPr lang="en-US" sz="2000" dirty="0">
                <a:solidFill>
                  <a:schemeClr val="tx1"/>
                </a:solidFill>
              </a:rPr>
              <a:t>Review the revised chapters in their entirety.</a:t>
            </a:r>
          </a:p>
          <a:p>
            <a:pPr marL="0" indent="0" algn="l">
              <a:spcBef>
                <a:spcPts val="600"/>
              </a:spcBef>
            </a:pPr>
            <a:r>
              <a:rPr lang="en-US" sz="2000" dirty="0">
                <a:solidFill>
                  <a:schemeClr val="tx1"/>
                </a:solidFill>
              </a:rPr>
              <a:t>Chapter 1 - Introduction.</a:t>
            </a:r>
          </a:p>
          <a:p>
            <a:pPr marL="0" indent="0" algn="l">
              <a:spcBef>
                <a:spcPts val="600"/>
              </a:spcBef>
            </a:pPr>
            <a:r>
              <a:rPr lang="en-US" sz="2000" dirty="0">
                <a:solidFill>
                  <a:schemeClr val="tx1"/>
                </a:solidFill>
              </a:rPr>
              <a:t>Chapter 2 - Maintenance Organization and Capabilities.</a:t>
            </a:r>
          </a:p>
          <a:p>
            <a:pPr marL="0" indent="0" algn="l">
              <a:spcBef>
                <a:spcPts val="600"/>
              </a:spcBef>
            </a:pPr>
            <a:r>
              <a:rPr lang="en-US" sz="2000" dirty="0">
                <a:solidFill>
                  <a:schemeClr val="tx1"/>
                </a:solidFill>
              </a:rPr>
              <a:t>Chapter 3 - Maintenance Management.</a:t>
            </a:r>
          </a:p>
          <a:p>
            <a:pPr marL="1377950" indent="-1377950" algn="l">
              <a:spcBef>
                <a:spcPts val="600"/>
              </a:spcBef>
            </a:pPr>
            <a:r>
              <a:rPr lang="en-US" sz="2000" dirty="0">
                <a:solidFill>
                  <a:schemeClr val="tx1"/>
                </a:solidFill>
              </a:rPr>
              <a:t>Chapter 4 - Scheduled Maintenance Planning, Preparation    and Priorities.</a:t>
            </a:r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A94C3074-6514-9030-B54A-6057F90E957E}"/>
              </a:ext>
            </a:extLst>
          </p:cNvPr>
          <p:cNvSpPr txBox="1">
            <a:spLocks/>
          </p:cNvSpPr>
          <p:nvPr/>
        </p:nvSpPr>
        <p:spPr bwMode="auto">
          <a:xfrm>
            <a:off x="8461432" y="6400800"/>
            <a:ext cx="606368" cy="337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D6B421B7-0530-4694-A15D-AB7177060B32}" type="slidenum">
              <a:rPr lang="en-US" sz="1200" smtClean="0"/>
              <a:pPr>
                <a:defRPr/>
              </a:pPr>
              <a:t>10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185477448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1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11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11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11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1716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6914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403225"/>
            <a:ext cx="4495800" cy="533400"/>
          </a:xfrm>
        </p:spPr>
        <p:txBody>
          <a:bodyPr lIns="91432" tIns="45716" rIns="91432" bIns="45716" anchor="t"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JFMM Volume IV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806915" name="Picture 3"/>
          <p:cNvPicPr>
            <a:picLocks noChangeAspect="1" noChangeArrowheads="1"/>
          </p:cNvPicPr>
          <p:nvPr/>
        </p:nvPicPr>
        <p:blipFill>
          <a:blip r:embed="rId3" cstate="print"/>
          <a:srcRect b="10959"/>
          <a:stretch>
            <a:fillRect/>
          </a:stretch>
        </p:blipFill>
        <p:spPr bwMode="auto">
          <a:xfrm>
            <a:off x="2057400" y="1066800"/>
            <a:ext cx="4776788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06917" name="Text Box 5"/>
          <p:cNvSpPr txBox="1">
            <a:spLocks noChangeArrowheads="1"/>
          </p:cNvSpPr>
          <p:nvPr/>
        </p:nvSpPr>
        <p:spPr bwMode="auto">
          <a:xfrm>
            <a:off x="381000" y="5883275"/>
            <a:ext cx="8305800" cy="533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kumimoji="1" lang="en-US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TESTS AND INSPECTIONS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DB2B86-02FF-8F81-ECEB-A548A6E0481A}"/>
              </a:ext>
            </a:extLst>
          </p:cNvPr>
          <p:cNvSpPr txBox="1">
            <a:spLocks/>
          </p:cNvSpPr>
          <p:nvPr/>
        </p:nvSpPr>
        <p:spPr bwMode="auto">
          <a:xfrm>
            <a:off x="8461432" y="6400800"/>
            <a:ext cx="606368" cy="337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D6B421B7-0530-4694-A15D-AB7177060B32}" type="slidenum">
              <a:rPr lang="en-US" sz="1200" smtClean="0"/>
              <a:pPr>
                <a:defRPr/>
              </a:pPr>
              <a:t>11</a:t>
            </a:fld>
            <a:endParaRPr lang="en-US" sz="12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069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069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069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8069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069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069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8069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8069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8069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8069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8069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8069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6914" grpId="0" animBg="1"/>
      <p:bldP spid="80691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3699" y="405636"/>
            <a:ext cx="5486400" cy="585087"/>
          </a:xfrm>
        </p:spPr>
        <p:txBody>
          <a:bodyPr/>
          <a:lstStyle/>
          <a:p>
            <a:r>
              <a:rPr lang="en-US" dirty="0">
                <a:effectLst/>
                <a:latin typeface="+mn-lt"/>
              </a:rPr>
              <a:t>Work Authorization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83425" y="6217944"/>
            <a:ext cx="8915400" cy="116955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/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Volume IV, Chapter 10, paragraph 10.4.2.i; Volume IV, Chapter 10, paragraph 10.4.2.j;</a:t>
            </a:r>
          </a:p>
          <a:p>
            <a:pPr algn="l"/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Volume IV, Chapter 10, paragraph 10.4.3.o;</a:t>
            </a:r>
          </a:p>
          <a:p>
            <a:pPr algn="l"/>
            <a:endParaRPr lang="en-US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678725" y="1690638"/>
            <a:ext cx="7924800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1" dirty="0">
                <a:latin typeface="+mn-lt"/>
                <a:cs typeface="Tahoma" pitchFamily="34" charset="0"/>
              </a:rPr>
              <a:t> Work Authorization Procedure</a:t>
            </a:r>
            <a:endParaRPr lang="en-US" sz="2000" b="1" dirty="0">
              <a:latin typeface="+mn-lt"/>
            </a:endParaRPr>
          </a:p>
        </p:txBody>
      </p:sp>
      <p:sp>
        <p:nvSpPr>
          <p:cNvPr id="15" name="Text Box 11"/>
          <p:cNvSpPr txBox="1">
            <a:spLocks noChangeArrowheads="1"/>
          </p:cNvSpPr>
          <p:nvPr/>
        </p:nvSpPr>
        <p:spPr bwMode="auto">
          <a:xfrm>
            <a:off x="1159932" y="2215714"/>
            <a:ext cx="6529471" cy="70788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+mn-lt"/>
              </a:rPr>
              <a:t>Modified the work procedure for items concerning fire prevention, detection and response.</a:t>
            </a: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1142999" y="3013892"/>
            <a:ext cx="7010401" cy="10156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</a:rPr>
              <a:t>Added a new sub-paragraph defining the process for work not assigned to Ships Force, not falling under a Naval Supervisory Authority or a contractor.</a:t>
            </a:r>
          </a:p>
        </p:txBody>
      </p:sp>
      <p:sp>
        <p:nvSpPr>
          <p:cNvPr id="16" name="Text Box 11"/>
          <p:cNvSpPr txBox="1">
            <a:spLocks noChangeArrowheads="1"/>
          </p:cNvSpPr>
          <p:nvPr/>
        </p:nvSpPr>
        <p:spPr bwMode="auto">
          <a:xfrm>
            <a:off x="1159932" y="4154521"/>
            <a:ext cx="7315280" cy="10156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+mn-lt"/>
              </a:rPr>
              <a:t>Modified the sub-paragraph concerning the work, testing or equipment operations within the boundaries of systems transferred to a shipyard.</a:t>
            </a: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EDF50917-2B1F-F9A2-7B8A-4F80D44C9B0B}"/>
              </a:ext>
            </a:extLst>
          </p:cNvPr>
          <p:cNvSpPr txBox="1">
            <a:spLocks/>
          </p:cNvSpPr>
          <p:nvPr/>
        </p:nvSpPr>
        <p:spPr bwMode="auto">
          <a:xfrm>
            <a:off x="8461432" y="6400800"/>
            <a:ext cx="606368" cy="337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D6B421B7-0530-4694-A15D-AB7177060B32}" type="slidenum">
              <a:rPr lang="en-US" sz="1200" smtClean="0"/>
              <a:pPr>
                <a:defRPr/>
              </a:pPr>
              <a:t>12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699657858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3699" y="405636"/>
            <a:ext cx="5486400" cy="585087"/>
          </a:xfrm>
        </p:spPr>
        <p:txBody>
          <a:bodyPr/>
          <a:lstStyle/>
          <a:p>
            <a:r>
              <a:rPr lang="en-US" dirty="0">
                <a:effectLst/>
                <a:latin typeface="+mn-lt"/>
              </a:rPr>
              <a:t>SOSMIL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83425" y="6217944"/>
            <a:ext cx="8915400" cy="138499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/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Volume IV, Chapter 10, paragraph 10.4.8.b; Volume IV, Chapter 10, paragraph 10.4.9; </a:t>
            </a:r>
            <a:b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Volume IV, Chapter 10, paragraph 10.4.8.c; Volume IV, Chapter 10, paragraph 10.4.10.c;</a:t>
            </a:r>
          </a:p>
          <a:p>
            <a:pPr algn="l"/>
            <a:endParaRPr lang="en-US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678725" y="1690638"/>
            <a:ext cx="7924800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1" dirty="0">
                <a:latin typeface="+mn-lt"/>
                <a:cs typeface="Tahoma" pitchFamily="34" charset="0"/>
              </a:rPr>
              <a:t> Safety of Ship Maintenance Item List</a:t>
            </a:r>
            <a:endParaRPr lang="en-US" sz="2000" b="1" dirty="0">
              <a:latin typeface="+mn-lt"/>
            </a:endParaRPr>
          </a:p>
        </p:txBody>
      </p:sp>
      <p:sp>
        <p:nvSpPr>
          <p:cNvPr id="15" name="Text Box 11"/>
          <p:cNvSpPr txBox="1">
            <a:spLocks noChangeArrowheads="1"/>
          </p:cNvSpPr>
          <p:nvPr/>
        </p:nvSpPr>
        <p:spPr bwMode="auto">
          <a:xfrm>
            <a:off x="1159932" y="2198377"/>
            <a:ext cx="6529471" cy="70788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+mn-lt"/>
              </a:rPr>
              <a:t>Added note to ensure MIL-STD-1625 are met prior to relaxing SOS for select items while in drydock.</a:t>
            </a: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1159932" y="3053204"/>
            <a:ext cx="7010401" cy="70788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</a:rPr>
              <a:t>Added not applicable annotations to select items when in drydock.</a:t>
            </a: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EDF50917-2B1F-F9A2-7B8A-4F80D44C9B0B}"/>
              </a:ext>
            </a:extLst>
          </p:cNvPr>
          <p:cNvSpPr txBox="1">
            <a:spLocks/>
          </p:cNvSpPr>
          <p:nvPr/>
        </p:nvSpPr>
        <p:spPr bwMode="auto">
          <a:xfrm>
            <a:off x="8461432" y="6400800"/>
            <a:ext cx="606368" cy="337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D6B421B7-0530-4694-A15D-AB7177060B32}" type="slidenum">
              <a:rPr lang="en-US" sz="1200" smtClean="0"/>
              <a:pPr>
                <a:defRPr/>
              </a:pPr>
              <a:t>13</a:t>
            </a:fld>
            <a:endParaRPr lang="en-US" sz="1200" dirty="0"/>
          </a:p>
        </p:txBody>
      </p:sp>
      <p:sp>
        <p:nvSpPr>
          <p:cNvPr id="3" name="Text Box 11">
            <a:extLst>
              <a:ext uri="{FF2B5EF4-FFF2-40B4-BE49-F238E27FC236}">
                <a16:creationId xmlns:a16="http://schemas.microsoft.com/office/drawing/2014/main" id="{2F93060F-A64F-89FB-63D1-6B61BE914E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9932" y="3908032"/>
            <a:ext cx="7010401" cy="70788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</a:rPr>
              <a:t>Added not applicable annotations to select items when in drydock and dock is drained.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90500" y="6023445"/>
            <a:ext cx="8763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Volume IV, Chapter 15;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64869" y="2668914"/>
            <a:ext cx="7749539" cy="906123"/>
          </a:xfrm>
        </p:spPr>
        <p:txBody>
          <a:bodyPr>
            <a:noAutofit/>
          </a:bodyPr>
          <a:lstStyle/>
          <a:p>
            <a:pPr marL="0" indent="0" algn="l"/>
            <a:r>
              <a:rPr lang="en-US" sz="2000" dirty="0">
                <a:solidFill>
                  <a:schemeClr val="tx1"/>
                </a:solidFill>
              </a:rPr>
              <a:t>Review the new chapter in its entirety.</a:t>
            </a:r>
          </a:p>
        </p:txBody>
      </p:sp>
      <p:sp>
        <p:nvSpPr>
          <p:cNvPr id="20" name="Rectangle 19"/>
          <p:cNvSpPr/>
          <p:nvPr/>
        </p:nvSpPr>
        <p:spPr>
          <a:xfrm>
            <a:off x="815339" y="4257803"/>
            <a:ext cx="7848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endParaRPr lang="en-US" sz="20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676400" y="627221"/>
            <a:ext cx="6096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Circuit Breakers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" name="Text Box 6">
            <a:extLst>
              <a:ext uri="{FF2B5EF4-FFF2-40B4-BE49-F238E27FC236}">
                <a16:creationId xmlns:a16="http://schemas.microsoft.com/office/drawing/2014/main" id="{6855B89B-8F06-3B1B-91C8-418488718D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" y="2122767"/>
            <a:ext cx="7848600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000" b="1" dirty="0"/>
              <a:t>Major rewrite of the Chapter</a:t>
            </a:r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A1FFDC69-4739-1175-9E03-40A7775D00DC}"/>
              </a:ext>
            </a:extLst>
          </p:cNvPr>
          <p:cNvSpPr txBox="1">
            <a:spLocks/>
          </p:cNvSpPr>
          <p:nvPr/>
        </p:nvSpPr>
        <p:spPr bwMode="auto">
          <a:xfrm>
            <a:off x="8461432" y="6400800"/>
            <a:ext cx="606368" cy="337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D6B421B7-0530-4694-A15D-AB7177060B32}" type="slidenum">
              <a:rPr lang="en-US" sz="1200" smtClean="0"/>
              <a:pPr>
                <a:defRPr/>
              </a:pPr>
              <a:t>14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50223420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90500" y="6023445"/>
            <a:ext cx="8763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Volume IV, Chapter 16;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64869" y="2668914"/>
            <a:ext cx="7749539" cy="906123"/>
          </a:xfrm>
        </p:spPr>
        <p:txBody>
          <a:bodyPr>
            <a:noAutofit/>
          </a:bodyPr>
          <a:lstStyle/>
          <a:p>
            <a:pPr marL="0" indent="0" algn="l"/>
            <a:r>
              <a:rPr lang="en-US" sz="2000" dirty="0">
                <a:solidFill>
                  <a:schemeClr val="tx1"/>
                </a:solidFill>
              </a:rPr>
              <a:t>Review the new chapter in its entirety.</a:t>
            </a:r>
          </a:p>
        </p:txBody>
      </p:sp>
      <p:sp>
        <p:nvSpPr>
          <p:cNvPr id="20" name="Rectangle 19"/>
          <p:cNvSpPr/>
          <p:nvPr/>
        </p:nvSpPr>
        <p:spPr>
          <a:xfrm>
            <a:off x="815339" y="4257803"/>
            <a:ext cx="7848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endParaRPr lang="en-US" sz="20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676400" y="381000"/>
            <a:ext cx="6096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Aircraft Launch and Recovery 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" name="Text Box 6">
            <a:extLst>
              <a:ext uri="{FF2B5EF4-FFF2-40B4-BE49-F238E27FC236}">
                <a16:creationId xmlns:a16="http://schemas.microsoft.com/office/drawing/2014/main" id="{6855B89B-8F06-3B1B-91C8-418488718D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" y="2122767"/>
            <a:ext cx="7848600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000" b="1" dirty="0"/>
              <a:t>Major rewrite of the Chapter</a:t>
            </a:r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C21E8AAA-A835-42F9-FD2A-D453B3092786}"/>
              </a:ext>
            </a:extLst>
          </p:cNvPr>
          <p:cNvSpPr txBox="1">
            <a:spLocks/>
          </p:cNvSpPr>
          <p:nvPr/>
        </p:nvSpPr>
        <p:spPr bwMode="auto">
          <a:xfrm>
            <a:off x="8461432" y="6400800"/>
            <a:ext cx="606368" cy="337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D6B421B7-0530-4694-A15D-AB7177060B32}" type="slidenum">
              <a:rPr lang="en-US" sz="1200" smtClean="0"/>
              <a:pPr>
                <a:defRPr/>
              </a:pPr>
              <a:t>15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1522927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15849"/>
            <a:ext cx="5791200" cy="1343737"/>
          </a:xfrm>
        </p:spPr>
        <p:txBody>
          <a:bodyPr/>
          <a:lstStyle/>
          <a:p>
            <a:r>
              <a:rPr lang="en-US" dirty="0">
                <a:effectLst/>
              </a:rPr>
              <a:t>Submarine Antenna Testing</a:t>
            </a:r>
          </a:p>
        </p:txBody>
      </p:sp>
      <p:sp>
        <p:nvSpPr>
          <p:cNvPr id="5" name="Rectangle 4"/>
          <p:cNvSpPr/>
          <p:nvPr/>
        </p:nvSpPr>
        <p:spPr>
          <a:xfrm>
            <a:off x="320039" y="6254261"/>
            <a:ext cx="8763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Volume IV, Chapter 22.3.1;</a:t>
            </a:r>
          </a:p>
          <a:p>
            <a:pPr algn="l"/>
            <a:endParaRPr lang="en-US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815339" y="2073138"/>
            <a:ext cx="7772400" cy="327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Monotype Sorts" pitchFamily="2" charset="2"/>
              <a:defRPr kumimoji="1" sz="2400">
                <a:solidFill>
                  <a:srgbClr val="CC33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9pPr>
          </a:lstStyle>
          <a:p>
            <a:pPr marL="0" indent="0"/>
            <a:r>
              <a:rPr lang="en-US" sz="2000" b="1" dirty="0">
                <a:solidFill>
                  <a:srgbClr val="FF0000"/>
                </a:solidFill>
              </a:rPr>
              <a:t>Hydrostatic Pressure Testing.  </a:t>
            </a:r>
            <a:endParaRPr lang="en-US" sz="2000" b="1" kern="0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080135" y="2504045"/>
            <a:ext cx="7225665" cy="809300"/>
          </a:xfrm>
        </p:spPr>
        <p:txBody>
          <a:bodyPr>
            <a:noAutofit/>
          </a:bodyPr>
          <a:lstStyle/>
          <a:p>
            <a:pPr marL="0" indent="0"/>
            <a:r>
              <a:rPr lang="en-US" sz="2000" dirty="0">
                <a:solidFill>
                  <a:schemeClr val="tx1"/>
                </a:solidFill>
              </a:rPr>
              <a:t>Modified testing requirements for submarine antennas and clarified deep dive testing applicability.</a:t>
            </a:r>
          </a:p>
        </p:txBody>
      </p:sp>
      <p:sp>
        <p:nvSpPr>
          <p:cNvPr id="20" name="Rectangle 19"/>
          <p:cNvSpPr/>
          <p:nvPr/>
        </p:nvSpPr>
        <p:spPr>
          <a:xfrm>
            <a:off x="815339" y="4257803"/>
            <a:ext cx="7848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endParaRPr lang="en-US" sz="20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8ED90B32-1671-560C-87B6-4D0B7059B9CB}"/>
              </a:ext>
            </a:extLst>
          </p:cNvPr>
          <p:cNvSpPr txBox="1">
            <a:spLocks/>
          </p:cNvSpPr>
          <p:nvPr/>
        </p:nvSpPr>
        <p:spPr bwMode="auto">
          <a:xfrm>
            <a:off x="8461432" y="6400800"/>
            <a:ext cx="606368" cy="337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D6B421B7-0530-4694-A15D-AB7177060B32}" type="slidenum">
              <a:rPr lang="en-US" sz="1200" smtClean="0"/>
              <a:pPr>
                <a:defRPr/>
              </a:pPr>
              <a:t>16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114836254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C4BC1B-926D-20B5-9581-DB7512CC55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A8B34-B7A7-21F5-5FB1-A1A46E3A6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215849"/>
            <a:ext cx="5791200" cy="1343737"/>
          </a:xfrm>
        </p:spPr>
        <p:txBody>
          <a:bodyPr/>
          <a:lstStyle/>
          <a:p>
            <a:r>
              <a:rPr lang="en-US" dirty="0">
                <a:effectLst/>
              </a:rPr>
              <a:t>Gas Turbine Inspection for Surface Force Ships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E520C1E-ACBD-AF29-2412-0364A4E924A0}"/>
              </a:ext>
            </a:extLst>
          </p:cNvPr>
          <p:cNvSpPr/>
          <p:nvPr/>
        </p:nvSpPr>
        <p:spPr>
          <a:xfrm>
            <a:off x="320039" y="6254261"/>
            <a:ext cx="8763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Volume IV, Chapter 23.8.1;</a:t>
            </a:r>
          </a:p>
          <a:p>
            <a:pPr algn="l"/>
            <a:endParaRPr lang="en-US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0E147337-6C72-7481-BE47-AC5D58EE975F}"/>
              </a:ext>
            </a:extLst>
          </p:cNvPr>
          <p:cNvSpPr txBox="1">
            <a:spLocks/>
          </p:cNvSpPr>
          <p:nvPr/>
        </p:nvSpPr>
        <p:spPr bwMode="auto">
          <a:xfrm>
            <a:off x="815339" y="2073138"/>
            <a:ext cx="7772400" cy="327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Monotype Sorts" pitchFamily="2" charset="2"/>
              <a:defRPr kumimoji="1" sz="2400">
                <a:solidFill>
                  <a:srgbClr val="CC33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9pPr>
          </a:lstStyle>
          <a:p>
            <a:pPr marL="0" indent="0"/>
            <a:r>
              <a:rPr lang="en-US" sz="2000" b="1" dirty="0">
                <a:solidFill>
                  <a:srgbClr val="FF0000"/>
                </a:solidFill>
              </a:rPr>
              <a:t>Repair Before Operating (RBO).  </a:t>
            </a:r>
            <a:endParaRPr lang="en-US" sz="2000" b="1" kern="0" dirty="0">
              <a:solidFill>
                <a:srgbClr val="FF0000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87950D-BE6B-175B-3D74-981DE68E2B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0135" y="2504045"/>
            <a:ext cx="7225665" cy="809300"/>
          </a:xfrm>
        </p:spPr>
        <p:txBody>
          <a:bodyPr>
            <a:noAutofit/>
          </a:bodyPr>
          <a:lstStyle/>
          <a:p>
            <a:pPr marL="0" indent="0"/>
            <a:r>
              <a:rPr lang="en-US" sz="2000" dirty="0">
                <a:solidFill>
                  <a:schemeClr val="tx1"/>
                </a:solidFill>
              </a:rPr>
              <a:t>Removed ability of a RBO to be departed via a DFS except for select conditions.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C181E7C-F4F5-0A6C-7305-449BD094C61F}"/>
              </a:ext>
            </a:extLst>
          </p:cNvPr>
          <p:cNvSpPr/>
          <p:nvPr/>
        </p:nvSpPr>
        <p:spPr>
          <a:xfrm>
            <a:off x="815339" y="4257803"/>
            <a:ext cx="7848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endParaRPr lang="en-US" sz="20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D7DE7BF8-7892-F765-DF0F-7E89FC5AAB7A}"/>
              </a:ext>
            </a:extLst>
          </p:cNvPr>
          <p:cNvSpPr txBox="1">
            <a:spLocks/>
          </p:cNvSpPr>
          <p:nvPr/>
        </p:nvSpPr>
        <p:spPr bwMode="auto">
          <a:xfrm>
            <a:off x="8461432" y="6400800"/>
            <a:ext cx="606368" cy="337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D6B421B7-0530-4694-A15D-AB7177060B32}" type="slidenum">
              <a:rPr lang="en-US" sz="1200" smtClean="0"/>
              <a:pPr>
                <a:defRPr/>
              </a:pPr>
              <a:t>17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575631275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62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228600"/>
            <a:ext cx="4700588" cy="533400"/>
          </a:xfrm>
        </p:spPr>
        <p:txBody>
          <a:bodyPr lIns="91432" tIns="45716" rIns="91432" bIns="45716" anchor="t"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JFMM Volume V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808963" name="Picture 3"/>
          <p:cNvPicPr>
            <a:picLocks noChangeAspect="1" noChangeArrowheads="1"/>
          </p:cNvPicPr>
          <p:nvPr/>
        </p:nvPicPr>
        <p:blipFill>
          <a:blip r:embed="rId3" cstate="print"/>
          <a:srcRect b="12329"/>
          <a:stretch>
            <a:fillRect/>
          </a:stretch>
        </p:blipFill>
        <p:spPr bwMode="auto">
          <a:xfrm>
            <a:off x="2057400" y="838201"/>
            <a:ext cx="4776788" cy="4941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08965" name="Text Box 5"/>
          <p:cNvSpPr txBox="1">
            <a:spLocks noChangeArrowheads="1"/>
          </p:cNvSpPr>
          <p:nvPr/>
        </p:nvSpPr>
        <p:spPr bwMode="auto">
          <a:xfrm>
            <a:off x="381000" y="5867400"/>
            <a:ext cx="8305800" cy="533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kumimoji="1" lang="en-US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QUALITY MAINTENANCE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FF41F3-0937-09E9-07A1-0B8195388D9E}"/>
              </a:ext>
            </a:extLst>
          </p:cNvPr>
          <p:cNvSpPr txBox="1">
            <a:spLocks/>
          </p:cNvSpPr>
          <p:nvPr/>
        </p:nvSpPr>
        <p:spPr bwMode="auto">
          <a:xfrm>
            <a:off x="8461432" y="6400800"/>
            <a:ext cx="606368" cy="337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D6B421B7-0530-4694-A15D-AB7177060B32}" type="slidenum">
              <a:rPr lang="en-US" sz="1200" smtClean="0"/>
              <a:pPr>
                <a:defRPr/>
              </a:pPr>
              <a:t>18</a:t>
            </a:fld>
            <a:endParaRPr lang="en-US" sz="12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089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089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089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8089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089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089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8089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8089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8089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8089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8089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8089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62" grpId="0" animBg="1"/>
      <p:bldP spid="80896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228600"/>
            <a:ext cx="4876800" cy="1143000"/>
          </a:xfrm>
        </p:spPr>
        <p:txBody>
          <a:bodyPr/>
          <a:lstStyle/>
          <a:p>
            <a:r>
              <a:rPr lang="en-US" dirty="0">
                <a:effectLst/>
              </a:rPr>
              <a:t>Quality Maintenance Processes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15928" y="5978434"/>
            <a:ext cx="859922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Volume V, Part I, Chapter 2, Paragraph 2.2.4.b(7); Volume V, Part I, Chapter 2, Paragraph 2.2.4.c; Volume V, Part I, Chapter 2, Paragraph 2.3.7.8;</a:t>
            </a:r>
          </a:p>
          <a:p>
            <a:pPr algn="l"/>
            <a:endParaRPr lang="en-US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685800" y="1974801"/>
            <a:ext cx="7772400" cy="327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Monotype Sorts" pitchFamily="2" charset="2"/>
              <a:defRPr kumimoji="1" sz="2400">
                <a:solidFill>
                  <a:srgbClr val="CC33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9pPr>
          </a:lstStyle>
          <a:p>
            <a:pPr marL="0" indent="0"/>
            <a:r>
              <a:rPr lang="en-US" sz="2000" b="1" kern="0" dirty="0">
                <a:solidFill>
                  <a:srgbClr val="FF0000"/>
                </a:solidFill>
              </a:rPr>
              <a:t>Controlled Work Package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29395" y="2540036"/>
            <a:ext cx="7985761" cy="1797140"/>
          </a:xfrm>
        </p:spPr>
        <p:txBody>
          <a:bodyPr>
            <a:noAutofit/>
          </a:bodyPr>
          <a:lstStyle/>
          <a:p>
            <a:pPr marL="0" indent="0"/>
            <a:r>
              <a:rPr lang="en-US" sz="2000" dirty="0">
                <a:solidFill>
                  <a:schemeClr val="tx1"/>
                </a:solidFill>
                <a:effectLst/>
                <a:ea typeface="Tahoma" panose="020B0604030504040204" pitchFamily="34" charset="0"/>
                <a:cs typeface="Tahoma" panose="020B0604030504040204" pitchFamily="34" charset="0"/>
              </a:rPr>
              <a:t>Clarified requirements for Ship’s Force retests of FMA or Ship’s Force nuclear work.</a:t>
            </a:r>
          </a:p>
          <a:p>
            <a:pPr marL="0" indent="0"/>
            <a:r>
              <a:rPr lang="en-US" sz="20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Added a NOTE prior to the sub-paragraph indicating work on the SUBSAFE/Non-SUBSAFE boundary will be managed as SUBSAFE work using CWP/REC controls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000" dirty="0">
              <a:solidFill>
                <a:schemeClr val="tx1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914614-B9B4-DE55-3C5B-C1B5CA5435B9}"/>
              </a:ext>
            </a:extLst>
          </p:cNvPr>
          <p:cNvSpPr txBox="1">
            <a:spLocks/>
          </p:cNvSpPr>
          <p:nvPr/>
        </p:nvSpPr>
        <p:spPr bwMode="auto">
          <a:xfrm>
            <a:off x="685800" y="4392134"/>
            <a:ext cx="7772400" cy="327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Monotype Sorts" pitchFamily="2" charset="2"/>
              <a:defRPr kumimoji="1" sz="2400">
                <a:solidFill>
                  <a:srgbClr val="CC33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9pPr>
          </a:lstStyle>
          <a:p>
            <a:pPr marL="0" indent="0"/>
            <a:r>
              <a:rPr lang="en-US" sz="2000" b="1" kern="0" dirty="0">
                <a:solidFill>
                  <a:srgbClr val="FF0000"/>
                </a:solidFill>
              </a:rPr>
              <a:t>Controlled Work Package Closeout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915631B-1578-95EB-AF6C-20F319AA635E}"/>
              </a:ext>
            </a:extLst>
          </p:cNvPr>
          <p:cNvSpPr/>
          <p:nvPr/>
        </p:nvSpPr>
        <p:spPr>
          <a:xfrm>
            <a:off x="963262" y="4810058"/>
            <a:ext cx="7848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0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Modified the paragraph to clarify how CWPs will be closed out.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9" name="Footer Placeholder 3">
            <a:extLst>
              <a:ext uri="{FF2B5EF4-FFF2-40B4-BE49-F238E27FC236}">
                <a16:creationId xmlns:a16="http://schemas.microsoft.com/office/drawing/2014/main" id="{C17FDDE1-8955-AC12-50C1-36ADDDE5EEE4}"/>
              </a:ext>
            </a:extLst>
          </p:cNvPr>
          <p:cNvSpPr txBox="1">
            <a:spLocks/>
          </p:cNvSpPr>
          <p:nvPr/>
        </p:nvSpPr>
        <p:spPr bwMode="auto">
          <a:xfrm>
            <a:off x="8461432" y="6400800"/>
            <a:ext cx="606368" cy="337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D6B421B7-0530-4694-A15D-AB7177060B32}" type="slidenum">
              <a:rPr lang="en-US" sz="1200" smtClean="0"/>
              <a:pPr>
                <a:defRPr/>
              </a:pPr>
              <a:t>19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874633901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6674" name="Text Box 2"/>
          <p:cNvSpPr txBox="1">
            <a:spLocks noChangeArrowheads="1"/>
          </p:cNvSpPr>
          <p:nvPr/>
        </p:nvSpPr>
        <p:spPr bwMode="auto">
          <a:xfrm>
            <a:off x="1431925" y="5067300"/>
            <a:ext cx="65230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</a:rPr>
              <a:t>COMUSFLTFORCOMINST 4790.3</a:t>
            </a:r>
          </a:p>
        </p:txBody>
      </p:sp>
      <p:pic>
        <p:nvPicPr>
          <p:cNvPr id="7966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166688"/>
            <a:ext cx="4638675" cy="4862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96677" name="Text Box 5"/>
          <p:cNvSpPr txBox="1">
            <a:spLocks noChangeArrowheads="1"/>
          </p:cNvSpPr>
          <p:nvPr/>
        </p:nvSpPr>
        <p:spPr bwMode="auto">
          <a:xfrm>
            <a:off x="1524000" y="5715000"/>
            <a:ext cx="6324600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 D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Change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BAFF97-0DA9-7B84-0517-F23E97CFE581}"/>
              </a:ext>
            </a:extLst>
          </p:cNvPr>
          <p:cNvSpPr txBox="1">
            <a:spLocks/>
          </p:cNvSpPr>
          <p:nvPr/>
        </p:nvSpPr>
        <p:spPr bwMode="auto">
          <a:xfrm>
            <a:off x="8461432" y="6400800"/>
            <a:ext cx="606368" cy="337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D6B421B7-0530-4694-A15D-AB7177060B32}" type="slidenum">
              <a:rPr lang="en-US" sz="1200" smtClean="0"/>
              <a:pPr>
                <a:defRPr/>
              </a:pPr>
              <a:t>2</a:t>
            </a:fld>
            <a:endParaRPr lang="en-US" sz="12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6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966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966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96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96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96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6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96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96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96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96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3" dur="2000" fill="hold"/>
                                        <p:tgtEl>
                                          <p:spTgt spid="796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6674" grpId="0"/>
      <p:bldP spid="796677" grpId="0" build="allAtOnce"/>
      <p:bldP spid="796677" grpId="1" build="allAtOnce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228600"/>
            <a:ext cx="4876800" cy="1143000"/>
          </a:xfrm>
        </p:spPr>
        <p:txBody>
          <a:bodyPr/>
          <a:lstStyle/>
          <a:p>
            <a:r>
              <a:rPr lang="en-US" dirty="0">
                <a:effectLst/>
              </a:rPr>
              <a:t>Welder, </a:t>
            </a:r>
            <a:r>
              <a:rPr lang="en-US" dirty="0" err="1">
                <a:effectLst/>
              </a:rPr>
              <a:t>Brazer</a:t>
            </a:r>
            <a:r>
              <a:rPr lang="en-US" dirty="0">
                <a:effectLst/>
              </a:rPr>
              <a:t> and NDT Qualifications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15928" y="5978434"/>
            <a:ext cx="859922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Volume V, Part I, Chapter 4, paragraph 4.2.6; Volume V, Part I, Chapter 4, paragraph 4.3.5;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863600" y="1947395"/>
            <a:ext cx="7772400" cy="363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Monotype Sorts" pitchFamily="2" charset="2"/>
              <a:defRPr kumimoji="1" sz="2400">
                <a:solidFill>
                  <a:srgbClr val="CC33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9pPr>
          </a:lstStyle>
          <a:p>
            <a:pPr marL="0" indent="0"/>
            <a:r>
              <a:rPr lang="en-US" sz="2000" b="1" kern="0" dirty="0">
                <a:solidFill>
                  <a:srgbClr val="FF0000"/>
                </a:solidFill>
              </a:rPr>
              <a:t>Individual Qualification File</a:t>
            </a:r>
          </a:p>
          <a:p>
            <a:pPr marL="0" indent="0"/>
            <a:r>
              <a:rPr lang="en-US" sz="2000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97600" y="2444441"/>
            <a:ext cx="7848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+mn-lt"/>
              </a:rPr>
              <a:t>Modified the paragraph to agree with NAVSEA instructions.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838200" y="3101900"/>
            <a:ext cx="7772400" cy="444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Monotype Sorts" pitchFamily="2" charset="2"/>
              <a:defRPr kumimoji="1" sz="2400">
                <a:solidFill>
                  <a:srgbClr val="CC33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9pPr>
          </a:lstStyle>
          <a:p>
            <a:pPr marL="0" indent="0"/>
            <a:r>
              <a:rPr lang="en-US" sz="2000" b="1" dirty="0">
                <a:solidFill>
                  <a:srgbClr val="FF0000"/>
                </a:solidFill>
              </a:rPr>
              <a:t>Maintenance of Qualification</a:t>
            </a:r>
            <a:endParaRPr lang="en-US" sz="1400" b="1" kern="0" dirty="0">
              <a:solidFill>
                <a:srgbClr val="FF0000"/>
              </a:solidFill>
            </a:endParaRPr>
          </a:p>
          <a:p>
            <a:pPr marL="0" indent="0"/>
            <a:r>
              <a:rPr lang="en-US" sz="2000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8" name="Rectangle 7"/>
          <p:cNvSpPr/>
          <p:nvPr/>
        </p:nvSpPr>
        <p:spPr>
          <a:xfrm>
            <a:off x="1097600" y="3546164"/>
            <a:ext cx="7848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+mn-lt"/>
              </a:rPr>
              <a:t>Modified the paragraph to agree with NAVSEA instructions.</a:t>
            </a:r>
          </a:p>
        </p:txBody>
      </p:sp>
      <p:sp>
        <p:nvSpPr>
          <p:cNvPr id="9" name="Footer Placeholder 3">
            <a:extLst>
              <a:ext uri="{FF2B5EF4-FFF2-40B4-BE49-F238E27FC236}">
                <a16:creationId xmlns:a16="http://schemas.microsoft.com/office/drawing/2014/main" id="{E1079A2A-63E5-5F1D-EEC0-22073342A1AC}"/>
              </a:ext>
            </a:extLst>
          </p:cNvPr>
          <p:cNvSpPr txBox="1">
            <a:spLocks/>
          </p:cNvSpPr>
          <p:nvPr/>
        </p:nvSpPr>
        <p:spPr bwMode="auto">
          <a:xfrm>
            <a:off x="8461432" y="6400800"/>
            <a:ext cx="606368" cy="337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D6B421B7-0530-4694-A15D-AB7177060B32}" type="slidenum">
              <a:rPr lang="en-US" sz="1200" smtClean="0"/>
              <a:pPr>
                <a:defRPr/>
              </a:pPr>
              <a:t>20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885380600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228600"/>
            <a:ext cx="4876800" cy="1143000"/>
          </a:xfrm>
        </p:spPr>
        <p:txBody>
          <a:bodyPr/>
          <a:lstStyle/>
          <a:p>
            <a:r>
              <a:rPr lang="en-US" dirty="0">
                <a:effectLst/>
              </a:rPr>
              <a:t>Departures From Specifications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15928" y="5978434"/>
            <a:ext cx="859922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Volume V, Part I, Chapter 8, paragraph 8.2.5.r; Volume V, Part I, Chapter 8, paragraph 8.2.6.h; </a:t>
            </a:r>
            <a:b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Volume V, Part I, Chapter 8, paragraph 8.3.1.g; Volume V, Part I, Chapter 8, paragraph 8.3.8.2; </a:t>
            </a:r>
            <a:b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Volume V, Part I, Chapter 8, paragraph 8.5;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875915" y="1625203"/>
            <a:ext cx="7772400" cy="363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Monotype Sorts" pitchFamily="2" charset="2"/>
              <a:defRPr kumimoji="1" sz="2400">
                <a:solidFill>
                  <a:srgbClr val="CC33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9pPr>
          </a:lstStyle>
          <a:p>
            <a:pPr marL="0" indent="0"/>
            <a:r>
              <a:rPr lang="en-US" sz="1600" b="1" kern="0" dirty="0">
                <a:solidFill>
                  <a:srgbClr val="FF0000"/>
                </a:solidFill>
              </a:rPr>
              <a:t>Major Departures</a:t>
            </a:r>
          </a:p>
          <a:p>
            <a:pPr marL="0" indent="0"/>
            <a:r>
              <a:rPr lang="en-US" sz="1600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207911" y="1959923"/>
            <a:ext cx="749684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600" dirty="0"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</a:rPr>
              <a:t>Updated the sub-paragraph to change the periodicity to replace SSN 774 Class Torpedo Tube Muzzle Door K-Monel linkage to agree with the updated DDGOS.</a:t>
            </a:r>
            <a:endParaRPr lang="en-US" sz="16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875915" y="2454736"/>
            <a:ext cx="7772400" cy="363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Monotype Sorts" pitchFamily="2" charset="2"/>
              <a:defRPr kumimoji="1" sz="2400">
                <a:solidFill>
                  <a:srgbClr val="CC33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9pPr>
          </a:lstStyle>
          <a:p>
            <a:pPr marL="0" indent="0"/>
            <a:r>
              <a:rPr lang="en-US" sz="1600" b="1" dirty="0">
                <a:solidFill>
                  <a:srgbClr val="FF0000"/>
                </a:solidFill>
              </a:rPr>
              <a:t>Minor Departures</a:t>
            </a:r>
            <a:endParaRPr lang="en-US" sz="1100" b="1" kern="0" dirty="0">
              <a:solidFill>
                <a:srgbClr val="FF0000"/>
              </a:solidFill>
            </a:endParaRPr>
          </a:p>
          <a:p>
            <a:pPr marL="0" indent="0"/>
            <a:r>
              <a:rPr lang="en-US" sz="1600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8" name="Rectangle 7"/>
          <p:cNvSpPr/>
          <p:nvPr/>
        </p:nvSpPr>
        <p:spPr>
          <a:xfrm>
            <a:off x="1233309" y="2738415"/>
            <a:ext cx="749685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6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Further identified the DISSUB rescue components that require minor DFS from PMS deficiencies.</a:t>
            </a:r>
            <a:endParaRPr lang="en-US" sz="16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3ED6D8E-0440-CBD5-1666-756694F22A25}"/>
              </a:ext>
            </a:extLst>
          </p:cNvPr>
          <p:cNvSpPr txBox="1">
            <a:spLocks/>
          </p:cNvSpPr>
          <p:nvPr/>
        </p:nvSpPr>
        <p:spPr bwMode="auto">
          <a:xfrm>
            <a:off x="839226" y="3240518"/>
            <a:ext cx="7772400" cy="363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Monotype Sorts" pitchFamily="2" charset="2"/>
              <a:defRPr kumimoji="1" sz="2400">
                <a:solidFill>
                  <a:srgbClr val="CC33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9pPr>
          </a:lstStyle>
          <a:p>
            <a:pPr marL="0" indent="0"/>
            <a:r>
              <a:rPr lang="en-US" sz="1600" b="1" kern="0" dirty="0">
                <a:solidFill>
                  <a:srgbClr val="FF0000"/>
                </a:solidFill>
              </a:rPr>
              <a:t>General Administrative Requirements</a:t>
            </a:r>
          </a:p>
          <a:p>
            <a:pPr marL="0" indent="0"/>
            <a:r>
              <a:rPr lang="en-US" sz="1600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6F559C-765C-9178-6D8B-AA9545625789}"/>
              </a:ext>
            </a:extLst>
          </p:cNvPr>
          <p:cNvSpPr/>
          <p:nvPr/>
        </p:nvSpPr>
        <p:spPr>
          <a:xfrm>
            <a:off x="1206370" y="3559648"/>
            <a:ext cx="714355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0800" marR="0" algn="l">
              <a:spcBef>
                <a:spcPts val="600"/>
              </a:spcBef>
              <a:spcAft>
                <a:spcPts val="300"/>
              </a:spcAft>
            </a:pPr>
            <a:r>
              <a:rPr lang="en-US" sz="16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Expanded the sub-paragraph to require at least five working days to process a DFS.  Added aircraft carriers only paragraph.</a:t>
            </a:r>
            <a:endParaRPr lang="en-US" sz="1600" dirty="0">
              <a:effectLst/>
              <a:latin typeface="+mn-lt"/>
              <a:ea typeface="Times New Roman" panose="02020603050405020304" pitchFamily="18" charset="0"/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46573665-CF02-C784-5B12-7113F60536AD}"/>
              </a:ext>
            </a:extLst>
          </p:cNvPr>
          <p:cNvSpPr txBox="1">
            <a:spLocks/>
          </p:cNvSpPr>
          <p:nvPr/>
        </p:nvSpPr>
        <p:spPr bwMode="auto">
          <a:xfrm>
            <a:off x="833582" y="4901145"/>
            <a:ext cx="7772400" cy="444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Monotype Sorts" pitchFamily="2" charset="2"/>
              <a:defRPr kumimoji="1" sz="2400">
                <a:solidFill>
                  <a:srgbClr val="CC33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9pPr>
          </a:lstStyle>
          <a:p>
            <a:pPr marL="0" indent="0"/>
            <a:r>
              <a:rPr lang="en-US" sz="1600" b="1" dirty="0">
                <a:solidFill>
                  <a:srgbClr val="FF0000"/>
                </a:solidFill>
              </a:rPr>
              <a:t>Non-Nuclear LARS</a:t>
            </a:r>
            <a:endParaRPr lang="en-US" sz="1100" b="1" kern="0" dirty="0">
              <a:solidFill>
                <a:srgbClr val="FF0000"/>
              </a:solidFill>
            </a:endParaRPr>
          </a:p>
          <a:p>
            <a:pPr marL="0" indent="0"/>
            <a:r>
              <a:rPr lang="en-US" sz="1600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D4B3FB3-5979-ABFC-7B62-821F312F5510}"/>
              </a:ext>
            </a:extLst>
          </p:cNvPr>
          <p:cNvSpPr/>
          <p:nvPr/>
        </p:nvSpPr>
        <p:spPr>
          <a:xfrm>
            <a:off x="1219198" y="5240574"/>
            <a:ext cx="722976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0800" marR="0" algn="l">
              <a:spcBef>
                <a:spcPts val="600"/>
              </a:spcBef>
              <a:spcAft>
                <a:spcPts val="300"/>
              </a:spcAft>
            </a:pPr>
            <a:r>
              <a:rPr lang="en-US" sz="16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Established a new section identifying the current Non-Nuclear LAR process.</a:t>
            </a:r>
            <a:endParaRPr lang="en-US" sz="1600" dirty="0">
              <a:effectLst/>
              <a:latin typeface="+mn-lt"/>
              <a:ea typeface="Times New Roman" panose="02020603050405020304" pitchFamily="18" charset="0"/>
            </a:endParaRPr>
          </a:p>
        </p:txBody>
      </p:sp>
      <p:sp>
        <p:nvSpPr>
          <p:cNvPr id="13" name="Footer Placeholder 3">
            <a:extLst>
              <a:ext uri="{FF2B5EF4-FFF2-40B4-BE49-F238E27FC236}">
                <a16:creationId xmlns:a16="http://schemas.microsoft.com/office/drawing/2014/main" id="{AC4ED564-4593-F828-F0E5-468271EF7F87}"/>
              </a:ext>
            </a:extLst>
          </p:cNvPr>
          <p:cNvSpPr txBox="1">
            <a:spLocks/>
          </p:cNvSpPr>
          <p:nvPr/>
        </p:nvSpPr>
        <p:spPr bwMode="auto">
          <a:xfrm>
            <a:off x="8461432" y="6400800"/>
            <a:ext cx="606368" cy="337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D6B421B7-0530-4694-A15D-AB7177060B32}" type="slidenum">
              <a:rPr lang="en-US" sz="1200" smtClean="0"/>
              <a:pPr>
                <a:defRPr/>
              </a:pPr>
              <a:t>21</a:t>
            </a:fld>
            <a:endParaRPr lang="en-US" sz="1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5B8DA-D654-06AE-8436-300529E4CC96}"/>
              </a:ext>
            </a:extLst>
          </p:cNvPr>
          <p:cNvSpPr txBox="1">
            <a:spLocks/>
          </p:cNvSpPr>
          <p:nvPr/>
        </p:nvSpPr>
        <p:spPr bwMode="auto">
          <a:xfrm>
            <a:off x="839226" y="4034249"/>
            <a:ext cx="7772400" cy="363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Monotype Sorts" pitchFamily="2" charset="2"/>
              <a:defRPr kumimoji="1" sz="2400">
                <a:solidFill>
                  <a:srgbClr val="CC33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9pPr>
          </a:lstStyle>
          <a:p>
            <a:pPr marL="0" indent="0"/>
            <a:r>
              <a:rPr lang="en-US" sz="1600" b="1" kern="0" dirty="0">
                <a:solidFill>
                  <a:srgbClr val="FF0000"/>
                </a:solidFill>
              </a:rPr>
              <a:t>DFS Condition not Corrected (Submarines Only)</a:t>
            </a:r>
          </a:p>
          <a:p>
            <a:pPr marL="0" indent="0"/>
            <a:r>
              <a:rPr lang="en-US" sz="1600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1E8FE54-CED3-AB7A-665A-50497F71CBC7}"/>
              </a:ext>
            </a:extLst>
          </p:cNvPr>
          <p:cNvSpPr/>
          <p:nvPr/>
        </p:nvSpPr>
        <p:spPr>
          <a:xfrm>
            <a:off x="1206370" y="4353379"/>
            <a:ext cx="714355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0800" marR="0" algn="l">
              <a:spcBef>
                <a:spcPts val="600"/>
              </a:spcBef>
              <a:spcAft>
                <a:spcPts val="300"/>
              </a:spcAft>
            </a:pPr>
            <a:r>
              <a:rPr lang="en-US" sz="16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Added additional information to clarify ability of operational commander to waive DFS resolution for </a:t>
            </a:r>
            <a:r>
              <a:rPr lang="en-US" sz="1600" dirty="0" err="1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breif</a:t>
            </a:r>
            <a:r>
              <a:rPr lang="en-US" sz="16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 stops.</a:t>
            </a:r>
            <a:endParaRPr lang="en-US" sz="1600" dirty="0">
              <a:effectLst/>
              <a:latin typeface="+mn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6198723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874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457200"/>
            <a:ext cx="4724400" cy="457200"/>
          </a:xfrm>
        </p:spPr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JFMM VOLUME VI</a:t>
            </a:r>
          </a:p>
        </p:txBody>
      </p:sp>
      <p:pic>
        <p:nvPicPr>
          <p:cNvPr id="847875" name="Picture 3"/>
          <p:cNvPicPr>
            <a:picLocks noChangeAspect="1" noChangeArrowheads="1"/>
          </p:cNvPicPr>
          <p:nvPr/>
        </p:nvPicPr>
        <p:blipFill>
          <a:blip r:embed="rId2" cstate="print"/>
          <a:srcRect b="10959"/>
          <a:stretch>
            <a:fillRect/>
          </a:stretch>
        </p:blipFill>
        <p:spPr bwMode="auto">
          <a:xfrm>
            <a:off x="2209800" y="1143000"/>
            <a:ext cx="44831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47876" name="Text Box 4"/>
          <p:cNvSpPr txBox="1">
            <a:spLocks noChangeArrowheads="1"/>
          </p:cNvSpPr>
          <p:nvPr/>
        </p:nvSpPr>
        <p:spPr bwMode="auto">
          <a:xfrm>
            <a:off x="1295400" y="6096000"/>
            <a:ext cx="6629400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chemeClr val="tx1"/>
                </a:solidFill>
                <a:latin typeface="Tahoma" pitchFamily="34" charset="0"/>
              </a:rPr>
              <a:t>MAINTENANCE PROGRAMS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0D20C7-6A99-8625-FD5E-2C50409DF9C5}"/>
              </a:ext>
            </a:extLst>
          </p:cNvPr>
          <p:cNvSpPr txBox="1">
            <a:spLocks/>
          </p:cNvSpPr>
          <p:nvPr/>
        </p:nvSpPr>
        <p:spPr bwMode="auto">
          <a:xfrm>
            <a:off x="8461432" y="6400800"/>
            <a:ext cx="606368" cy="337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D6B421B7-0530-4694-A15D-AB7177060B32}" type="slidenum">
              <a:rPr lang="en-US" sz="1200" smtClean="0"/>
              <a:pPr>
                <a:defRPr/>
              </a:pPr>
              <a:t>22</a:t>
            </a:fld>
            <a:endParaRPr lang="en-US" sz="12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478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478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478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8478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478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478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8478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8478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8478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8478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8478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8478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7874" grpId="0" animBg="1"/>
      <p:bldP spid="84787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306633"/>
            <a:ext cx="6096000" cy="988768"/>
          </a:xfrm>
        </p:spPr>
        <p:txBody>
          <a:bodyPr/>
          <a:lstStyle/>
          <a:p>
            <a:r>
              <a:rPr lang="en-US" dirty="0">
                <a:effectLst/>
              </a:rPr>
              <a:t>Surface Ship Corrosion Control</a:t>
            </a:r>
            <a:endParaRPr lang="en-US" dirty="0">
              <a:latin typeface="+mn-lt"/>
            </a:endParaRPr>
          </a:p>
        </p:txBody>
      </p:sp>
      <p:sp>
        <p:nvSpPr>
          <p:cNvPr id="3" name="Text Box 4109"/>
          <p:cNvSpPr txBox="1">
            <a:spLocks noChangeArrowheads="1"/>
          </p:cNvSpPr>
          <p:nvPr/>
        </p:nvSpPr>
        <p:spPr bwMode="auto">
          <a:xfrm>
            <a:off x="1032641" y="2602296"/>
            <a:ext cx="6835254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/>
            <a:r>
              <a:rPr lang="en-US" sz="2000" b="1" dirty="0">
                <a:latin typeface="+mn-lt"/>
              </a:rPr>
              <a:t>Peak Tanks  (Aircraft Carriers Only)</a:t>
            </a:r>
          </a:p>
        </p:txBody>
      </p:sp>
      <p:sp>
        <p:nvSpPr>
          <p:cNvPr id="4" name="Text Box 4103"/>
          <p:cNvSpPr txBox="1">
            <a:spLocks noChangeArrowheads="1"/>
          </p:cNvSpPr>
          <p:nvPr/>
        </p:nvSpPr>
        <p:spPr bwMode="auto">
          <a:xfrm>
            <a:off x="1371600" y="3124200"/>
            <a:ext cx="7315200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+mn-lt"/>
              </a:rPr>
              <a:t>Clarified which aircraft carrier tanks can be filled with fresh water.</a:t>
            </a:r>
          </a:p>
        </p:txBody>
      </p:sp>
      <p:sp>
        <p:nvSpPr>
          <p:cNvPr id="5" name="Text Box 4100"/>
          <p:cNvSpPr txBox="1">
            <a:spLocks noChangeArrowheads="1"/>
          </p:cNvSpPr>
          <p:nvPr/>
        </p:nvSpPr>
        <p:spPr bwMode="auto">
          <a:xfrm>
            <a:off x="0" y="6127750"/>
            <a:ext cx="891540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225425" algn="l"/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Volume VI, Chapter 13, paragraph 13.4.3.f; </a:t>
            </a:r>
          </a:p>
          <a:p>
            <a:pPr algn="l"/>
            <a:endParaRPr lang="en-US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B2C11CDC-C58C-9EB7-7F9B-1F5855476B39}"/>
              </a:ext>
            </a:extLst>
          </p:cNvPr>
          <p:cNvSpPr txBox="1">
            <a:spLocks/>
          </p:cNvSpPr>
          <p:nvPr/>
        </p:nvSpPr>
        <p:spPr bwMode="auto">
          <a:xfrm>
            <a:off x="8461432" y="6400800"/>
            <a:ext cx="606368" cy="337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D6B421B7-0530-4694-A15D-AB7177060B32}" type="slidenum">
              <a:rPr lang="en-US" sz="1200" smtClean="0"/>
              <a:pPr>
                <a:defRPr/>
              </a:pPr>
              <a:t>23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10515114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90500" y="6023445"/>
            <a:ext cx="8763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Volume VI, Chapter 36;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64869" y="2668914"/>
            <a:ext cx="7749539" cy="906123"/>
          </a:xfrm>
        </p:spPr>
        <p:txBody>
          <a:bodyPr>
            <a:noAutofit/>
          </a:bodyPr>
          <a:lstStyle/>
          <a:p>
            <a:pPr marL="0" indent="0" algn="l"/>
            <a:r>
              <a:rPr lang="en-US" sz="2000" dirty="0">
                <a:solidFill>
                  <a:schemeClr val="tx1"/>
                </a:solidFill>
              </a:rPr>
              <a:t>Review the new chapter in its entirety.</a:t>
            </a:r>
          </a:p>
        </p:txBody>
      </p:sp>
      <p:sp>
        <p:nvSpPr>
          <p:cNvPr id="20" name="Rectangle 19"/>
          <p:cNvSpPr/>
          <p:nvPr/>
        </p:nvSpPr>
        <p:spPr>
          <a:xfrm>
            <a:off x="815339" y="4257803"/>
            <a:ext cx="7848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endParaRPr lang="en-US" sz="20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676400" y="134779"/>
            <a:ext cx="6096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2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Surface Force Ship and Aircraft Carrier Modernization Program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endParaRPr kumimoji="0" lang="en-US" altLang="en-US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" name="Text Box 6">
            <a:extLst>
              <a:ext uri="{FF2B5EF4-FFF2-40B4-BE49-F238E27FC236}">
                <a16:creationId xmlns:a16="http://schemas.microsoft.com/office/drawing/2014/main" id="{6855B89B-8F06-3B1B-91C8-418488718D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" y="2122767"/>
            <a:ext cx="7848600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000" b="1" dirty="0"/>
              <a:t>Major rewrite of the Chapter</a:t>
            </a:r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C21E8AAA-A835-42F9-FD2A-D453B3092786}"/>
              </a:ext>
            </a:extLst>
          </p:cNvPr>
          <p:cNvSpPr txBox="1">
            <a:spLocks/>
          </p:cNvSpPr>
          <p:nvPr/>
        </p:nvSpPr>
        <p:spPr bwMode="auto">
          <a:xfrm>
            <a:off x="8461432" y="6400800"/>
            <a:ext cx="606368" cy="337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D6B421B7-0530-4694-A15D-AB7177060B32}" type="slidenum">
              <a:rPr lang="en-US" sz="1200" smtClean="0"/>
              <a:pPr>
                <a:defRPr/>
              </a:pPr>
              <a:t>24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08928770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0514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457200"/>
            <a:ext cx="5867400" cy="457200"/>
          </a:xfrm>
        </p:spPr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JFMM VOLUME VII</a:t>
            </a:r>
          </a:p>
        </p:txBody>
      </p:sp>
      <p:pic>
        <p:nvPicPr>
          <p:cNvPr id="960515" name="Picture 3"/>
          <p:cNvPicPr>
            <a:picLocks noChangeAspect="1" noChangeArrowheads="1"/>
          </p:cNvPicPr>
          <p:nvPr/>
        </p:nvPicPr>
        <p:blipFill>
          <a:blip r:embed="rId2" cstate="print"/>
          <a:srcRect b="10959"/>
          <a:stretch>
            <a:fillRect/>
          </a:stretch>
        </p:blipFill>
        <p:spPr bwMode="auto">
          <a:xfrm>
            <a:off x="2209800" y="1143000"/>
            <a:ext cx="44831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60516" name="Text Box 4"/>
          <p:cNvSpPr txBox="1">
            <a:spLocks noChangeArrowheads="1"/>
          </p:cNvSpPr>
          <p:nvPr/>
        </p:nvSpPr>
        <p:spPr bwMode="auto">
          <a:xfrm>
            <a:off x="1295400" y="6096000"/>
            <a:ext cx="6629400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chemeClr val="tx1"/>
                </a:solidFill>
                <a:latin typeface="Tahoma" pitchFamily="34" charset="0"/>
              </a:rPr>
              <a:t>CONTRACTED SHIP MAINTENANCE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FA8F88-9276-042A-F899-AD58F390FEBD}"/>
              </a:ext>
            </a:extLst>
          </p:cNvPr>
          <p:cNvSpPr txBox="1">
            <a:spLocks/>
          </p:cNvSpPr>
          <p:nvPr/>
        </p:nvSpPr>
        <p:spPr bwMode="auto">
          <a:xfrm>
            <a:off x="8461432" y="6400800"/>
            <a:ext cx="606368" cy="337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D6B421B7-0530-4694-A15D-AB7177060B32}" type="slidenum">
              <a:rPr lang="en-US" sz="1200" smtClean="0"/>
              <a:pPr>
                <a:defRPr/>
              </a:pPr>
              <a:t>25</a:t>
            </a:fld>
            <a:endParaRPr lang="en-US" sz="12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0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605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605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605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9605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0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605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9605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9605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9605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0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9605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9605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9605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9605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0514" grpId="0" animBg="1"/>
      <p:bldP spid="96051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1714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303206"/>
            <a:ext cx="6019800" cy="992194"/>
          </a:xfrm>
        </p:spPr>
        <p:txBody>
          <a:bodyPr/>
          <a:lstStyle/>
          <a:p>
            <a:pPr>
              <a:spcBef>
                <a:spcPct val="50000"/>
              </a:spcBef>
            </a:pPr>
            <a:br>
              <a:rPr lang="en-US" dirty="0">
                <a:effectLst/>
                <a:latin typeface="+mn-lt"/>
              </a:rPr>
            </a:br>
            <a:br>
              <a:rPr lang="en-US" dirty="0">
                <a:effectLst/>
                <a:latin typeface="+mn-lt"/>
              </a:rPr>
            </a:br>
            <a:br>
              <a:rPr lang="en-US" dirty="0">
                <a:effectLst/>
                <a:latin typeface="+mn-lt"/>
              </a:rPr>
            </a:br>
            <a:endParaRPr lang="en-US" dirty="0"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90600" y="2337937"/>
            <a:ext cx="6172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b="1" dirty="0">
                <a:latin typeface="+mn-lt"/>
              </a:rPr>
              <a:t>MSC Template Preliminary Estimates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A0243A04-68CD-26C4-6B51-4BB850C19036}"/>
              </a:ext>
            </a:extLst>
          </p:cNvPr>
          <p:cNvSpPr txBox="1">
            <a:spLocks/>
          </p:cNvSpPr>
          <p:nvPr/>
        </p:nvSpPr>
        <p:spPr bwMode="auto">
          <a:xfrm>
            <a:off x="1600200" y="306633"/>
            <a:ext cx="6096000" cy="98876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9pPr>
          </a:lstStyle>
          <a:p>
            <a:r>
              <a:rPr lang="en-US" kern="0" dirty="0">
                <a:effectLst/>
              </a:rPr>
              <a:t>Cost Estimating</a:t>
            </a:r>
            <a:endParaRPr lang="en-US" kern="0" dirty="0">
              <a:latin typeface="+mn-lt"/>
            </a:endParaRPr>
          </a:p>
        </p:txBody>
      </p:sp>
      <p:sp>
        <p:nvSpPr>
          <p:cNvPr id="4" name="Text Box 4103">
            <a:extLst>
              <a:ext uri="{FF2B5EF4-FFF2-40B4-BE49-F238E27FC236}">
                <a16:creationId xmlns:a16="http://schemas.microsoft.com/office/drawing/2014/main" id="{AF91495F-36A1-C6B4-BBB4-965D869255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2738047"/>
            <a:ext cx="6172200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+mn-lt"/>
              </a:rPr>
              <a:t>Added a new paragraph concerning Master Specification Catalog Template Preliminary Estimates.</a:t>
            </a:r>
          </a:p>
        </p:txBody>
      </p:sp>
      <p:sp>
        <p:nvSpPr>
          <p:cNvPr id="5" name="Text Box 4100">
            <a:extLst>
              <a:ext uri="{FF2B5EF4-FFF2-40B4-BE49-F238E27FC236}">
                <a16:creationId xmlns:a16="http://schemas.microsoft.com/office/drawing/2014/main" id="{7029C31C-1654-4183-9345-A1A0711575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127750"/>
            <a:ext cx="891540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225425" algn="l"/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Volume VII, Chapter 5, paragraph 5.12; </a:t>
            </a:r>
          </a:p>
          <a:p>
            <a:pPr algn="l"/>
            <a:endParaRPr lang="en-US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EB4DCCED-3365-5F25-F9D1-29E5B37F1E49}"/>
              </a:ext>
            </a:extLst>
          </p:cNvPr>
          <p:cNvSpPr txBox="1">
            <a:spLocks/>
          </p:cNvSpPr>
          <p:nvPr/>
        </p:nvSpPr>
        <p:spPr bwMode="auto">
          <a:xfrm>
            <a:off x="8461432" y="6400800"/>
            <a:ext cx="606368" cy="337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D6B421B7-0530-4694-A15D-AB7177060B32}" type="slidenum">
              <a:rPr lang="en-US" sz="1200" smtClean="0"/>
              <a:pPr>
                <a:defRPr/>
              </a:pPr>
              <a:t>26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617770488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1714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303206"/>
            <a:ext cx="6019800" cy="992194"/>
          </a:xfrm>
        </p:spPr>
        <p:txBody>
          <a:bodyPr/>
          <a:lstStyle/>
          <a:p>
            <a:pPr>
              <a:spcBef>
                <a:spcPct val="50000"/>
              </a:spcBef>
            </a:pPr>
            <a:br>
              <a:rPr lang="en-US" dirty="0">
                <a:effectLst/>
                <a:latin typeface="+mn-lt"/>
              </a:rPr>
            </a:br>
            <a:br>
              <a:rPr lang="en-US" dirty="0">
                <a:effectLst/>
                <a:latin typeface="+mn-lt"/>
              </a:rPr>
            </a:br>
            <a:br>
              <a:rPr lang="en-US" dirty="0">
                <a:effectLst/>
                <a:latin typeface="+mn-lt"/>
              </a:rPr>
            </a:br>
            <a:endParaRPr lang="en-US" dirty="0"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90600" y="2250297"/>
            <a:ext cx="6172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b="1" dirty="0">
                <a:latin typeface="+mn-lt"/>
              </a:rPr>
              <a:t>Corrective Action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A0243A04-68CD-26C4-6B51-4BB850C19036}"/>
              </a:ext>
            </a:extLst>
          </p:cNvPr>
          <p:cNvSpPr txBox="1">
            <a:spLocks/>
          </p:cNvSpPr>
          <p:nvPr/>
        </p:nvSpPr>
        <p:spPr bwMode="auto">
          <a:xfrm>
            <a:off x="1600200" y="306633"/>
            <a:ext cx="6096000" cy="98876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9pPr>
          </a:lstStyle>
          <a:p>
            <a:r>
              <a:rPr lang="en-US" kern="0" dirty="0">
                <a:effectLst/>
              </a:rPr>
              <a:t>Contract Administration</a:t>
            </a:r>
            <a:endParaRPr lang="en-US" kern="0" dirty="0">
              <a:latin typeface="+mn-lt"/>
            </a:endParaRPr>
          </a:p>
        </p:txBody>
      </p:sp>
      <p:sp>
        <p:nvSpPr>
          <p:cNvPr id="4" name="Text Box 4103">
            <a:extLst>
              <a:ext uri="{FF2B5EF4-FFF2-40B4-BE49-F238E27FC236}">
                <a16:creationId xmlns:a16="http://schemas.microsoft.com/office/drawing/2014/main" id="{AF91495F-36A1-C6B4-BBB4-965D869255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2738047"/>
            <a:ext cx="6172200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+mn-lt"/>
              </a:rPr>
              <a:t>Modified the paragraph to reflect current practice for Corrective Action Requests.</a:t>
            </a:r>
          </a:p>
        </p:txBody>
      </p:sp>
      <p:sp>
        <p:nvSpPr>
          <p:cNvPr id="5" name="Text Box 4100">
            <a:extLst>
              <a:ext uri="{FF2B5EF4-FFF2-40B4-BE49-F238E27FC236}">
                <a16:creationId xmlns:a16="http://schemas.microsoft.com/office/drawing/2014/main" id="{7029C31C-1654-4183-9345-A1A0711575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127750"/>
            <a:ext cx="891540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225425" algn="l"/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Volume VII, Chapter 11, paragraph 11.5.7; </a:t>
            </a:r>
          </a:p>
          <a:p>
            <a:pPr algn="l"/>
            <a:endParaRPr lang="en-US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F1AD4B6B-57A4-ADAA-73AE-6A3842CB5CF8}"/>
              </a:ext>
            </a:extLst>
          </p:cNvPr>
          <p:cNvSpPr txBox="1">
            <a:spLocks/>
          </p:cNvSpPr>
          <p:nvPr/>
        </p:nvSpPr>
        <p:spPr bwMode="auto">
          <a:xfrm>
            <a:off x="8461432" y="6400800"/>
            <a:ext cx="606368" cy="337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D6B421B7-0530-4694-A15D-AB7177060B32}" type="slidenum">
              <a:rPr lang="en-US" sz="1200" smtClean="0"/>
              <a:pPr>
                <a:defRPr/>
              </a:pPr>
              <a:t>27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128652512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8290" name="Rectangle 2050"/>
          <p:cNvSpPr>
            <a:spLocks noGrp="1" noChangeArrowheads="1"/>
          </p:cNvSpPr>
          <p:nvPr>
            <p:ph type="title"/>
          </p:nvPr>
        </p:nvSpPr>
        <p:spPr>
          <a:xfrm>
            <a:off x="2133600" y="381000"/>
            <a:ext cx="4700588" cy="533400"/>
          </a:xfrm>
        </p:spPr>
        <p:txBody>
          <a:bodyPr lIns="91432" tIns="45716" rIns="91432" bIns="45716" anchor="t"/>
          <a:lstStyle/>
          <a:p>
            <a:pPr>
              <a:defRPr/>
            </a:pPr>
            <a:r>
              <a:rPr lang="en-US" dirty="0">
                <a:latin typeface="+mn-lt"/>
              </a:rPr>
              <a:t>JFMM Volume I</a:t>
            </a:r>
          </a:p>
        </p:txBody>
      </p:sp>
      <p:pic>
        <p:nvPicPr>
          <p:cNvPr id="908291" name="Picture 2051"/>
          <p:cNvPicPr>
            <a:picLocks noChangeAspect="1" noChangeArrowheads="1"/>
          </p:cNvPicPr>
          <p:nvPr/>
        </p:nvPicPr>
        <p:blipFill>
          <a:blip r:embed="rId3" cstate="print"/>
          <a:srcRect b="10959"/>
          <a:stretch>
            <a:fillRect/>
          </a:stretch>
        </p:blipFill>
        <p:spPr bwMode="auto">
          <a:xfrm>
            <a:off x="2057400" y="1066800"/>
            <a:ext cx="4776788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08292" name="Text Box 2052"/>
          <p:cNvSpPr txBox="1">
            <a:spLocks noChangeArrowheads="1"/>
          </p:cNvSpPr>
          <p:nvPr/>
        </p:nvSpPr>
        <p:spPr bwMode="auto">
          <a:xfrm>
            <a:off x="1447800" y="6096000"/>
            <a:ext cx="6172200" cy="533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kumimoji="1" lang="en-US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NEW CONSTRUCTION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27E61D-7022-8504-D184-9986FB85F596}"/>
              </a:ext>
            </a:extLst>
          </p:cNvPr>
          <p:cNvSpPr txBox="1">
            <a:spLocks/>
          </p:cNvSpPr>
          <p:nvPr/>
        </p:nvSpPr>
        <p:spPr bwMode="auto">
          <a:xfrm>
            <a:off x="8461432" y="6400800"/>
            <a:ext cx="606368" cy="337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D6B421B7-0530-4694-A15D-AB7177060B32}" type="slidenum">
              <a:rPr lang="en-US" sz="1200" smtClean="0"/>
              <a:pPr>
                <a:defRPr/>
              </a:pPr>
              <a:t>3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284498193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8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082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082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082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9082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8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082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9082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908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908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8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9082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9082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9082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908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8290" grpId="0" animBg="1"/>
      <p:bldP spid="90829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1714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685800"/>
            <a:ext cx="5791200" cy="609600"/>
          </a:xfrm>
        </p:spPr>
        <p:txBody>
          <a:bodyPr/>
          <a:lstStyle/>
          <a:p>
            <a:br>
              <a:rPr lang="en-US" dirty="0">
                <a:effectLst/>
              </a:rPr>
            </a:br>
            <a:br>
              <a:rPr lang="en-US" dirty="0">
                <a:effectLst/>
              </a:rPr>
            </a:br>
            <a:br>
              <a:rPr lang="en-US" dirty="0">
                <a:effectLst/>
              </a:rPr>
            </a:br>
            <a:r>
              <a:rPr lang="en-US" dirty="0">
                <a:effectLst/>
              </a:rPr>
              <a:t>New Construction</a:t>
            </a:r>
            <a:endParaRPr lang="en-US" b="0" dirty="0">
              <a:effectLst/>
            </a:endParaRPr>
          </a:p>
        </p:txBody>
      </p:sp>
      <p:sp>
        <p:nvSpPr>
          <p:cNvPr id="1011716" name="Text Box 4"/>
          <p:cNvSpPr txBox="1">
            <a:spLocks noChangeArrowheads="1"/>
          </p:cNvSpPr>
          <p:nvPr/>
        </p:nvSpPr>
        <p:spPr bwMode="auto">
          <a:xfrm>
            <a:off x="0" y="6096000"/>
            <a:ext cx="891540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169863" algn="l"/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Volume I, Chapter 6, Paragraph 6.1.a;</a:t>
            </a:r>
          </a:p>
          <a:p>
            <a:pPr algn="l"/>
            <a:endParaRPr lang="en-US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09600" y="2133600"/>
            <a:ext cx="5486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b="1" dirty="0">
                <a:latin typeface="+mn-lt"/>
              </a:rPr>
              <a:t>Post Shakedown Availability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794426" y="2748441"/>
            <a:ext cx="7667006" cy="834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Monotype Sorts" pitchFamily="2" charset="2"/>
              <a:defRPr kumimoji="1" sz="2400">
                <a:solidFill>
                  <a:srgbClr val="CC33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9pPr>
          </a:lstStyle>
          <a:p>
            <a:pPr marL="0" indent="0"/>
            <a:r>
              <a:rPr lang="en-US" dirty="0">
                <a:solidFill>
                  <a:schemeClr val="tx1"/>
                </a:solidFill>
              </a:rPr>
              <a:t>Modified the definition to reflect the current process.</a:t>
            </a:r>
            <a:endParaRPr lang="en-US" sz="2000" kern="0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8FDF07-0FBD-C950-F659-CABB2781B37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461432" y="6400800"/>
            <a:ext cx="606368" cy="337810"/>
          </a:xfrm>
        </p:spPr>
        <p:txBody>
          <a:bodyPr/>
          <a:lstStyle/>
          <a:p>
            <a:pPr>
              <a:defRPr/>
            </a:pPr>
            <a:fld id="{D6B421B7-0530-4694-A15D-AB7177060B32}" type="slidenum">
              <a:rPr lang="en-US" sz="1200" smtClean="0"/>
              <a:t>4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723689892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1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11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11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11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17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818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457200"/>
            <a:ext cx="4343400" cy="533400"/>
          </a:xfrm>
        </p:spPr>
        <p:txBody>
          <a:bodyPr lIns="91432" tIns="45716" rIns="91432" bIns="45716" anchor="t"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JFMM Volume II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802819" name="Picture 3"/>
          <p:cNvPicPr>
            <a:picLocks noChangeAspect="1" noChangeArrowheads="1"/>
          </p:cNvPicPr>
          <p:nvPr/>
        </p:nvPicPr>
        <p:blipFill>
          <a:blip r:embed="rId3" cstate="print"/>
          <a:srcRect b="10959"/>
          <a:stretch>
            <a:fillRect/>
          </a:stretch>
        </p:blipFill>
        <p:spPr bwMode="auto">
          <a:xfrm>
            <a:off x="2057400" y="1066800"/>
            <a:ext cx="4776788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02821" name="Text Box 5"/>
          <p:cNvSpPr txBox="1">
            <a:spLocks noChangeArrowheads="1"/>
          </p:cNvSpPr>
          <p:nvPr/>
        </p:nvSpPr>
        <p:spPr bwMode="auto">
          <a:xfrm>
            <a:off x="1143000" y="6019800"/>
            <a:ext cx="7315200" cy="533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kumimoji="1" lang="en-US" sz="2800" b="1" dirty="0">
                <a:solidFill>
                  <a:schemeClr val="tx2"/>
                </a:solidFill>
                <a:latin typeface="Tahoma" pitchFamily="34" charset="0"/>
              </a:rPr>
              <a:t>INTEGRATED FLEET MAINTENANCE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38DD1C-ED23-5DEF-C60E-76B32C12E658}"/>
              </a:ext>
            </a:extLst>
          </p:cNvPr>
          <p:cNvSpPr txBox="1">
            <a:spLocks/>
          </p:cNvSpPr>
          <p:nvPr/>
        </p:nvSpPr>
        <p:spPr bwMode="auto">
          <a:xfrm>
            <a:off x="8461432" y="6400800"/>
            <a:ext cx="606368" cy="337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D6B421B7-0530-4694-A15D-AB7177060B32}" type="slidenum">
              <a:rPr lang="en-US" sz="1200" smtClean="0"/>
              <a:pPr>
                <a:defRPr/>
              </a:pPr>
              <a:t>5</a:t>
            </a:fld>
            <a:endParaRPr lang="en-US" sz="12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2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028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028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028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8028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2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028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028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802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802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2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8028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8028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8028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8028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2818" grpId="0" animBg="1"/>
      <p:bldP spid="8028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79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381000"/>
            <a:ext cx="5791200" cy="1176762"/>
          </a:xfrm>
          <a:noFill/>
        </p:spPr>
        <p:txBody>
          <a:bodyPr lIns="91432" tIns="45716" rIns="91432" bIns="45716" anchor="t"/>
          <a:lstStyle/>
          <a:p>
            <a:r>
              <a:rPr kumimoji="0" lang="en-US" dirty="0">
                <a:solidFill>
                  <a:schemeClr val="tx1"/>
                </a:solidFill>
                <a:effectLst/>
              </a:rPr>
              <a:t>CNO Scheduled Availabilities</a:t>
            </a:r>
            <a:br>
              <a:rPr kumimoji="0" lang="en-US" dirty="0">
                <a:solidFill>
                  <a:schemeClr val="tx1"/>
                </a:solidFill>
                <a:effectLst/>
              </a:rPr>
            </a:br>
            <a:br>
              <a:rPr lang="en-US" dirty="0">
                <a:solidFill>
                  <a:srgbClr val="FF0000"/>
                </a:solidFill>
              </a:rPr>
            </a:br>
            <a:br>
              <a:rPr kumimoji="0" lang="en-US" dirty="0">
                <a:solidFill>
                  <a:schemeClr val="tx1"/>
                </a:solidFill>
                <a:effectLst/>
              </a:rPr>
            </a:br>
            <a:endParaRPr kumimoji="0" lang="en-US" dirty="0">
              <a:solidFill>
                <a:srgbClr val="FF3300"/>
              </a:solidFill>
              <a:effectLst/>
            </a:endParaRPr>
          </a:p>
        </p:txBody>
      </p:sp>
      <p:sp>
        <p:nvSpPr>
          <p:cNvPr id="977924" name="Text Box 4"/>
          <p:cNvSpPr txBox="1">
            <a:spLocks noChangeArrowheads="1"/>
          </p:cNvSpPr>
          <p:nvPr/>
        </p:nvSpPr>
        <p:spPr bwMode="auto">
          <a:xfrm>
            <a:off x="38100" y="5943600"/>
            <a:ext cx="9067800" cy="181588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marL="225425" algn="l"/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Volume II, Part I, Chapter 3, Paragraph 3.2.c; Volume II, Part I, Chapter 3, Paragraph 3.2.d; </a:t>
            </a:r>
          </a:p>
          <a:p>
            <a:pPr marL="225425" algn="l"/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Volume II, Part I, Chapter 3, Paragraph 3.6.3.2; Volume II, Part I, Chapter 3, Paragraph 3.3.8.2.o; </a:t>
            </a:r>
          </a:p>
          <a:p>
            <a:pPr marL="225425" algn="l"/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Volume II, Part I, Chapter 3, Paragraph 3.3.8.3.c(4); Volume II, Part I, Chapter 3, Paragraph 3.8.1; Volume II, Part I, Chapter 3, Paragraph 3.8.2;</a:t>
            </a:r>
          </a:p>
          <a:p>
            <a:pPr algn="l"/>
            <a:endParaRPr lang="en-US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77929" name="Text Box 9"/>
          <p:cNvSpPr txBox="1">
            <a:spLocks noChangeArrowheads="1"/>
          </p:cNvSpPr>
          <p:nvPr/>
        </p:nvSpPr>
        <p:spPr bwMode="auto">
          <a:xfrm>
            <a:off x="914400" y="1803910"/>
            <a:ext cx="8051202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sz="2000" b="1" dirty="0">
                <a:latin typeface="+mn-lt"/>
                <a:cs typeface="Tahoma" pitchFamily="34" charset="0"/>
              </a:rPr>
              <a:t>Incremental Availabilities </a:t>
            </a:r>
            <a:r>
              <a:rPr lang="en-US" sz="2000" b="1" dirty="0">
                <a:latin typeface="+mn-lt"/>
                <a:cs typeface="Arial" panose="020B0604020202020204" pitchFamily="34" charset="0"/>
              </a:rPr>
              <a:t>(Aircraft Carriers Only)</a:t>
            </a:r>
            <a:endParaRPr lang="en-US" sz="2000" b="1" dirty="0">
              <a:latin typeface="+mn-lt"/>
            </a:endParaRP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1103241" y="2182441"/>
            <a:ext cx="7351877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+mn-lt"/>
              </a:rPr>
              <a:t>New sub-paragraph.</a:t>
            </a:r>
          </a:p>
        </p:txBody>
      </p:sp>
      <p:sp>
        <p:nvSpPr>
          <p:cNvPr id="4" name="Text Box 9">
            <a:extLst>
              <a:ext uri="{FF2B5EF4-FFF2-40B4-BE49-F238E27FC236}">
                <a16:creationId xmlns:a16="http://schemas.microsoft.com/office/drawing/2014/main" id="{72BE0857-B4A3-EA74-F023-5C1C4E93AC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6730" y="4143357"/>
            <a:ext cx="8051202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sz="2000" b="1" dirty="0">
                <a:latin typeface="+mn-lt"/>
                <a:cs typeface="Tahoma" pitchFamily="34" charset="0"/>
              </a:rPr>
              <a:t>Fire Safety </a:t>
            </a:r>
            <a:r>
              <a:rPr lang="en-US" sz="2000" b="1" dirty="0">
                <a:latin typeface="+mn-lt"/>
                <a:cs typeface="Arial" panose="020B0604020202020204" pitchFamily="34" charset="0"/>
              </a:rPr>
              <a:t>(Surface Force Ships Only)</a:t>
            </a:r>
            <a:endParaRPr lang="en-US" sz="2000" b="1" dirty="0">
              <a:latin typeface="+mn-lt"/>
            </a:endParaRPr>
          </a:p>
        </p:txBody>
      </p:sp>
      <p:sp>
        <p:nvSpPr>
          <p:cNvPr id="5" name="Text Box 8">
            <a:extLst>
              <a:ext uri="{FF2B5EF4-FFF2-40B4-BE49-F238E27FC236}">
                <a16:creationId xmlns:a16="http://schemas.microsoft.com/office/drawing/2014/main" id="{23403B90-2BB7-8B95-848D-95D9BAF603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0419" y="4543467"/>
            <a:ext cx="7351877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+mn-lt"/>
              </a:rPr>
              <a:t>TYCOM or ISIC (Group or Squadron).</a:t>
            </a:r>
          </a:p>
        </p:txBody>
      </p:sp>
      <p:sp>
        <p:nvSpPr>
          <p:cNvPr id="6" name="Text Box 9">
            <a:extLst>
              <a:ext uri="{FF2B5EF4-FFF2-40B4-BE49-F238E27FC236}">
                <a16:creationId xmlns:a16="http://schemas.microsoft.com/office/drawing/2014/main" id="{3BA9DA00-FC35-AA2C-3817-2A73C71725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626" y="4920815"/>
            <a:ext cx="8037950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sz="2000" b="1" dirty="0">
                <a:latin typeface="+mn-lt"/>
                <a:cs typeface="Tahoma" pitchFamily="34" charset="0"/>
              </a:rPr>
              <a:t>Schedule Change Requests </a:t>
            </a:r>
            <a:r>
              <a:rPr lang="en-US" sz="2000" b="1" dirty="0">
                <a:latin typeface="+mn-lt"/>
                <a:cs typeface="Arial" panose="020B0604020202020204" pitchFamily="34" charset="0"/>
              </a:rPr>
              <a:t>(Surface Force Ships Only)</a:t>
            </a:r>
            <a:endParaRPr lang="en-US" sz="2000" b="1" dirty="0">
              <a:latin typeface="+mn-lt"/>
            </a:endParaRPr>
          </a:p>
        </p:txBody>
      </p:sp>
      <p:sp>
        <p:nvSpPr>
          <p:cNvPr id="8" name="Text Box 8">
            <a:extLst>
              <a:ext uri="{FF2B5EF4-FFF2-40B4-BE49-F238E27FC236}">
                <a16:creationId xmlns:a16="http://schemas.microsoft.com/office/drawing/2014/main" id="{3D7A6970-F87F-953F-0777-A37E10F256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3241" y="5223371"/>
            <a:ext cx="7507357" cy="70788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+mn-lt"/>
              </a:rPr>
              <a:t>New requirement to request a change to an approved availability schedule.</a:t>
            </a:r>
          </a:p>
        </p:txBody>
      </p:sp>
      <p:sp>
        <p:nvSpPr>
          <p:cNvPr id="9" name="Footer Placeholder 3">
            <a:extLst>
              <a:ext uri="{FF2B5EF4-FFF2-40B4-BE49-F238E27FC236}">
                <a16:creationId xmlns:a16="http://schemas.microsoft.com/office/drawing/2014/main" id="{B3B16473-2AE7-ED93-73BD-68CF663EF401}"/>
              </a:ext>
            </a:extLst>
          </p:cNvPr>
          <p:cNvSpPr txBox="1">
            <a:spLocks/>
          </p:cNvSpPr>
          <p:nvPr/>
        </p:nvSpPr>
        <p:spPr bwMode="auto">
          <a:xfrm>
            <a:off x="8461432" y="6400800"/>
            <a:ext cx="606368" cy="337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D6B421B7-0530-4694-A15D-AB7177060B32}" type="slidenum">
              <a:rPr lang="en-US" sz="1200" smtClean="0"/>
              <a:pPr>
                <a:defRPr/>
              </a:pPr>
              <a:t>6</a:t>
            </a:fld>
            <a:endParaRPr lang="en-US" sz="1200" dirty="0"/>
          </a:p>
        </p:txBody>
      </p:sp>
      <p:sp>
        <p:nvSpPr>
          <p:cNvPr id="2" name="Text Box 8">
            <a:extLst>
              <a:ext uri="{FF2B5EF4-FFF2-40B4-BE49-F238E27FC236}">
                <a16:creationId xmlns:a16="http://schemas.microsoft.com/office/drawing/2014/main" id="{D7B33E6C-64B2-3B1C-42E7-E65049973A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3911" y="3005171"/>
            <a:ext cx="7351877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+mn-lt"/>
              </a:rPr>
              <a:t>New sub-paragraph.</a:t>
            </a:r>
          </a:p>
        </p:txBody>
      </p:sp>
      <p:sp>
        <p:nvSpPr>
          <p:cNvPr id="3" name="Text Box 9">
            <a:extLst>
              <a:ext uri="{FF2B5EF4-FFF2-40B4-BE49-F238E27FC236}">
                <a16:creationId xmlns:a16="http://schemas.microsoft.com/office/drawing/2014/main" id="{BF70AED7-3FF4-F779-36E1-0993B52976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9000" y="2621164"/>
            <a:ext cx="8051202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sz="2000" b="1" dirty="0">
                <a:latin typeface="+mn-lt"/>
                <a:cs typeface="Tahoma" pitchFamily="34" charset="0"/>
              </a:rPr>
              <a:t>Surface Incremental Availability</a:t>
            </a:r>
            <a:endParaRPr lang="en-US" sz="2000" b="1" dirty="0">
              <a:latin typeface="+mn-lt"/>
            </a:endParaRPr>
          </a:p>
        </p:txBody>
      </p:sp>
      <p:sp>
        <p:nvSpPr>
          <p:cNvPr id="10" name="Text Box 8">
            <a:extLst>
              <a:ext uri="{FF2B5EF4-FFF2-40B4-BE49-F238E27FC236}">
                <a16:creationId xmlns:a16="http://schemas.microsoft.com/office/drawing/2014/main" id="{EE1F000C-096C-0F3E-317B-1B7A23A28E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0419" y="3769022"/>
            <a:ext cx="7351877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+mn-lt"/>
              </a:rPr>
              <a:t>New sub-paragraph.</a:t>
            </a:r>
          </a:p>
        </p:txBody>
      </p:sp>
      <p:sp>
        <p:nvSpPr>
          <p:cNvPr id="11" name="Text Box 9">
            <a:extLst>
              <a:ext uri="{FF2B5EF4-FFF2-40B4-BE49-F238E27FC236}">
                <a16:creationId xmlns:a16="http://schemas.microsoft.com/office/drawing/2014/main" id="{44CBB746-2F87-6573-ED11-18A4D2CB7B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6178" y="3361525"/>
            <a:ext cx="8051202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sz="2000" b="1" dirty="0">
                <a:latin typeface="+mn-lt"/>
                <a:cs typeface="Tahoma" pitchFamily="34" charset="0"/>
              </a:rPr>
              <a:t>Quality of Service Council</a:t>
            </a:r>
            <a:endParaRPr lang="en-US" sz="2000" b="1" dirty="0">
              <a:latin typeface="+mn-lt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7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977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7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77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7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779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779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977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7922" grpId="0"/>
      <p:bldP spid="977924" grpId="0"/>
      <p:bldP spid="977929" grpId="0"/>
      <p:bldP spid="4" grpId="0"/>
      <p:bldP spid="6" grpId="0"/>
      <p:bldP spid="3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1714" name="Rectangle 2"/>
          <p:cNvSpPr>
            <a:spLocks noGrp="1" noChangeArrowheads="1"/>
          </p:cNvSpPr>
          <p:nvPr>
            <p:ph type="title"/>
          </p:nvPr>
        </p:nvSpPr>
        <p:spPr>
          <a:xfrm>
            <a:off x="1668161" y="428915"/>
            <a:ext cx="5867400" cy="609600"/>
          </a:xfrm>
        </p:spPr>
        <p:txBody>
          <a:bodyPr/>
          <a:lstStyle/>
          <a:p>
            <a:pPr>
              <a:spcBef>
                <a:spcPts val="600"/>
              </a:spcBef>
            </a:pPr>
            <a:br>
              <a:rPr lang="en-US" dirty="0">
                <a:effectLst/>
              </a:rPr>
            </a:br>
            <a:br>
              <a:rPr lang="en-US" dirty="0">
                <a:effectLst/>
              </a:rPr>
            </a:br>
            <a:r>
              <a:rPr lang="en-US" dirty="0">
                <a:effectLst/>
              </a:rPr>
              <a:t>Fleet Availabilities</a:t>
            </a:r>
            <a:endParaRPr lang="en-US" b="0" dirty="0">
              <a:solidFill>
                <a:srgbClr val="FF0000"/>
              </a:solidFill>
              <a:effectLst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6377" y="2397601"/>
            <a:ext cx="7667006" cy="497999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Clarified LCS CMAV definition.</a:t>
            </a:r>
          </a:p>
        </p:txBody>
      </p:sp>
      <p:sp>
        <p:nvSpPr>
          <p:cNvPr id="1011716" name="Text Box 4"/>
          <p:cNvSpPr txBox="1">
            <a:spLocks noChangeArrowheads="1"/>
          </p:cNvSpPr>
          <p:nvPr/>
        </p:nvSpPr>
        <p:spPr bwMode="auto">
          <a:xfrm>
            <a:off x="0" y="6153581"/>
            <a:ext cx="891540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117475" indent="-112713" algn="l">
              <a:spcBef>
                <a:spcPts val="0"/>
              </a:spcBef>
              <a:spcAft>
                <a:spcPts val="0"/>
              </a:spcAft>
              <a:tabLst>
                <a:tab pos="198120" algn="l"/>
                <a:tab pos="285750" algn="l"/>
              </a:tabLst>
            </a:pPr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Volume II, Part I, Chapter 4, Paragraph 4.3.2.d(1); </a:t>
            </a:r>
            <a:b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624783" y="1853614"/>
            <a:ext cx="7848600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000" b="1" dirty="0">
                <a:latin typeface="+mn-lt"/>
              </a:rPr>
              <a:t>Scheduled CMAVs (LCS Class Ships Only)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EC501B-B247-88E1-2269-59B0FB5728B6}"/>
              </a:ext>
            </a:extLst>
          </p:cNvPr>
          <p:cNvSpPr txBox="1">
            <a:spLocks/>
          </p:cNvSpPr>
          <p:nvPr/>
        </p:nvSpPr>
        <p:spPr bwMode="auto">
          <a:xfrm>
            <a:off x="8461432" y="6400800"/>
            <a:ext cx="606368" cy="337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D6B421B7-0530-4694-A15D-AB7177060B32}" type="slidenum">
              <a:rPr lang="en-US" sz="1200" smtClean="0"/>
              <a:pPr>
                <a:defRPr/>
              </a:pPr>
              <a:t>7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20468300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1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11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11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11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1716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2920545"/>
            <a:ext cx="7327995" cy="955199"/>
          </a:xfrm>
        </p:spPr>
        <p:txBody>
          <a:bodyPr/>
          <a:lstStyle/>
          <a:p>
            <a:pPr marL="0" indent="0"/>
            <a:r>
              <a:rPr lang="en-US" sz="2000" dirty="0">
                <a:solidFill>
                  <a:schemeClr val="tx1"/>
                </a:solidFill>
              </a:rPr>
              <a:t>Added a new sub-paragraphs defining and managing requirements.</a:t>
            </a:r>
          </a:p>
        </p:txBody>
      </p:sp>
      <p:sp>
        <p:nvSpPr>
          <p:cNvPr id="1011716" name="Text Box 4"/>
          <p:cNvSpPr txBox="1">
            <a:spLocks noChangeArrowheads="1"/>
          </p:cNvSpPr>
          <p:nvPr/>
        </p:nvSpPr>
        <p:spPr bwMode="auto">
          <a:xfrm>
            <a:off x="0" y="6153581"/>
            <a:ext cx="8915400" cy="73866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117475" indent="-112713" algn="l">
              <a:spcBef>
                <a:spcPts val="0"/>
              </a:spcBef>
              <a:spcAft>
                <a:spcPts val="0"/>
              </a:spcAft>
              <a:tabLst>
                <a:tab pos="198120" algn="l"/>
                <a:tab pos="285750" algn="l"/>
              </a:tabLst>
            </a:pPr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Volume II, Part II, Chapter 1, Paragraph 1.5.5.i; Volume II, Part II, Chapter 1, Paragraph 1.5.5.j;</a:t>
            </a:r>
            <a:b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Volume II, Part II, Chapter 2, Appendix D; </a:t>
            </a:r>
            <a:b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638960" y="2072195"/>
            <a:ext cx="7848600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000" b="1" dirty="0">
                <a:latin typeface="+mn-lt"/>
              </a:rPr>
              <a:t>“A” Branded Mandatory Technical Requirements</a:t>
            </a:r>
          </a:p>
          <a:p>
            <a:pPr marL="292100" indent="171450" algn="l"/>
            <a:r>
              <a:rPr lang="en-US" sz="2000" b="1" dirty="0">
                <a:latin typeface="+mn-lt"/>
              </a:rPr>
              <a:t>(Surface Force Ships Only)</a:t>
            </a:r>
            <a:endParaRPr lang="en-US" sz="2000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152400"/>
            <a:ext cx="6019800" cy="1701214"/>
          </a:xfrm>
        </p:spPr>
        <p:txBody>
          <a:bodyPr/>
          <a:lstStyle/>
          <a:p>
            <a:br>
              <a:rPr lang="en-US" sz="2800" dirty="0">
                <a:effectLst/>
              </a:rPr>
            </a:br>
            <a:r>
              <a:rPr lang="en-US" sz="2800" dirty="0">
                <a:effectLst/>
              </a:rPr>
              <a:t>Ship Maintenance Validation,</a:t>
            </a:r>
            <a:br>
              <a:rPr lang="en-US" sz="2800" dirty="0">
                <a:effectLst/>
              </a:rPr>
            </a:br>
            <a:r>
              <a:rPr lang="en-US" sz="2800" dirty="0">
                <a:effectLst/>
              </a:rPr>
              <a:t>Screening And Brokering</a:t>
            </a:r>
            <a:br>
              <a:rPr lang="en-US" sz="2800" dirty="0">
                <a:effectLst/>
              </a:rPr>
            </a:br>
            <a:r>
              <a:rPr lang="en-US" sz="2800" dirty="0">
                <a:effectLst/>
              </a:rPr>
              <a:t>Surface Ship &amp; Aircraft Work Package Preparation</a:t>
            </a:r>
            <a:endParaRPr lang="en-US" sz="2800" dirty="0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DFD8B6CF-D862-1840-25CB-D178D2C5D357}"/>
              </a:ext>
            </a:extLst>
          </p:cNvPr>
          <p:cNvSpPr txBox="1">
            <a:spLocks/>
          </p:cNvSpPr>
          <p:nvPr/>
        </p:nvSpPr>
        <p:spPr bwMode="auto">
          <a:xfrm>
            <a:off x="8461432" y="6400800"/>
            <a:ext cx="606368" cy="337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D6B421B7-0530-4694-A15D-AB7177060B32}" type="slidenum">
              <a:rPr lang="en-US" sz="1200" smtClean="0"/>
              <a:pPr>
                <a:defRPr/>
              </a:pPr>
              <a:t>8</a:t>
            </a:fld>
            <a:endParaRPr lang="en-US" sz="1200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63110C69-76F0-F927-E6A9-E7D3B639DD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3437" y="4559747"/>
            <a:ext cx="7327995" cy="955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Monotype Sorts" pitchFamily="2" charset="2"/>
              <a:defRPr kumimoji="1" sz="2400">
                <a:solidFill>
                  <a:srgbClr val="CC33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9pPr>
          </a:lstStyle>
          <a:p>
            <a:pPr marL="0" indent="0"/>
            <a:r>
              <a:rPr lang="en-US" sz="2000" kern="0" dirty="0">
                <a:solidFill>
                  <a:schemeClr val="tx1"/>
                </a:solidFill>
              </a:rPr>
              <a:t>Complete rewrite of Vol II-II-2 Appendix D</a:t>
            </a:r>
            <a:r>
              <a:rPr lang="en-US" sz="2000" kern="0" baseline="-25000" dirty="0">
                <a:solidFill>
                  <a:schemeClr val="tx1"/>
                </a:solidFill>
              </a:rPr>
              <a:t>2  </a:t>
            </a:r>
            <a:br>
              <a:rPr lang="en-US" sz="2000" kern="0" baseline="-25000" dirty="0">
                <a:solidFill>
                  <a:schemeClr val="tx1"/>
                </a:solidFill>
              </a:rPr>
            </a:br>
            <a:r>
              <a:rPr lang="en-US" sz="2000" kern="0" dirty="0">
                <a:solidFill>
                  <a:schemeClr val="tx1"/>
                </a:solidFill>
              </a:rPr>
              <a:t>Updates to Appendix D</a:t>
            </a:r>
            <a:r>
              <a:rPr lang="en-US" sz="2000" kern="0" baseline="-25000" dirty="0">
                <a:solidFill>
                  <a:schemeClr val="tx1"/>
                </a:solidFill>
              </a:rPr>
              <a:t>1</a:t>
            </a:r>
            <a:r>
              <a:rPr lang="en-US" sz="2000" kern="0" dirty="0">
                <a:solidFill>
                  <a:schemeClr val="tx1"/>
                </a:solidFill>
              </a:rPr>
              <a:t> and Addition of D</a:t>
            </a:r>
            <a:r>
              <a:rPr lang="en-US" sz="2000" kern="0" baseline="-25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8" name="Text Box 6">
            <a:extLst>
              <a:ext uri="{FF2B5EF4-FFF2-40B4-BE49-F238E27FC236}">
                <a16:creationId xmlns:a16="http://schemas.microsoft.com/office/drawing/2014/main" id="{10C0BB4C-8938-19BC-9B8C-4FD7F01896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397" y="3795454"/>
            <a:ext cx="7848600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000" b="1" dirty="0">
                <a:latin typeface="+mn-lt"/>
              </a:rPr>
              <a:t>FFP A-120 Award CONUS and Hawaii SURFOR Availability Milestones</a:t>
            </a:r>
            <a:endParaRPr lang="en-US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5361184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1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11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11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11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1716" grpId="0"/>
      <p:bldP spid="5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7986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228600"/>
            <a:ext cx="4700588" cy="533400"/>
          </a:xfrm>
        </p:spPr>
        <p:txBody>
          <a:bodyPr lIns="91432" tIns="45716" rIns="91432" bIns="45716" anchor="t"/>
          <a:lstStyle/>
          <a:p>
            <a:pPr>
              <a:defRPr/>
            </a:pPr>
            <a:r>
              <a:rPr lang="en-US" dirty="0"/>
              <a:t>JFMM Volume III</a:t>
            </a:r>
            <a:endParaRPr lang="en-US" sz="3600" dirty="0"/>
          </a:p>
        </p:txBody>
      </p:sp>
      <p:pic>
        <p:nvPicPr>
          <p:cNvPr id="937987" name="Picture 3"/>
          <p:cNvPicPr>
            <a:picLocks noChangeAspect="1" noChangeArrowheads="1"/>
          </p:cNvPicPr>
          <p:nvPr/>
        </p:nvPicPr>
        <p:blipFill>
          <a:blip r:embed="rId3" cstate="print"/>
          <a:srcRect b="10959"/>
          <a:stretch>
            <a:fillRect/>
          </a:stretch>
        </p:blipFill>
        <p:spPr bwMode="auto">
          <a:xfrm>
            <a:off x="2057400" y="1066800"/>
            <a:ext cx="4776788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37988" name="Text Box 4"/>
          <p:cNvSpPr txBox="1">
            <a:spLocks noChangeArrowheads="1"/>
          </p:cNvSpPr>
          <p:nvPr/>
        </p:nvSpPr>
        <p:spPr bwMode="auto">
          <a:xfrm>
            <a:off x="381000" y="5883275"/>
            <a:ext cx="8305800" cy="533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kumimoji="1" lang="en-US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DEPLOYED MAINTENANCE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E40AC4-DE21-3C1A-4AD0-3A09F4972B6A}"/>
              </a:ext>
            </a:extLst>
          </p:cNvPr>
          <p:cNvSpPr txBox="1">
            <a:spLocks/>
          </p:cNvSpPr>
          <p:nvPr/>
        </p:nvSpPr>
        <p:spPr bwMode="auto">
          <a:xfrm>
            <a:off x="8461432" y="6400800"/>
            <a:ext cx="606368" cy="337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D6B421B7-0530-4694-A15D-AB7177060B32}" type="slidenum">
              <a:rPr lang="en-US" sz="1200" smtClean="0"/>
              <a:pPr>
                <a:defRPr/>
              </a:pPr>
              <a:t>9</a:t>
            </a:fld>
            <a:endParaRPr lang="en-US" sz="12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379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3798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379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9379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379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9379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9379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9379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9379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9379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9379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9379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7986" grpId="0" animBg="1"/>
      <p:bldP spid="937988" grpId="0"/>
    </p:bldLst>
  </p:timing>
</p:sld>
</file>

<file path=ppt/theme/theme1.xml><?xml version="1.0" encoding="utf-8"?>
<a:theme xmlns:a="http://schemas.openxmlformats.org/drawingml/2006/main" name="Whirlpool">
  <a:themeElements>
    <a:clrScheme name="Whirlpool 3">
      <a:dk1>
        <a:srgbClr val="000000"/>
      </a:dk1>
      <a:lt1>
        <a:srgbClr val="FFFFFF"/>
      </a:lt1>
      <a:dk2>
        <a:srgbClr val="000000"/>
      </a:dk2>
      <a:lt2>
        <a:srgbClr val="393939"/>
      </a:lt2>
      <a:accent1>
        <a:srgbClr val="CBCBCB"/>
      </a:accent1>
      <a:accent2>
        <a:srgbClr val="868686"/>
      </a:accent2>
      <a:accent3>
        <a:srgbClr val="FFFFFF"/>
      </a:accent3>
      <a:accent4>
        <a:srgbClr val="000000"/>
      </a:accent4>
      <a:accent5>
        <a:srgbClr val="E2E2E2"/>
      </a:accent5>
      <a:accent6>
        <a:srgbClr val="797979"/>
      </a:accent6>
      <a:hlink>
        <a:srgbClr val="4D4D4D"/>
      </a:hlink>
      <a:folHlink>
        <a:srgbClr val="EAEAEA"/>
      </a:folHlink>
    </a:clrScheme>
    <a:fontScheme name="Whirlpool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rgbClr val="0033CC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rgbClr val="0033CC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Whirlpool 1">
        <a:dk1>
          <a:srgbClr val="000066"/>
        </a:dk1>
        <a:lt1>
          <a:srgbClr val="CCECFF"/>
        </a:lt1>
        <a:dk2>
          <a:srgbClr val="0000CC"/>
        </a:dk2>
        <a:lt2>
          <a:srgbClr val="CCFFFF"/>
        </a:lt2>
        <a:accent1>
          <a:srgbClr val="CC99FF"/>
        </a:accent1>
        <a:accent2>
          <a:srgbClr val="9999FF"/>
        </a:accent2>
        <a:accent3>
          <a:srgbClr val="AAAAE2"/>
        </a:accent3>
        <a:accent4>
          <a:srgbClr val="AEC9DA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hirlpool 2">
        <a:dk1>
          <a:srgbClr val="000066"/>
        </a:dk1>
        <a:lt1>
          <a:srgbClr val="CCECFF"/>
        </a:lt1>
        <a:dk2>
          <a:srgbClr val="6699FF"/>
        </a:dk2>
        <a:lt2>
          <a:srgbClr val="CCFFFF"/>
        </a:lt2>
        <a:accent1>
          <a:srgbClr val="CC99FF"/>
        </a:accent1>
        <a:accent2>
          <a:srgbClr val="9999FF"/>
        </a:accent2>
        <a:accent3>
          <a:srgbClr val="B8CAFF"/>
        </a:accent3>
        <a:accent4>
          <a:srgbClr val="AEC9DA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hirlpool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Designs\Whirlpool.pot</Template>
  <TotalTime>58607</TotalTime>
  <Words>1291</Words>
  <Application>Microsoft Office PowerPoint</Application>
  <PresentationFormat>On-screen Show (4:3)</PresentationFormat>
  <Paragraphs>173</Paragraphs>
  <Slides>27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Monotype Sorts</vt:lpstr>
      <vt:lpstr>Tahoma</vt:lpstr>
      <vt:lpstr>Times New Roman</vt:lpstr>
      <vt:lpstr>Whirlpool</vt:lpstr>
      <vt:lpstr>NOTE</vt:lpstr>
      <vt:lpstr>PowerPoint Presentation</vt:lpstr>
      <vt:lpstr>JFMM Volume I</vt:lpstr>
      <vt:lpstr>   New Construction</vt:lpstr>
      <vt:lpstr>JFMM Volume II</vt:lpstr>
      <vt:lpstr>CNO Scheduled Availabilities   </vt:lpstr>
      <vt:lpstr>  Fleet Availabilities</vt:lpstr>
      <vt:lpstr> Ship Maintenance Validation, Screening And Brokering Surface Ship &amp; Aircraft Work Package Preparation</vt:lpstr>
      <vt:lpstr>JFMM Volume III</vt:lpstr>
      <vt:lpstr>  Deployed Maintenance</vt:lpstr>
      <vt:lpstr>JFMM Volume IV</vt:lpstr>
      <vt:lpstr>Work Authorization</vt:lpstr>
      <vt:lpstr>SOSMIL</vt:lpstr>
      <vt:lpstr>PowerPoint Presentation</vt:lpstr>
      <vt:lpstr>PowerPoint Presentation</vt:lpstr>
      <vt:lpstr>Submarine Antenna Testing</vt:lpstr>
      <vt:lpstr>Gas Turbine Inspection for Surface Force Ships</vt:lpstr>
      <vt:lpstr>JFMM Volume V</vt:lpstr>
      <vt:lpstr>Quality Maintenance Processes</vt:lpstr>
      <vt:lpstr>Welder, Brazer and NDT Qualifications</vt:lpstr>
      <vt:lpstr>Departures From Specifications</vt:lpstr>
      <vt:lpstr>JFMM VOLUME VI</vt:lpstr>
      <vt:lpstr>Surface Ship Corrosion Control</vt:lpstr>
      <vt:lpstr>PowerPoint Presentation</vt:lpstr>
      <vt:lpstr>JFMM VOLUME VII</vt:lpstr>
      <vt:lpstr>   </vt:lpstr>
      <vt:lpstr>   </vt:lpstr>
    </vt:vector>
  </TitlesOfParts>
  <Manager>J. Morrissette</Manager>
  <Company>SUBMEPP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SUBMEPP Code 1832.2</dc:creator>
  <cp:lastModifiedBy>Vogel, Douglas E CIV USN SUBMEPP PORS NH (USA)</cp:lastModifiedBy>
  <cp:revision>1395</cp:revision>
  <cp:lastPrinted>2021-11-19T15:28:43Z</cp:lastPrinted>
  <dcterms:created xsi:type="dcterms:W3CDTF">1999-06-08T01:42:31Z</dcterms:created>
  <dcterms:modified xsi:type="dcterms:W3CDTF">2024-10-02T17:34:47Z</dcterms:modified>
</cp:coreProperties>
</file>