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400" r:id="rId6"/>
    <p:sldId id="506" r:id="rId7"/>
    <p:sldId id="490" r:id="rId8"/>
    <p:sldId id="464" r:id="rId9"/>
    <p:sldId id="509" r:id="rId10"/>
    <p:sldId id="492" r:id="rId11"/>
    <p:sldId id="494" r:id="rId12"/>
    <p:sldId id="495" r:id="rId13"/>
    <p:sldId id="505" r:id="rId14"/>
    <p:sldId id="504" r:id="rId15"/>
  </p:sldIdLst>
  <p:sldSz cx="9144000" cy="6858000" type="screen4x3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A96502D0-1CC4-40DC-9563-F749258E405B}">
          <p14:sldIdLst>
            <p14:sldId id="400"/>
            <p14:sldId id="506"/>
            <p14:sldId id="490"/>
            <p14:sldId id="464"/>
            <p14:sldId id="509"/>
            <p14:sldId id="492"/>
            <p14:sldId id="494"/>
            <p14:sldId id="495"/>
            <p14:sldId id="505"/>
            <p14:sldId id="50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D3713"/>
    <a:srgbClr val="D32E20"/>
    <a:srgbClr val="AEA57D"/>
    <a:srgbClr val="FF46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94660"/>
  </p:normalViewPr>
  <p:slideViewPr>
    <p:cSldViewPr snapToGrid="0" snapToObjects="1" showGuides="1">
      <p:cViewPr varScale="1">
        <p:scale>
          <a:sx n="91" d="100"/>
          <a:sy n="91" d="100"/>
        </p:scale>
        <p:origin x="-1254" y="-11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chemeClr val="tx1"/>
                </a:solidFill>
              </a:rPr>
              <a:t>Example of</a:t>
            </a:r>
            <a:r>
              <a:rPr lang="en-US" sz="2400" b="1" baseline="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baseline="0" dirty="0" smtClean="0">
                <a:solidFill>
                  <a:schemeClr val="tx1"/>
                </a:solidFill>
              </a:rPr>
              <a:t>Systematic Risk Reduction </a:t>
            </a:r>
            <a:endParaRPr lang="en-US" sz="2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244102023646293"/>
          <c:y val="0"/>
        </c:manualLayout>
      </c:layout>
      <c:spPr>
        <a:noFill/>
        <a:ln>
          <a:noFill/>
        </a:ln>
        <a:effectLst/>
      </c:spPr>
    </c:title>
    <c:plotArea>
      <c:layout/>
      <c:lineChart>
        <c:grouping val="standard"/>
        <c:ser>
          <c:idx val="1"/>
          <c:order val="0"/>
          <c:tx>
            <c:strRef>
              <c:f>Sheet1!$D$3</c:f>
              <c:strCache>
                <c:ptCount val="1"/>
                <c:pt idx="0">
                  <c:v>Guidance Risk Level</c:v>
                </c:pt>
              </c:strCache>
            </c:strRef>
          </c:tx>
          <c:spPr>
            <a:ln w="22225" cap="rnd" cmpd="sng" algn="ctr">
              <a:solidFill>
                <a:schemeClr val="accent2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noFill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Sheet1!$B$4:$B$9</c:f>
              <c:strCache>
                <c:ptCount val="6"/>
                <c:pt idx="0">
                  <c:v>COTS</c:v>
                </c:pt>
                <c:pt idx="1">
                  <c:v>Mil Spec</c:v>
                </c:pt>
                <c:pt idx="2">
                  <c:v>LEEPP Program</c:v>
                </c:pt>
                <c:pt idx="3">
                  <c:v>SubAssembly Process </c:v>
                </c:pt>
                <c:pt idx="4">
                  <c:v>System Process </c:v>
                </c:pt>
                <c:pt idx="5">
                  <c:v>Deployed Testing </c:v>
                </c:pt>
              </c:strCache>
            </c:strRef>
          </c:cat>
          <c:val>
            <c:numRef>
              <c:f>Sheet1!$D$4:$D$9</c:f>
              <c:numCache>
                <c:formatCode>General</c:formatCode>
                <c:ptCount val="6"/>
                <c:pt idx="0">
                  <c:v>10</c:v>
                </c:pt>
                <c:pt idx="1">
                  <c:v>8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Val val="1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axId val="47792512"/>
        <c:axId val="47794048"/>
      </c:lineChart>
      <c:catAx>
        <c:axId val="477925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94048"/>
        <c:crossesAt val="0"/>
        <c:auto val="1"/>
        <c:lblAlgn val="ctr"/>
        <c:lblOffset val="100"/>
      </c:catAx>
      <c:valAx>
        <c:axId val="47794048"/>
        <c:scaling>
          <c:orientation val="minMax"/>
          <c:max val="10"/>
        </c:scaling>
        <c:delete val="1"/>
        <c:axPos val="l"/>
        <c:numFmt formatCode="General" sourceLinked="1"/>
        <c:majorTickMark val="none"/>
        <c:tickLblPos val="none"/>
        <c:crossAx val="47792512"/>
        <c:crossesAt val="1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551115904914418"/>
          <c:y val="0.89193932642257234"/>
          <c:w val="0.22393553455026088"/>
          <c:h val="7.63205725214448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0.44149</cdr:x>
      <cdr:y>0.92554</cdr:y>
    </cdr:from>
    <cdr:to>
      <cdr:x>0.48126</cdr:x>
      <cdr:y>0.92687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4019026" y="2962657"/>
          <a:ext cx="362102" cy="425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0" cap="flat" cmpd="sng" algn="ctr">
          <a:solidFill>
            <a:srgbClr val="FFFF00"/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0.47657</cdr:x>
      <cdr:y>0.88574</cdr:y>
    </cdr:from>
    <cdr:to>
      <cdr:x>0.63406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38371" y="2886451"/>
          <a:ext cx="1433779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Human Factor</a:t>
          </a:r>
          <a:endParaRPr 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169"/>
          </a:xfrm>
          <a:prstGeom prst="rect">
            <a:avLst/>
          </a:prstGeom>
        </p:spPr>
        <p:txBody>
          <a:bodyPr vert="horz" lIns="91846" tIns="45923" rIns="91846" bIns="459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1169"/>
          </a:xfrm>
          <a:prstGeom prst="rect">
            <a:avLst/>
          </a:prstGeom>
        </p:spPr>
        <p:txBody>
          <a:bodyPr vert="horz" lIns="91846" tIns="45923" rIns="91846" bIns="45923" rtlCol="0"/>
          <a:lstStyle>
            <a:lvl1pPr algn="r">
              <a:defRPr sz="1200"/>
            </a:lvl1pPr>
          </a:lstStyle>
          <a:p>
            <a:fld id="{6EB18F7D-B5A0-614E-AF44-0854AA31EDCF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7"/>
            <a:ext cx="3037840" cy="461169"/>
          </a:xfrm>
          <a:prstGeom prst="rect">
            <a:avLst/>
          </a:prstGeom>
        </p:spPr>
        <p:txBody>
          <a:bodyPr vert="horz" lIns="91846" tIns="45923" rIns="91846" bIns="459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760607"/>
            <a:ext cx="3037840" cy="461169"/>
          </a:xfrm>
          <a:prstGeom prst="rect">
            <a:avLst/>
          </a:prstGeom>
        </p:spPr>
        <p:txBody>
          <a:bodyPr vert="horz" lIns="91846" tIns="45923" rIns="91846" bIns="45923" rtlCol="0" anchor="b"/>
          <a:lstStyle>
            <a:lvl1pPr algn="r">
              <a:defRPr sz="1200"/>
            </a:lvl1pPr>
          </a:lstStyle>
          <a:p>
            <a:fld id="{3D888E39-6E85-4B4B-BB6E-4676B8261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1976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169"/>
          </a:xfrm>
          <a:prstGeom prst="rect">
            <a:avLst/>
          </a:prstGeom>
        </p:spPr>
        <p:txBody>
          <a:bodyPr vert="horz" lIns="91846" tIns="45923" rIns="91846" bIns="459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1169"/>
          </a:xfrm>
          <a:prstGeom prst="rect">
            <a:avLst/>
          </a:prstGeom>
        </p:spPr>
        <p:txBody>
          <a:bodyPr vert="horz" lIns="91846" tIns="45923" rIns="91846" bIns="45923" rtlCol="0"/>
          <a:lstStyle>
            <a:lvl1pPr algn="r">
              <a:defRPr sz="1200"/>
            </a:lvl1pPr>
          </a:lstStyle>
          <a:p>
            <a:fld id="{7B2DAEF5-6F48-DE45-86FC-403FD29D9918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6" tIns="45923" rIns="91846" bIns="459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1846" tIns="45923" rIns="91846" bIns="459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7"/>
            <a:ext cx="3037840" cy="461169"/>
          </a:xfrm>
          <a:prstGeom prst="rect">
            <a:avLst/>
          </a:prstGeom>
        </p:spPr>
        <p:txBody>
          <a:bodyPr vert="horz" lIns="91846" tIns="45923" rIns="91846" bIns="459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60607"/>
            <a:ext cx="3037840" cy="461169"/>
          </a:xfrm>
          <a:prstGeom prst="rect">
            <a:avLst/>
          </a:prstGeom>
        </p:spPr>
        <p:txBody>
          <a:bodyPr vert="horz" lIns="91846" tIns="45923" rIns="91846" bIns="45923" rtlCol="0" anchor="b"/>
          <a:lstStyle>
            <a:lvl1pPr algn="r">
              <a:defRPr sz="1200"/>
            </a:lvl1pPr>
          </a:lstStyle>
          <a:p>
            <a:fld id="{1EC4FD03-CECA-8449-BA4B-A5FC8586C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2667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MIL SPEC IS A PERFORMANCE SPEC NOT A QUAILITY SPEC  - responsibility</a:t>
            </a:r>
            <a:r>
              <a:rPr lang="en-US" baseline="0" dirty="0" smtClean="0"/>
              <a:t> of program to analyze and determine robustness of vendor quality program and make changes and augment to meet needs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4FD03-CECA-8449-BA4B-A5FC8586C8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1051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547" indent="-172547">
              <a:buFont typeface="Arial" panose="020B0604020202020204" pitchFamily="34" charset="0"/>
              <a:buChar char="•"/>
            </a:pPr>
            <a:r>
              <a:rPr lang="en-US" dirty="0" smtClean="0"/>
              <a:t>Wording</a:t>
            </a:r>
            <a:r>
              <a:rPr lang="en-US" baseline="0" dirty="0" smtClean="0"/>
              <a:t> on first bullet.</a:t>
            </a:r>
          </a:p>
          <a:p>
            <a:pPr marL="172547" indent="-172547">
              <a:buFont typeface="Arial" panose="020B0604020202020204" pitchFamily="34" charset="0"/>
              <a:buChar char="•"/>
            </a:pPr>
            <a:r>
              <a:rPr lang="en-US" baseline="0" dirty="0" smtClean="0"/>
              <a:t>Need risk chart showing risk going down</a:t>
            </a:r>
          </a:p>
          <a:p>
            <a:pPr marL="172547" indent="-172547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2547" indent="-172547">
              <a:buFont typeface="Arial" panose="020B0604020202020204" pitchFamily="34" charset="0"/>
              <a:buChar char="•"/>
            </a:pPr>
            <a:r>
              <a:rPr lang="en-US" baseline="0" dirty="0" smtClean="0"/>
              <a:t>Calibrations, GCT, FBPA, Patrol Testing is different from Guidance vs. Missile Branch</a:t>
            </a:r>
          </a:p>
          <a:p>
            <a:pPr marL="172547" indent="-17254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4FD03-CECA-8449-BA4B-A5FC8586C83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3602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4FD03-CECA-8449-BA4B-A5FC8586C83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678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20750" y="2944004"/>
            <a:ext cx="7302500" cy="627613"/>
          </a:xfrm>
        </p:spPr>
        <p:txBody>
          <a:bodyPr lIns="0" anchor="t">
            <a:normAutofit/>
          </a:bodyPr>
          <a:lstStyle>
            <a:lvl1pPr algn="l">
              <a:defRPr sz="3500" b="1" cap="none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/>
              <a:t>Title Header 1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920750" y="3561500"/>
            <a:ext cx="7302500" cy="684756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 descr="Orange A on 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030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0672" y="59898"/>
            <a:ext cx="7766050" cy="1143000"/>
          </a:xfrm>
        </p:spPr>
        <p:txBody>
          <a:bodyPr lIns="0">
            <a:normAutofit/>
          </a:bodyPr>
          <a:lstStyle>
            <a:lvl1pPr algn="l">
              <a:defRPr sz="3500" b="1" i="0">
                <a:latin typeface="Arial"/>
              </a:defRPr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009466" y="5950796"/>
            <a:ext cx="1135888" cy="0"/>
          </a:xfrm>
          <a:prstGeom prst="line">
            <a:avLst/>
          </a:prstGeom>
          <a:ln w="12700">
            <a:solidFill>
              <a:srgbClr val="FF46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408" y="6344937"/>
            <a:ext cx="466725" cy="365125"/>
          </a:xfrm>
          <a:prstGeom prst="rect">
            <a:avLst/>
          </a:prstGeom>
        </p:spPr>
        <p:txBody>
          <a:bodyPr bIns="0"/>
          <a:lstStyle>
            <a:lvl1pPr algn="r">
              <a:defRPr sz="1200" b="1" i="0"/>
            </a:lvl1pPr>
          </a:lstStyle>
          <a:p>
            <a:fld id="{532E5815-A8B8-3248-99F0-470F41FB048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62704"/>
            <a:ext cx="1849468" cy="0"/>
          </a:xfrm>
          <a:prstGeom prst="line">
            <a:avLst/>
          </a:prstGeom>
          <a:ln w="12700">
            <a:solidFill>
              <a:srgbClr val="FF46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920750" y="6361572"/>
            <a:ext cx="1146175" cy="135779"/>
            <a:chOff x="920750" y="6361572"/>
            <a:chExt cx="1146175" cy="135779"/>
          </a:xfrm>
        </p:grpSpPr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920750" y="6361572"/>
              <a:ext cx="119882" cy="135779"/>
            </a:xfrm>
            <a:custGeom>
              <a:avLst/>
              <a:gdLst>
                <a:gd name="T0" fmla="*/ 124 w 460"/>
                <a:gd name="T1" fmla="*/ 106 h 521"/>
                <a:gd name="T2" fmla="*/ 124 w 460"/>
                <a:gd name="T3" fmla="*/ 415 h 521"/>
                <a:gd name="T4" fmla="*/ 260 w 460"/>
                <a:gd name="T5" fmla="*/ 415 h 521"/>
                <a:gd name="T6" fmla="*/ 286 w 460"/>
                <a:gd name="T7" fmla="*/ 414 h 521"/>
                <a:gd name="T8" fmla="*/ 306 w 460"/>
                <a:gd name="T9" fmla="*/ 408 h 521"/>
                <a:gd name="T10" fmla="*/ 320 w 460"/>
                <a:gd name="T11" fmla="*/ 400 h 521"/>
                <a:gd name="T12" fmla="*/ 330 w 460"/>
                <a:gd name="T13" fmla="*/ 385 h 521"/>
                <a:gd name="T14" fmla="*/ 336 w 460"/>
                <a:gd name="T15" fmla="*/ 368 h 521"/>
                <a:gd name="T16" fmla="*/ 337 w 460"/>
                <a:gd name="T17" fmla="*/ 346 h 521"/>
                <a:gd name="T18" fmla="*/ 337 w 460"/>
                <a:gd name="T19" fmla="*/ 176 h 521"/>
                <a:gd name="T20" fmla="*/ 336 w 460"/>
                <a:gd name="T21" fmla="*/ 154 h 521"/>
                <a:gd name="T22" fmla="*/ 330 w 460"/>
                <a:gd name="T23" fmla="*/ 136 h 521"/>
                <a:gd name="T24" fmla="*/ 320 w 460"/>
                <a:gd name="T25" fmla="*/ 123 h 521"/>
                <a:gd name="T26" fmla="*/ 306 w 460"/>
                <a:gd name="T27" fmla="*/ 113 h 521"/>
                <a:gd name="T28" fmla="*/ 286 w 460"/>
                <a:gd name="T29" fmla="*/ 107 h 521"/>
                <a:gd name="T30" fmla="*/ 260 w 460"/>
                <a:gd name="T31" fmla="*/ 106 h 521"/>
                <a:gd name="T32" fmla="*/ 124 w 460"/>
                <a:gd name="T33" fmla="*/ 106 h 521"/>
                <a:gd name="T34" fmla="*/ 0 w 460"/>
                <a:gd name="T35" fmla="*/ 0 h 521"/>
                <a:gd name="T36" fmla="*/ 268 w 460"/>
                <a:gd name="T37" fmla="*/ 0 h 521"/>
                <a:gd name="T38" fmla="*/ 307 w 460"/>
                <a:gd name="T39" fmla="*/ 1 h 521"/>
                <a:gd name="T40" fmla="*/ 342 w 460"/>
                <a:gd name="T41" fmla="*/ 7 h 521"/>
                <a:gd name="T42" fmla="*/ 370 w 460"/>
                <a:gd name="T43" fmla="*/ 16 h 521"/>
                <a:gd name="T44" fmla="*/ 394 w 460"/>
                <a:gd name="T45" fmla="*/ 27 h 521"/>
                <a:gd name="T46" fmla="*/ 414 w 460"/>
                <a:gd name="T47" fmla="*/ 43 h 521"/>
                <a:gd name="T48" fmla="*/ 430 w 460"/>
                <a:gd name="T49" fmla="*/ 60 h 521"/>
                <a:gd name="T50" fmla="*/ 441 w 460"/>
                <a:gd name="T51" fmla="*/ 79 h 521"/>
                <a:gd name="T52" fmla="*/ 450 w 460"/>
                <a:gd name="T53" fmla="*/ 101 h 521"/>
                <a:gd name="T54" fmla="*/ 456 w 460"/>
                <a:gd name="T55" fmla="*/ 124 h 521"/>
                <a:gd name="T56" fmla="*/ 459 w 460"/>
                <a:gd name="T57" fmla="*/ 150 h 521"/>
                <a:gd name="T58" fmla="*/ 460 w 460"/>
                <a:gd name="T59" fmla="*/ 177 h 521"/>
                <a:gd name="T60" fmla="*/ 460 w 460"/>
                <a:gd name="T61" fmla="*/ 346 h 521"/>
                <a:gd name="T62" fmla="*/ 459 w 460"/>
                <a:gd name="T63" fmla="*/ 371 h 521"/>
                <a:gd name="T64" fmla="*/ 456 w 460"/>
                <a:gd name="T65" fmla="*/ 397 h 521"/>
                <a:gd name="T66" fmla="*/ 450 w 460"/>
                <a:gd name="T67" fmla="*/ 421 h 521"/>
                <a:gd name="T68" fmla="*/ 441 w 460"/>
                <a:gd name="T69" fmla="*/ 443 h 521"/>
                <a:gd name="T70" fmla="*/ 430 w 460"/>
                <a:gd name="T71" fmla="*/ 461 h 521"/>
                <a:gd name="T72" fmla="*/ 414 w 460"/>
                <a:gd name="T73" fmla="*/ 480 h 521"/>
                <a:gd name="T74" fmla="*/ 394 w 460"/>
                <a:gd name="T75" fmla="*/ 494 h 521"/>
                <a:gd name="T76" fmla="*/ 370 w 460"/>
                <a:gd name="T77" fmla="*/ 505 h 521"/>
                <a:gd name="T78" fmla="*/ 342 w 460"/>
                <a:gd name="T79" fmla="*/ 514 h 521"/>
                <a:gd name="T80" fmla="*/ 307 w 460"/>
                <a:gd name="T81" fmla="*/ 520 h 521"/>
                <a:gd name="T82" fmla="*/ 268 w 460"/>
                <a:gd name="T83" fmla="*/ 521 h 521"/>
                <a:gd name="T84" fmla="*/ 0 w 460"/>
                <a:gd name="T85" fmla="*/ 521 h 521"/>
                <a:gd name="T86" fmla="*/ 0 w 460"/>
                <a:gd name="T8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0" h="521">
                  <a:moveTo>
                    <a:pt x="124" y="106"/>
                  </a:moveTo>
                  <a:lnTo>
                    <a:pt x="124" y="415"/>
                  </a:lnTo>
                  <a:lnTo>
                    <a:pt x="260" y="415"/>
                  </a:lnTo>
                  <a:lnTo>
                    <a:pt x="286" y="414"/>
                  </a:lnTo>
                  <a:lnTo>
                    <a:pt x="306" y="408"/>
                  </a:lnTo>
                  <a:lnTo>
                    <a:pt x="320" y="400"/>
                  </a:lnTo>
                  <a:lnTo>
                    <a:pt x="330" y="385"/>
                  </a:lnTo>
                  <a:lnTo>
                    <a:pt x="336" y="368"/>
                  </a:lnTo>
                  <a:lnTo>
                    <a:pt x="337" y="346"/>
                  </a:lnTo>
                  <a:lnTo>
                    <a:pt x="337" y="176"/>
                  </a:lnTo>
                  <a:lnTo>
                    <a:pt x="336" y="154"/>
                  </a:lnTo>
                  <a:lnTo>
                    <a:pt x="330" y="136"/>
                  </a:lnTo>
                  <a:lnTo>
                    <a:pt x="320" y="123"/>
                  </a:lnTo>
                  <a:lnTo>
                    <a:pt x="306" y="113"/>
                  </a:lnTo>
                  <a:lnTo>
                    <a:pt x="286" y="107"/>
                  </a:lnTo>
                  <a:lnTo>
                    <a:pt x="260" y="106"/>
                  </a:lnTo>
                  <a:lnTo>
                    <a:pt x="124" y="106"/>
                  </a:lnTo>
                  <a:close/>
                  <a:moveTo>
                    <a:pt x="0" y="0"/>
                  </a:moveTo>
                  <a:lnTo>
                    <a:pt x="268" y="0"/>
                  </a:lnTo>
                  <a:lnTo>
                    <a:pt x="307" y="1"/>
                  </a:lnTo>
                  <a:lnTo>
                    <a:pt x="342" y="7"/>
                  </a:lnTo>
                  <a:lnTo>
                    <a:pt x="370" y="16"/>
                  </a:lnTo>
                  <a:lnTo>
                    <a:pt x="394" y="27"/>
                  </a:lnTo>
                  <a:lnTo>
                    <a:pt x="414" y="43"/>
                  </a:lnTo>
                  <a:lnTo>
                    <a:pt x="430" y="60"/>
                  </a:lnTo>
                  <a:lnTo>
                    <a:pt x="441" y="79"/>
                  </a:lnTo>
                  <a:lnTo>
                    <a:pt x="450" y="101"/>
                  </a:lnTo>
                  <a:lnTo>
                    <a:pt x="456" y="124"/>
                  </a:lnTo>
                  <a:lnTo>
                    <a:pt x="459" y="150"/>
                  </a:lnTo>
                  <a:lnTo>
                    <a:pt x="460" y="177"/>
                  </a:lnTo>
                  <a:lnTo>
                    <a:pt x="460" y="346"/>
                  </a:lnTo>
                  <a:lnTo>
                    <a:pt x="459" y="371"/>
                  </a:lnTo>
                  <a:lnTo>
                    <a:pt x="456" y="397"/>
                  </a:lnTo>
                  <a:lnTo>
                    <a:pt x="450" y="421"/>
                  </a:lnTo>
                  <a:lnTo>
                    <a:pt x="441" y="443"/>
                  </a:lnTo>
                  <a:lnTo>
                    <a:pt x="430" y="461"/>
                  </a:lnTo>
                  <a:lnTo>
                    <a:pt x="414" y="480"/>
                  </a:lnTo>
                  <a:lnTo>
                    <a:pt x="394" y="494"/>
                  </a:lnTo>
                  <a:lnTo>
                    <a:pt x="370" y="505"/>
                  </a:lnTo>
                  <a:lnTo>
                    <a:pt x="342" y="514"/>
                  </a:lnTo>
                  <a:lnTo>
                    <a:pt x="307" y="520"/>
                  </a:lnTo>
                  <a:lnTo>
                    <a:pt x="268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1128980" y="6361572"/>
              <a:ext cx="133694" cy="135779"/>
            </a:xfrm>
            <a:custGeom>
              <a:avLst/>
              <a:gdLst>
                <a:gd name="T0" fmla="*/ 126 w 513"/>
                <a:gd name="T1" fmla="*/ 101 h 521"/>
                <a:gd name="T2" fmla="*/ 126 w 513"/>
                <a:gd name="T3" fmla="*/ 270 h 521"/>
                <a:gd name="T4" fmla="*/ 277 w 513"/>
                <a:gd name="T5" fmla="*/ 270 h 521"/>
                <a:gd name="T6" fmla="*/ 298 w 513"/>
                <a:gd name="T7" fmla="*/ 268 h 521"/>
                <a:gd name="T8" fmla="*/ 314 w 513"/>
                <a:gd name="T9" fmla="*/ 264 h 521"/>
                <a:gd name="T10" fmla="*/ 327 w 513"/>
                <a:gd name="T11" fmla="*/ 256 h 521"/>
                <a:gd name="T12" fmla="*/ 335 w 513"/>
                <a:gd name="T13" fmla="*/ 246 h 521"/>
                <a:gd name="T14" fmla="*/ 339 w 513"/>
                <a:gd name="T15" fmla="*/ 231 h 521"/>
                <a:gd name="T16" fmla="*/ 341 w 513"/>
                <a:gd name="T17" fmla="*/ 214 h 521"/>
                <a:gd name="T18" fmla="*/ 341 w 513"/>
                <a:gd name="T19" fmla="*/ 153 h 521"/>
                <a:gd name="T20" fmla="*/ 339 w 513"/>
                <a:gd name="T21" fmla="*/ 133 h 521"/>
                <a:gd name="T22" fmla="*/ 332 w 513"/>
                <a:gd name="T23" fmla="*/ 119 h 521"/>
                <a:gd name="T24" fmla="*/ 321 w 513"/>
                <a:gd name="T25" fmla="*/ 109 h 521"/>
                <a:gd name="T26" fmla="*/ 304 w 513"/>
                <a:gd name="T27" fmla="*/ 103 h 521"/>
                <a:gd name="T28" fmla="*/ 281 w 513"/>
                <a:gd name="T29" fmla="*/ 101 h 521"/>
                <a:gd name="T30" fmla="*/ 126 w 513"/>
                <a:gd name="T31" fmla="*/ 101 h 521"/>
                <a:gd name="T32" fmla="*/ 0 w 513"/>
                <a:gd name="T33" fmla="*/ 0 h 521"/>
                <a:gd name="T34" fmla="*/ 280 w 513"/>
                <a:gd name="T35" fmla="*/ 0 h 521"/>
                <a:gd name="T36" fmla="*/ 322 w 513"/>
                <a:gd name="T37" fmla="*/ 1 h 521"/>
                <a:gd name="T38" fmla="*/ 358 w 513"/>
                <a:gd name="T39" fmla="*/ 9 h 521"/>
                <a:gd name="T40" fmla="*/ 388 w 513"/>
                <a:gd name="T41" fmla="*/ 17 h 521"/>
                <a:gd name="T42" fmla="*/ 412 w 513"/>
                <a:gd name="T43" fmla="*/ 31 h 521"/>
                <a:gd name="T44" fmla="*/ 431 w 513"/>
                <a:gd name="T45" fmla="*/ 47 h 521"/>
                <a:gd name="T46" fmla="*/ 445 w 513"/>
                <a:gd name="T47" fmla="*/ 67 h 521"/>
                <a:gd name="T48" fmla="*/ 455 w 513"/>
                <a:gd name="T49" fmla="*/ 91 h 521"/>
                <a:gd name="T50" fmla="*/ 461 w 513"/>
                <a:gd name="T51" fmla="*/ 117 h 521"/>
                <a:gd name="T52" fmla="*/ 462 w 513"/>
                <a:gd name="T53" fmla="*/ 147 h 521"/>
                <a:gd name="T54" fmla="*/ 462 w 513"/>
                <a:gd name="T55" fmla="*/ 221 h 521"/>
                <a:gd name="T56" fmla="*/ 461 w 513"/>
                <a:gd name="T57" fmla="*/ 254 h 521"/>
                <a:gd name="T58" fmla="*/ 453 w 513"/>
                <a:gd name="T59" fmla="*/ 281 h 521"/>
                <a:gd name="T60" fmla="*/ 441 w 513"/>
                <a:gd name="T61" fmla="*/ 306 h 521"/>
                <a:gd name="T62" fmla="*/ 421 w 513"/>
                <a:gd name="T63" fmla="*/ 326 h 521"/>
                <a:gd name="T64" fmla="*/ 394 w 513"/>
                <a:gd name="T65" fmla="*/ 344 h 521"/>
                <a:gd name="T66" fmla="*/ 513 w 513"/>
                <a:gd name="T67" fmla="*/ 521 h 521"/>
                <a:gd name="T68" fmla="*/ 372 w 513"/>
                <a:gd name="T69" fmla="*/ 521 h 521"/>
                <a:gd name="T70" fmla="*/ 270 w 513"/>
                <a:gd name="T71" fmla="*/ 368 h 521"/>
                <a:gd name="T72" fmla="*/ 126 w 513"/>
                <a:gd name="T73" fmla="*/ 368 h 521"/>
                <a:gd name="T74" fmla="*/ 126 w 513"/>
                <a:gd name="T75" fmla="*/ 521 h 521"/>
                <a:gd name="T76" fmla="*/ 0 w 513"/>
                <a:gd name="T77" fmla="*/ 521 h 521"/>
                <a:gd name="T78" fmla="*/ 0 w 513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3" h="521">
                  <a:moveTo>
                    <a:pt x="126" y="101"/>
                  </a:moveTo>
                  <a:lnTo>
                    <a:pt x="126" y="270"/>
                  </a:lnTo>
                  <a:lnTo>
                    <a:pt x="277" y="270"/>
                  </a:lnTo>
                  <a:lnTo>
                    <a:pt x="298" y="268"/>
                  </a:lnTo>
                  <a:lnTo>
                    <a:pt x="314" y="264"/>
                  </a:lnTo>
                  <a:lnTo>
                    <a:pt x="327" y="256"/>
                  </a:lnTo>
                  <a:lnTo>
                    <a:pt x="335" y="246"/>
                  </a:lnTo>
                  <a:lnTo>
                    <a:pt x="339" y="231"/>
                  </a:lnTo>
                  <a:lnTo>
                    <a:pt x="341" y="214"/>
                  </a:lnTo>
                  <a:lnTo>
                    <a:pt x="341" y="153"/>
                  </a:lnTo>
                  <a:lnTo>
                    <a:pt x="339" y="133"/>
                  </a:lnTo>
                  <a:lnTo>
                    <a:pt x="332" y="119"/>
                  </a:lnTo>
                  <a:lnTo>
                    <a:pt x="321" y="109"/>
                  </a:lnTo>
                  <a:lnTo>
                    <a:pt x="304" y="103"/>
                  </a:lnTo>
                  <a:lnTo>
                    <a:pt x="281" y="101"/>
                  </a:lnTo>
                  <a:lnTo>
                    <a:pt x="126" y="101"/>
                  </a:lnTo>
                  <a:close/>
                  <a:moveTo>
                    <a:pt x="0" y="0"/>
                  </a:moveTo>
                  <a:lnTo>
                    <a:pt x="280" y="0"/>
                  </a:lnTo>
                  <a:lnTo>
                    <a:pt x="322" y="1"/>
                  </a:lnTo>
                  <a:lnTo>
                    <a:pt x="358" y="9"/>
                  </a:lnTo>
                  <a:lnTo>
                    <a:pt x="388" y="17"/>
                  </a:lnTo>
                  <a:lnTo>
                    <a:pt x="412" y="31"/>
                  </a:lnTo>
                  <a:lnTo>
                    <a:pt x="431" y="47"/>
                  </a:lnTo>
                  <a:lnTo>
                    <a:pt x="445" y="67"/>
                  </a:lnTo>
                  <a:lnTo>
                    <a:pt x="455" y="91"/>
                  </a:lnTo>
                  <a:lnTo>
                    <a:pt x="461" y="117"/>
                  </a:lnTo>
                  <a:lnTo>
                    <a:pt x="462" y="147"/>
                  </a:lnTo>
                  <a:lnTo>
                    <a:pt x="462" y="221"/>
                  </a:lnTo>
                  <a:lnTo>
                    <a:pt x="461" y="254"/>
                  </a:lnTo>
                  <a:lnTo>
                    <a:pt x="453" y="281"/>
                  </a:lnTo>
                  <a:lnTo>
                    <a:pt x="441" y="306"/>
                  </a:lnTo>
                  <a:lnTo>
                    <a:pt x="421" y="326"/>
                  </a:lnTo>
                  <a:lnTo>
                    <a:pt x="394" y="344"/>
                  </a:lnTo>
                  <a:lnTo>
                    <a:pt x="513" y="521"/>
                  </a:lnTo>
                  <a:lnTo>
                    <a:pt x="372" y="521"/>
                  </a:lnTo>
                  <a:lnTo>
                    <a:pt x="270" y="368"/>
                  </a:lnTo>
                  <a:lnTo>
                    <a:pt x="126" y="368"/>
                  </a:lnTo>
                  <a:lnTo>
                    <a:pt x="126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333039" y="6361572"/>
              <a:ext cx="144379" cy="135779"/>
            </a:xfrm>
            <a:custGeom>
              <a:avLst/>
              <a:gdLst>
                <a:gd name="T0" fmla="*/ 199 w 554"/>
                <a:gd name="T1" fmla="*/ 0 h 521"/>
                <a:gd name="T2" fmla="*/ 355 w 554"/>
                <a:gd name="T3" fmla="*/ 0 h 521"/>
                <a:gd name="T4" fmla="*/ 554 w 554"/>
                <a:gd name="T5" fmla="*/ 521 h 521"/>
                <a:gd name="T6" fmla="*/ 429 w 554"/>
                <a:gd name="T7" fmla="*/ 521 h 521"/>
                <a:gd name="T8" fmla="*/ 276 w 554"/>
                <a:gd name="T9" fmla="*/ 111 h 521"/>
                <a:gd name="T10" fmla="*/ 125 w 554"/>
                <a:gd name="T11" fmla="*/ 521 h 521"/>
                <a:gd name="T12" fmla="*/ 0 w 554"/>
                <a:gd name="T13" fmla="*/ 521 h 521"/>
                <a:gd name="T14" fmla="*/ 199 w 554"/>
                <a:gd name="T1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" h="521">
                  <a:moveTo>
                    <a:pt x="199" y="0"/>
                  </a:moveTo>
                  <a:lnTo>
                    <a:pt x="355" y="0"/>
                  </a:lnTo>
                  <a:lnTo>
                    <a:pt x="554" y="521"/>
                  </a:lnTo>
                  <a:lnTo>
                    <a:pt x="429" y="521"/>
                  </a:lnTo>
                  <a:lnTo>
                    <a:pt x="276" y="111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2302"/>
            </a:solidFill>
            <a:ln w="0">
              <a:solidFill>
                <a:srgbClr val="FF230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1550390" y="6361572"/>
              <a:ext cx="118318" cy="135779"/>
            </a:xfrm>
            <a:custGeom>
              <a:avLst/>
              <a:gdLst>
                <a:gd name="T0" fmla="*/ 125 w 454"/>
                <a:gd name="T1" fmla="*/ 101 h 521"/>
                <a:gd name="T2" fmla="*/ 125 w 454"/>
                <a:gd name="T3" fmla="*/ 274 h 521"/>
                <a:gd name="T4" fmla="*/ 268 w 454"/>
                <a:gd name="T5" fmla="*/ 274 h 521"/>
                <a:gd name="T6" fmla="*/ 292 w 454"/>
                <a:gd name="T7" fmla="*/ 271 h 521"/>
                <a:gd name="T8" fmla="*/ 310 w 454"/>
                <a:gd name="T9" fmla="*/ 266 h 521"/>
                <a:gd name="T10" fmla="*/ 322 w 454"/>
                <a:gd name="T11" fmla="*/ 256 h 521"/>
                <a:gd name="T12" fmla="*/ 329 w 454"/>
                <a:gd name="T13" fmla="*/ 240 h 521"/>
                <a:gd name="T14" fmla="*/ 332 w 454"/>
                <a:gd name="T15" fmla="*/ 221 h 521"/>
                <a:gd name="T16" fmla="*/ 332 w 454"/>
                <a:gd name="T17" fmla="*/ 153 h 521"/>
                <a:gd name="T18" fmla="*/ 329 w 454"/>
                <a:gd name="T19" fmla="*/ 134 h 521"/>
                <a:gd name="T20" fmla="*/ 322 w 454"/>
                <a:gd name="T21" fmla="*/ 120 h 521"/>
                <a:gd name="T22" fmla="*/ 310 w 454"/>
                <a:gd name="T23" fmla="*/ 109 h 521"/>
                <a:gd name="T24" fmla="*/ 292 w 454"/>
                <a:gd name="T25" fmla="*/ 103 h 521"/>
                <a:gd name="T26" fmla="*/ 268 w 454"/>
                <a:gd name="T27" fmla="*/ 101 h 521"/>
                <a:gd name="T28" fmla="*/ 125 w 454"/>
                <a:gd name="T29" fmla="*/ 101 h 521"/>
                <a:gd name="T30" fmla="*/ 0 w 454"/>
                <a:gd name="T31" fmla="*/ 0 h 521"/>
                <a:gd name="T32" fmla="*/ 272 w 454"/>
                <a:gd name="T33" fmla="*/ 0 h 521"/>
                <a:gd name="T34" fmla="*/ 315 w 454"/>
                <a:gd name="T35" fmla="*/ 1 h 521"/>
                <a:gd name="T36" fmla="*/ 350 w 454"/>
                <a:gd name="T37" fmla="*/ 9 h 521"/>
                <a:gd name="T38" fmla="*/ 380 w 454"/>
                <a:gd name="T39" fmla="*/ 17 h 521"/>
                <a:gd name="T40" fmla="*/ 404 w 454"/>
                <a:gd name="T41" fmla="*/ 31 h 521"/>
                <a:gd name="T42" fmla="*/ 424 w 454"/>
                <a:gd name="T43" fmla="*/ 47 h 521"/>
                <a:gd name="T44" fmla="*/ 437 w 454"/>
                <a:gd name="T45" fmla="*/ 67 h 521"/>
                <a:gd name="T46" fmla="*/ 447 w 454"/>
                <a:gd name="T47" fmla="*/ 91 h 521"/>
                <a:gd name="T48" fmla="*/ 453 w 454"/>
                <a:gd name="T49" fmla="*/ 117 h 521"/>
                <a:gd name="T50" fmla="*/ 454 w 454"/>
                <a:gd name="T51" fmla="*/ 147 h 521"/>
                <a:gd name="T52" fmla="*/ 454 w 454"/>
                <a:gd name="T53" fmla="*/ 227 h 521"/>
                <a:gd name="T54" fmla="*/ 453 w 454"/>
                <a:gd name="T55" fmla="*/ 256 h 521"/>
                <a:gd name="T56" fmla="*/ 446 w 454"/>
                <a:gd name="T57" fmla="*/ 283 h 521"/>
                <a:gd name="T58" fmla="*/ 436 w 454"/>
                <a:gd name="T59" fmla="*/ 307 h 521"/>
                <a:gd name="T60" fmla="*/ 422 w 454"/>
                <a:gd name="T61" fmla="*/ 327 h 521"/>
                <a:gd name="T62" fmla="*/ 402 w 454"/>
                <a:gd name="T63" fmla="*/ 344 h 521"/>
                <a:gd name="T64" fmla="*/ 376 w 454"/>
                <a:gd name="T65" fmla="*/ 357 h 521"/>
                <a:gd name="T66" fmla="*/ 346 w 454"/>
                <a:gd name="T67" fmla="*/ 367 h 521"/>
                <a:gd name="T68" fmla="*/ 309 w 454"/>
                <a:gd name="T69" fmla="*/ 373 h 521"/>
                <a:gd name="T70" fmla="*/ 266 w 454"/>
                <a:gd name="T71" fmla="*/ 374 h 521"/>
                <a:gd name="T72" fmla="*/ 125 w 454"/>
                <a:gd name="T73" fmla="*/ 374 h 521"/>
                <a:gd name="T74" fmla="*/ 125 w 454"/>
                <a:gd name="T75" fmla="*/ 521 h 521"/>
                <a:gd name="T76" fmla="*/ 0 w 454"/>
                <a:gd name="T77" fmla="*/ 521 h 521"/>
                <a:gd name="T78" fmla="*/ 0 w 454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4" h="521">
                  <a:moveTo>
                    <a:pt x="125" y="101"/>
                  </a:moveTo>
                  <a:lnTo>
                    <a:pt x="125" y="274"/>
                  </a:lnTo>
                  <a:lnTo>
                    <a:pt x="268" y="274"/>
                  </a:lnTo>
                  <a:lnTo>
                    <a:pt x="292" y="271"/>
                  </a:lnTo>
                  <a:lnTo>
                    <a:pt x="310" y="266"/>
                  </a:lnTo>
                  <a:lnTo>
                    <a:pt x="322" y="256"/>
                  </a:lnTo>
                  <a:lnTo>
                    <a:pt x="329" y="240"/>
                  </a:lnTo>
                  <a:lnTo>
                    <a:pt x="332" y="221"/>
                  </a:lnTo>
                  <a:lnTo>
                    <a:pt x="332" y="153"/>
                  </a:lnTo>
                  <a:lnTo>
                    <a:pt x="329" y="134"/>
                  </a:lnTo>
                  <a:lnTo>
                    <a:pt x="322" y="120"/>
                  </a:lnTo>
                  <a:lnTo>
                    <a:pt x="310" y="109"/>
                  </a:lnTo>
                  <a:lnTo>
                    <a:pt x="292" y="103"/>
                  </a:lnTo>
                  <a:lnTo>
                    <a:pt x="268" y="101"/>
                  </a:lnTo>
                  <a:lnTo>
                    <a:pt x="125" y="101"/>
                  </a:lnTo>
                  <a:close/>
                  <a:moveTo>
                    <a:pt x="0" y="0"/>
                  </a:moveTo>
                  <a:lnTo>
                    <a:pt x="272" y="0"/>
                  </a:lnTo>
                  <a:lnTo>
                    <a:pt x="315" y="1"/>
                  </a:lnTo>
                  <a:lnTo>
                    <a:pt x="350" y="9"/>
                  </a:lnTo>
                  <a:lnTo>
                    <a:pt x="380" y="17"/>
                  </a:lnTo>
                  <a:lnTo>
                    <a:pt x="404" y="31"/>
                  </a:lnTo>
                  <a:lnTo>
                    <a:pt x="424" y="47"/>
                  </a:lnTo>
                  <a:lnTo>
                    <a:pt x="437" y="67"/>
                  </a:lnTo>
                  <a:lnTo>
                    <a:pt x="447" y="91"/>
                  </a:lnTo>
                  <a:lnTo>
                    <a:pt x="453" y="117"/>
                  </a:lnTo>
                  <a:lnTo>
                    <a:pt x="454" y="147"/>
                  </a:lnTo>
                  <a:lnTo>
                    <a:pt x="454" y="227"/>
                  </a:lnTo>
                  <a:lnTo>
                    <a:pt x="453" y="256"/>
                  </a:lnTo>
                  <a:lnTo>
                    <a:pt x="446" y="283"/>
                  </a:lnTo>
                  <a:lnTo>
                    <a:pt x="436" y="307"/>
                  </a:lnTo>
                  <a:lnTo>
                    <a:pt x="422" y="327"/>
                  </a:lnTo>
                  <a:lnTo>
                    <a:pt x="402" y="344"/>
                  </a:lnTo>
                  <a:lnTo>
                    <a:pt x="376" y="357"/>
                  </a:lnTo>
                  <a:lnTo>
                    <a:pt x="346" y="367"/>
                  </a:lnTo>
                  <a:lnTo>
                    <a:pt x="309" y="373"/>
                  </a:lnTo>
                  <a:lnTo>
                    <a:pt x="266" y="374"/>
                  </a:lnTo>
                  <a:lnTo>
                    <a:pt x="125" y="374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747674" y="6361572"/>
              <a:ext cx="104245" cy="135779"/>
            </a:xfrm>
            <a:custGeom>
              <a:avLst/>
              <a:gdLst>
                <a:gd name="T0" fmla="*/ 0 w 400"/>
                <a:gd name="T1" fmla="*/ 0 h 521"/>
                <a:gd name="T2" fmla="*/ 400 w 400"/>
                <a:gd name="T3" fmla="*/ 0 h 521"/>
                <a:gd name="T4" fmla="*/ 400 w 400"/>
                <a:gd name="T5" fmla="*/ 103 h 521"/>
                <a:gd name="T6" fmla="*/ 124 w 400"/>
                <a:gd name="T7" fmla="*/ 103 h 521"/>
                <a:gd name="T8" fmla="*/ 124 w 400"/>
                <a:gd name="T9" fmla="*/ 204 h 521"/>
                <a:gd name="T10" fmla="*/ 382 w 400"/>
                <a:gd name="T11" fmla="*/ 204 h 521"/>
                <a:gd name="T12" fmla="*/ 382 w 400"/>
                <a:gd name="T13" fmla="*/ 307 h 521"/>
                <a:gd name="T14" fmla="*/ 124 w 400"/>
                <a:gd name="T15" fmla="*/ 307 h 521"/>
                <a:gd name="T16" fmla="*/ 124 w 400"/>
                <a:gd name="T17" fmla="*/ 420 h 521"/>
                <a:gd name="T18" fmla="*/ 400 w 400"/>
                <a:gd name="T19" fmla="*/ 420 h 521"/>
                <a:gd name="T20" fmla="*/ 400 w 400"/>
                <a:gd name="T21" fmla="*/ 521 h 521"/>
                <a:gd name="T22" fmla="*/ 0 w 400"/>
                <a:gd name="T23" fmla="*/ 521 h 521"/>
                <a:gd name="T24" fmla="*/ 0 w 400"/>
                <a:gd name="T2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" h="521">
                  <a:moveTo>
                    <a:pt x="0" y="0"/>
                  </a:moveTo>
                  <a:lnTo>
                    <a:pt x="400" y="0"/>
                  </a:lnTo>
                  <a:lnTo>
                    <a:pt x="400" y="103"/>
                  </a:lnTo>
                  <a:lnTo>
                    <a:pt x="124" y="103"/>
                  </a:lnTo>
                  <a:lnTo>
                    <a:pt x="124" y="204"/>
                  </a:lnTo>
                  <a:lnTo>
                    <a:pt x="382" y="204"/>
                  </a:lnTo>
                  <a:lnTo>
                    <a:pt x="382" y="307"/>
                  </a:lnTo>
                  <a:lnTo>
                    <a:pt x="124" y="307"/>
                  </a:lnTo>
                  <a:lnTo>
                    <a:pt x="124" y="420"/>
                  </a:lnTo>
                  <a:lnTo>
                    <a:pt x="400" y="420"/>
                  </a:lnTo>
                  <a:lnTo>
                    <a:pt x="400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1933752" y="6361572"/>
              <a:ext cx="133173" cy="135779"/>
            </a:xfrm>
            <a:custGeom>
              <a:avLst/>
              <a:gdLst>
                <a:gd name="T0" fmla="*/ 124 w 511"/>
                <a:gd name="T1" fmla="*/ 101 h 521"/>
                <a:gd name="T2" fmla="*/ 124 w 511"/>
                <a:gd name="T3" fmla="*/ 270 h 521"/>
                <a:gd name="T4" fmla="*/ 276 w 511"/>
                <a:gd name="T5" fmla="*/ 270 h 521"/>
                <a:gd name="T6" fmla="*/ 296 w 511"/>
                <a:gd name="T7" fmla="*/ 268 h 521"/>
                <a:gd name="T8" fmla="*/ 313 w 511"/>
                <a:gd name="T9" fmla="*/ 264 h 521"/>
                <a:gd name="T10" fmla="*/ 325 w 511"/>
                <a:gd name="T11" fmla="*/ 256 h 521"/>
                <a:gd name="T12" fmla="*/ 333 w 511"/>
                <a:gd name="T13" fmla="*/ 246 h 521"/>
                <a:gd name="T14" fmla="*/ 338 w 511"/>
                <a:gd name="T15" fmla="*/ 231 h 521"/>
                <a:gd name="T16" fmla="*/ 339 w 511"/>
                <a:gd name="T17" fmla="*/ 214 h 521"/>
                <a:gd name="T18" fmla="*/ 339 w 511"/>
                <a:gd name="T19" fmla="*/ 153 h 521"/>
                <a:gd name="T20" fmla="*/ 338 w 511"/>
                <a:gd name="T21" fmla="*/ 133 h 521"/>
                <a:gd name="T22" fmla="*/ 330 w 511"/>
                <a:gd name="T23" fmla="*/ 119 h 521"/>
                <a:gd name="T24" fmla="*/ 319 w 511"/>
                <a:gd name="T25" fmla="*/ 109 h 521"/>
                <a:gd name="T26" fmla="*/ 302 w 511"/>
                <a:gd name="T27" fmla="*/ 103 h 521"/>
                <a:gd name="T28" fmla="*/ 279 w 511"/>
                <a:gd name="T29" fmla="*/ 101 h 521"/>
                <a:gd name="T30" fmla="*/ 124 w 511"/>
                <a:gd name="T31" fmla="*/ 101 h 521"/>
                <a:gd name="T32" fmla="*/ 0 w 511"/>
                <a:gd name="T33" fmla="*/ 0 h 521"/>
                <a:gd name="T34" fmla="*/ 279 w 511"/>
                <a:gd name="T35" fmla="*/ 0 h 521"/>
                <a:gd name="T36" fmla="*/ 320 w 511"/>
                <a:gd name="T37" fmla="*/ 1 h 521"/>
                <a:gd name="T38" fmla="*/ 358 w 511"/>
                <a:gd name="T39" fmla="*/ 9 h 521"/>
                <a:gd name="T40" fmla="*/ 387 w 511"/>
                <a:gd name="T41" fmla="*/ 17 h 521"/>
                <a:gd name="T42" fmla="*/ 412 w 511"/>
                <a:gd name="T43" fmla="*/ 31 h 521"/>
                <a:gd name="T44" fmla="*/ 430 w 511"/>
                <a:gd name="T45" fmla="*/ 47 h 521"/>
                <a:gd name="T46" fmla="*/ 444 w 511"/>
                <a:gd name="T47" fmla="*/ 67 h 521"/>
                <a:gd name="T48" fmla="*/ 453 w 511"/>
                <a:gd name="T49" fmla="*/ 91 h 521"/>
                <a:gd name="T50" fmla="*/ 459 w 511"/>
                <a:gd name="T51" fmla="*/ 117 h 521"/>
                <a:gd name="T52" fmla="*/ 460 w 511"/>
                <a:gd name="T53" fmla="*/ 147 h 521"/>
                <a:gd name="T54" fmla="*/ 460 w 511"/>
                <a:gd name="T55" fmla="*/ 221 h 521"/>
                <a:gd name="T56" fmla="*/ 459 w 511"/>
                <a:gd name="T57" fmla="*/ 254 h 521"/>
                <a:gd name="T58" fmla="*/ 452 w 511"/>
                <a:gd name="T59" fmla="*/ 281 h 521"/>
                <a:gd name="T60" fmla="*/ 439 w 511"/>
                <a:gd name="T61" fmla="*/ 306 h 521"/>
                <a:gd name="T62" fmla="*/ 419 w 511"/>
                <a:gd name="T63" fmla="*/ 326 h 521"/>
                <a:gd name="T64" fmla="*/ 392 w 511"/>
                <a:gd name="T65" fmla="*/ 344 h 521"/>
                <a:gd name="T66" fmla="*/ 511 w 511"/>
                <a:gd name="T67" fmla="*/ 521 h 521"/>
                <a:gd name="T68" fmla="*/ 370 w 511"/>
                <a:gd name="T69" fmla="*/ 521 h 521"/>
                <a:gd name="T70" fmla="*/ 269 w 511"/>
                <a:gd name="T71" fmla="*/ 368 h 521"/>
                <a:gd name="T72" fmla="*/ 124 w 511"/>
                <a:gd name="T73" fmla="*/ 368 h 521"/>
                <a:gd name="T74" fmla="*/ 124 w 511"/>
                <a:gd name="T75" fmla="*/ 521 h 521"/>
                <a:gd name="T76" fmla="*/ 0 w 511"/>
                <a:gd name="T77" fmla="*/ 521 h 521"/>
                <a:gd name="T78" fmla="*/ 0 w 511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1" h="521">
                  <a:moveTo>
                    <a:pt x="124" y="101"/>
                  </a:moveTo>
                  <a:lnTo>
                    <a:pt x="124" y="270"/>
                  </a:lnTo>
                  <a:lnTo>
                    <a:pt x="276" y="270"/>
                  </a:lnTo>
                  <a:lnTo>
                    <a:pt x="296" y="268"/>
                  </a:lnTo>
                  <a:lnTo>
                    <a:pt x="313" y="264"/>
                  </a:lnTo>
                  <a:lnTo>
                    <a:pt x="325" y="256"/>
                  </a:lnTo>
                  <a:lnTo>
                    <a:pt x="333" y="246"/>
                  </a:lnTo>
                  <a:lnTo>
                    <a:pt x="338" y="231"/>
                  </a:lnTo>
                  <a:lnTo>
                    <a:pt x="339" y="214"/>
                  </a:lnTo>
                  <a:lnTo>
                    <a:pt x="339" y="153"/>
                  </a:lnTo>
                  <a:lnTo>
                    <a:pt x="338" y="133"/>
                  </a:lnTo>
                  <a:lnTo>
                    <a:pt x="330" y="119"/>
                  </a:lnTo>
                  <a:lnTo>
                    <a:pt x="319" y="109"/>
                  </a:lnTo>
                  <a:lnTo>
                    <a:pt x="302" y="103"/>
                  </a:lnTo>
                  <a:lnTo>
                    <a:pt x="279" y="101"/>
                  </a:lnTo>
                  <a:lnTo>
                    <a:pt x="124" y="101"/>
                  </a:lnTo>
                  <a:close/>
                  <a:moveTo>
                    <a:pt x="0" y="0"/>
                  </a:moveTo>
                  <a:lnTo>
                    <a:pt x="279" y="0"/>
                  </a:lnTo>
                  <a:lnTo>
                    <a:pt x="320" y="1"/>
                  </a:lnTo>
                  <a:lnTo>
                    <a:pt x="358" y="9"/>
                  </a:lnTo>
                  <a:lnTo>
                    <a:pt x="387" y="17"/>
                  </a:lnTo>
                  <a:lnTo>
                    <a:pt x="412" y="31"/>
                  </a:lnTo>
                  <a:lnTo>
                    <a:pt x="430" y="47"/>
                  </a:lnTo>
                  <a:lnTo>
                    <a:pt x="444" y="67"/>
                  </a:lnTo>
                  <a:lnTo>
                    <a:pt x="453" y="91"/>
                  </a:lnTo>
                  <a:lnTo>
                    <a:pt x="459" y="117"/>
                  </a:lnTo>
                  <a:lnTo>
                    <a:pt x="460" y="147"/>
                  </a:lnTo>
                  <a:lnTo>
                    <a:pt x="460" y="221"/>
                  </a:lnTo>
                  <a:lnTo>
                    <a:pt x="459" y="254"/>
                  </a:lnTo>
                  <a:lnTo>
                    <a:pt x="452" y="281"/>
                  </a:lnTo>
                  <a:lnTo>
                    <a:pt x="439" y="306"/>
                  </a:lnTo>
                  <a:lnTo>
                    <a:pt x="419" y="326"/>
                  </a:lnTo>
                  <a:lnTo>
                    <a:pt x="392" y="344"/>
                  </a:lnTo>
                  <a:lnTo>
                    <a:pt x="511" y="521"/>
                  </a:lnTo>
                  <a:lnTo>
                    <a:pt x="370" y="521"/>
                  </a:lnTo>
                  <a:lnTo>
                    <a:pt x="269" y="368"/>
                  </a:lnTo>
                  <a:lnTo>
                    <a:pt x="124" y="368"/>
                  </a:lnTo>
                  <a:lnTo>
                    <a:pt x="124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2963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1" y="2425416"/>
            <a:ext cx="2965449" cy="35520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ts val="1920"/>
              </a:lnSpc>
              <a:spcBef>
                <a:spcPts val="800"/>
              </a:spcBef>
              <a:buFontTx/>
              <a:buNone/>
              <a:defRPr sz="1600" baseline="0">
                <a:latin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419600" y="1643590"/>
            <a:ext cx="4724400" cy="3571875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FontTx/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408" y="6344937"/>
            <a:ext cx="466725" cy="365125"/>
          </a:xfrm>
          <a:prstGeom prst="rect">
            <a:avLst/>
          </a:prstGeom>
        </p:spPr>
        <p:txBody>
          <a:bodyPr bIns="0"/>
          <a:lstStyle>
            <a:lvl1pPr algn="r">
              <a:defRPr sz="1200" b="1" i="0"/>
            </a:lvl1pPr>
          </a:lstStyle>
          <a:p>
            <a:fld id="{532E5815-A8B8-3248-99F0-470F41FB04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30672" y="47198"/>
            <a:ext cx="7766050" cy="1143000"/>
          </a:xfrm>
        </p:spPr>
        <p:txBody>
          <a:bodyPr lIns="0">
            <a:normAutofit/>
          </a:bodyPr>
          <a:lstStyle>
            <a:lvl1pPr algn="l">
              <a:defRPr sz="3500" b="1" i="0">
                <a:latin typeface="Arial"/>
              </a:defRPr>
            </a:lvl1pPr>
          </a:lstStyle>
          <a:p>
            <a:r>
              <a:rPr lang="en-US" dirty="0" smtClean="0"/>
              <a:t>Content with Picture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62704"/>
            <a:ext cx="1849468" cy="0"/>
          </a:xfrm>
          <a:prstGeom prst="line">
            <a:avLst/>
          </a:prstGeom>
          <a:ln w="12700">
            <a:solidFill>
              <a:srgbClr val="FF46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920750" y="6361572"/>
            <a:ext cx="1146175" cy="135779"/>
            <a:chOff x="920750" y="6361572"/>
            <a:chExt cx="1146175" cy="135779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920750" y="6361572"/>
              <a:ext cx="119882" cy="135779"/>
            </a:xfrm>
            <a:custGeom>
              <a:avLst/>
              <a:gdLst>
                <a:gd name="T0" fmla="*/ 124 w 460"/>
                <a:gd name="T1" fmla="*/ 106 h 521"/>
                <a:gd name="T2" fmla="*/ 124 w 460"/>
                <a:gd name="T3" fmla="*/ 415 h 521"/>
                <a:gd name="T4" fmla="*/ 260 w 460"/>
                <a:gd name="T5" fmla="*/ 415 h 521"/>
                <a:gd name="T6" fmla="*/ 286 w 460"/>
                <a:gd name="T7" fmla="*/ 414 h 521"/>
                <a:gd name="T8" fmla="*/ 306 w 460"/>
                <a:gd name="T9" fmla="*/ 408 h 521"/>
                <a:gd name="T10" fmla="*/ 320 w 460"/>
                <a:gd name="T11" fmla="*/ 400 h 521"/>
                <a:gd name="T12" fmla="*/ 330 w 460"/>
                <a:gd name="T13" fmla="*/ 385 h 521"/>
                <a:gd name="T14" fmla="*/ 336 w 460"/>
                <a:gd name="T15" fmla="*/ 368 h 521"/>
                <a:gd name="T16" fmla="*/ 337 w 460"/>
                <a:gd name="T17" fmla="*/ 346 h 521"/>
                <a:gd name="T18" fmla="*/ 337 w 460"/>
                <a:gd name="T19" fmla="*/ 176 h 521"/>
                <a:gd name="T20" fmla="*/ 336 w 460"/>
                <a:gd name="T21" fmla="*/ 154 h 521"/>
                <a:gd name="T22" fmla="*/ 330 w 460"/>
                <a:gd name="T23" fmla="*/ 136 h 521"/>
                <a:gd name="T24" fmla="*/ 320 w 460"/>
                <a:gd name="T25" fmla="*/ 123 h 521"/>
                <a:gd name="T26" fmla="*/ 306 w 460"/>
                <a:gd name="T27" fmla="*/ 113 h 521"/>
                <a:gd name="T28" fmla="*/ 286 w 460"/>
                <a:gd name="T29" fmla="*/ 107 h 521"/>
                <a:gd name="T30" fmla="*/ 260 w 460"/>
                <a:gd name="T31" fmla="*/ 106 h 521"/>
                <a:gd name="T32" fmla="*/ 124 w 460"/>
                <a:gd name="T33" fmla="*/ 106 h 521"/>
                <a:gd name="T34" fmla="*/ 0 w 460"/>
                <a:gd name="T35" fmla="*/ 0 h 521"/>
                <a:gd name="T36" fmla="*/ 268 w 460"/>
                <a:gd name="T37" fmla="*/ 0 h 521"/>
                <a:gd name="T38" fmla="*/ 307 w 460"/>
                <a:gd name="T39" fmla="*/ 1 h 521"/>
                <a:gd name="T40" fmla="*/ 342 w 460"/>
                <a:gd name="T41" fmla="*/ 7 h 521"/>
                <a:gd name="T42" fmla="*/ 370 w 460"/>
                <a:gd name="T43" fmla="*/ 16 h 521"/>
                <a:gd name="T44" fmla="*/ 394 w 460"/>
                <a:gd name="T45" fmla="*/ 27 h 521"/>
                <a:gd name="T46" fmla="*/ 414 w 460"/>
                <a:gd name="T47" fmla="*/ 43 h 521"/>
                <a:gd name="T48" fmla="*/ 430 w 460"/>
                <a:gd name="T49" fmla="*/ 60 h 521"/>
                <a:gd name="T50" fmla="*/ 441 w 460"/>
                <a:gd name="T51" fmla="*/ 79 h 521"/>
                <a:gd name="T52" fmla="*/ 450 w 460"/>
                <a:gd name="T53" fmla="*/ 101 h 521"/>
                <a:gd name="T54" fmla="*/ 456 w 460"/>
                <a:gd name="T55" fmla="*/ 124 h 521"/>
                <a:gd name="T56" fmla="*/ 459 w 460"/>
                <a:gd name="T57" fmla="*/ 150 h 521"/>
                <a:gd name="T58" fmla="*/ 460 w 460"/>
                <a:gd name="T59" fmla="*/ 177 h 521"/>
                <a:gd name="T60" fmla="*/ 460 w 460"/>
                <a:gd name="T61" fmla="*/ 346 h 521"/>
                <a:gd name="T62" fmla="*/ 459 w 460"/>
                <a:gd name="T63" fmla="*/ 371 h 521"/>
                <a:gd name="T64" fmla="*/ 456 w 460"/>
                <a:gd name="T65" fmla="*/ 397 h 521"/>
                <a:gd name="T66" fmla="*/ 450 w 460"/>
                <a:gd name="T67" fmla="*/ 421 h 521"/>
                <a:gd name="T68" fmla="*/ 441 w 460"/>
                <a:gd name="T69" fmla="*/ 443 h 521"/>
                <a:gd name="T70" fmla="*/ 430 w 460"/>
                <a:gd name="T71" fmla="*/ 461 h 521"/>
                <a:gd name="T72" fmla="*/ 414 w 460"/>
                <a:gd name="T73" fmla="*/ 480 h 521"/>
                <a:gd name="T74" fmla="*/ 394 w 460"/>
                <a:gd name="T75" fmla="*/ 494 h 521"/>
                <a:gd name="T76" fmla="*/ 370 w 460"/>
                <a:gd name="T77" fmla="*/ 505 h 521"/>
                <a:gd name="T78" fmla="*/ 342 w 460"/>
                <a:gd name="T79" fmla="*/ 514 h 521"/>
                <a:gd name="T80" fmla="*/ 307 w 460"/>
                <a:gd name="T81" fmla="*/ 520 h 521"/>
                <a:gd name="T82" fmla="*/ 268 w 460"/>
                <a:gd name="T83" fmla="*/ 521 h 521"/>
                <a:gd name="T84" fmla="*/ 0 w 460"/>
                <a:gd name="T85" fmla="*/ 521 h 521"/>
                <a:gd name="T86" fmla="*/ 0 w 460"/>
                <a:gd name="T8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0" h="521">
                  <a:moveTo>
                    <a:pt x="124" y="106"/>
                  </a:moveTo>
                  <a:lnTo>
                    <a:pt x="124" y="415"/>
                  </a:lnTo>
                  <a:lnTo>
                    <a:pt x="260" y="415"/>
                  </a:lnTo>
                  <a:lnTo>
                    <a:pt x="286" y="414"/>
                  </a:lnTo>
                  <a:lnTo>
                    <a:pt x="306" y="408"/>
                  </a:lnTo>
                  <a:lnTo>
                    <a:pt x="320" y="400"/>
                  </a:lnTo>
                  <a:lnTo>
                    <a:pt x="330" y="385"/>
                  </a:lnTo>
                  <a:lnTo>
                    <a:pt x="336" y="368"/>
                  </a:lnTo>
                  <a:lnTo>
                    <a:pt x="337" y="346"/>
                  </a:lnTo>
                  <a:lnTo>
                    <a:pt x="337" y="176"/>
                  </a:lnTo>
                  <a:lnTo>
                    <a:pt x="336" y="154"/>
                  </a:lnTo>
                  <a:lnTo>
                    <a:pt x="330" y="136"/>
                  </a:lnTo>
                  <a:lnTo>
                    <a:pt x="320" y="123"/>
                  </a:lnTo>
                  <a:lnTo>
                    <a:pt x="306" y="113"/>
                  </a:lnTo>
                  <a:lnTo>
                    <a:pt x="286" y="107"/>
                  </a:lnTo>
                  <a:lnTo>
                    <a:pt x="260" y="106"/>
                  </a:lnTo>
                  <a:lnTo>
                    <a:pt x="124" y="106"/>
                  </a:lnTo>
                  <a:close/>
                  <a:moveTo>
                    <a:pt x="0" y="0"/>
                  </a:moveTo>
                  <a:lnTo>
                    <a:pt x="268" y="0"/>
                  </a:lnTo>
                  <a:lnTo>
                    <a:pt x="307" y="1"/>
                  </a:lnTo>
                  <a:lnTo>
                    <a:pt x="342" y="7"/>
                  </a:lnTo>
                  <a:lnTo>
                    <a:pt x="370" y="16"/>
                  </a:lnTo>
                  <a:lnTo>
                    <a:pt x="394" y="27"/>
                  </a:lnTo>
                  <a:lnTo>
                    <a:pt x="414" y="43"/>
                  </a:lnTo>
                  <a:lnTo>
                    <a:pt x="430" y="60"/>
                  </a:lnTo>
                  <a:lnTo>
                    <a:pt x="441" y="79"/>
                  </a:lnTo>
                  <a:lnTo>
                    <a:pt x="450" y="101"/>
                  </a:lnTo>
                  <a:lnTo>
                    <a:pt x="456" y="124"/>
                  </a:lnTo>
                  <a:lnTo>
                    <a:pt x="459" y="150"/>
                  </a:lnTo>
                  <a:lnTo>
                    <a:pt x="460" y="177"/>
                  </a:lnTo>
                  <a:lnTo>
                    <a:pt x="460" y="346"/>
                  </a:lnTo>
                  <a:lnTo>
                    <a:pt x="459" y="371"/>
                  </a:lnTo>
                  <a:lnTo>
                    <a:pt x="456" y="397"/>
                  </a:lnTo>
                  <a:lnTo>
                    <a:pt x="450" y="421"/>
                  </a:lnTo>
                  <a:lnTo>
                    <a:pt x="441" y="443"/>
                  </a:lnTo>
                  <a:lnTo>
                    <a:pt x="430" y="461"/>
                  </a:lnTo>
                  <a:lnTo>
                    <a:pt x="414" y="480"/>
                  </a:lnTo>
                  <a:lnTo>
                    <a:pt x="394" y="494"/>
                  </a:lnTo>
                  <a:lnTo>
                    <a:pt x="370" y="505"/>
                  </a:lnTo>
                  <a:lnTo>
                    <a:pt x="342" y="514"/>
                  </a:lnTo>
                  <a:lnTo>
                    <a:pt x="307" y="520"/>
                  </a:lnTo>
                  <a:lnTo>
                    <a:pt x="268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1128980" y="6361572"/>
              <a:ext cx="133694" cy="135779"/>
            </a:xfrm>
            <a:custGeom>
              <a:avLst/>
              <a:gdLst>
                <a:gd name="T0" fmla="*/ 126 w 513"/>
                <a:gd name="T1" fmla="*/ 101 h 521"/>
                <a:gd name="T2" fmla="*/ 126 w 513"/>
                <a:gd name="T3" fmla="*/ 270 h 521"/>
                <a:gd name="T4" fmla="*/ 277 w 513"/>
                <a:gd name="T5" fmla="*/ 270 h 521"/>
                <a:gd name="T6" fmla="*/ 298 w 513"/>
                <a:gd name="T7" fmla="*/ 268 h 521"/>
                <a:gd name="T8" fmla="*/ 314 w 513"/>
                <a:gd name="T9" fmla="*/ 264 h 521"/>
                <a:gd name="T10" fmla="*/ 327 w 513"/>
                <a:gd name="T11" fmla="*/ 256 h 521"/>
                <a:gd name="T12" fmla="*/ 335 w 513"/>
                <a:gd name="T13" fmla="*/ 246 h 521"/>
                <a:gd name="T14" fmla="*/ 339 w 513"/>
                <a:gd name="T15" fmla="*/ 231 h 521"/>
                <a:gd name="T16" fmla="*/ 341 w 513"/>
                <a:gd name="T17" fmla="*/ 214 h 521"/>
                <a:gd name="T18" fmla="*/ 341 w 513"/>
                <a:gd name="T19" fmla="*/ 153 h 521"/>
                <a:gd name="T20" fmla="*/ 339 w 513"/>
                <a:gd name="T21" fmla="*/ 133 h 521"/>
                <a:gd name="T22" fmla="*/ 332 w 513"/>
                <a:gd name="T23" fmla="*/ 119 h 521"/>
                <a:gd name="T24" fmla="*/ 321 w 513"/>
                <a:gd name="T25" fmla="*/ 109 h 521"/>
                <a:gd name="T26" fmla="*/ 304 w 513"/>
                <a:gd name="T27" fmla="*/ 103 h 521"/>
                <a:gd name="T28" fmla="*/ 281 w 513"/>
                <a:gd name="T29" fmla="*/ 101 h 521"/>
                <a:gd name="T30" fmla="*/ 126 w 513"/>
                <a:gd name="T31" fmla="*/ 101 h 521"/>
                <a:gd name="T32" fmla="*/ 0 w 513"/>
                <a:gd name="T33" fmla="*/ 0 h 521"/>
                <a:gd name="T34" fmla="*/ 280 w 513"/>
                <a:gd name="T35" fmla="*/ 0 h 521"/>
                <a:gd name="T36" fmla="*/ 322 w 513"/>
                <a:gd name="T37" fmla="*/ 1 h 521"/>
                <a:gd name="T38" fmla="*/ 358 w 513"/>
                <a:gd name="T39" fmla="*/ 9 h 521"/>
                <a:gd name="T40" fmla="*/ 388 w 513"/>
                <a:gd name="T41" fmla="*/ 17 h 521"/>
                <a:gd name="T42" fmla="*/ 412 w 513"/>
                <a:gd name="T43" fmla="*/ 31 h 521"/>
                <a:gd name="T44" fmla="*/ 431 w 513"/>
                <a:gd name="T45" fmla="*/ 47 h 521"/>
                <a:gd name="T46" fmla="*/ 445 w 513"/>
                <a:gd name="T47" fmla="*/ 67 h 521"/>
                <a:gd name="T48" fmla="*/ 455 w 513"/>
                <a:gd name="T49" fmla="*/ 91 h 521"/>
                <a:gd name="T50" fmla="*/ 461 w 513"/>
                <a:gd name="T51" fmla="*/ 117 h 521"/>
                <a:gd name="T52" fmla="*/ 462 w 513"/>
                <a:gd name="T53" fmla="*/ 147 h 521"/>
                <a:gd name="T54" fmla="*/ 462 w 513"/>
                <a:gd name="T55" fmla="*/ 221 h 521"/>
                <a:gd name="T56" fmla="*/ 461 w 513"/>
                <a:gd name="T57" fmla="*/ 254 h 521"/>
                <a:gd name="T58" fmla="*/ 453 w 513"/>
                <a:gd name="T59" fmla="*/ 281 h 521"/>
                <a:gd name="T60" fmla="*/ 441 w 513"/>
                <a:gd name="T61" fmla="*/ 306 h 521"/>
                <a:gd name="T62" fmla="*/ 421 w 513"/>
                <a:gd name="T63" fmla="*/ 326 h 521"/>
                <a:gd name="T64" fmla="*/ 394 w 513"/>
                <a:gd name="T65" fmla="*/ 344 h 521"/>
                <a:gd name="T66" fmla="*/ 513 w 513"/>
                <a:gd name="T67" fmla="*/ 521 h 521"/>
                <a:gd name="T68" fmla="*/ 372 w 513"/>
                <a:gd name="T69" fmla="*/ 521 h 521"/>
                <a:gd name="T70" fmla="*/ 270 w 513"/>
                <a:gd name="T71" fmla="*/ 368 h 521"/>
                <a:gd name="T72" fmla="*/ 126 w 513"/>
                <a:gd name="T73" fmla="*/ 368 h 521"/>
                <a:gd name="T74" fmla="*/ 126 w 513"/>
                <a:gd name="T75" fmla="*/ 521 h 521"/>
                <a:gd name="T76" fmla="*/ 0 w 513"/>
                <a:gd name="T77" fmla="*/ 521 h 521"/>
                <a:gd name="T78" fmla="*/ 0 w 513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3" h="521">
                  <a:moveTo>
                    <a:pt x="126" y="101"/>
                  </a:moveTo>
                  <a:lnTo>
                    <a:pt x="126" y="270"/>
                  </a:lnTo>
                  <a:lnTo>
                    <a:pt x="277" y="270"/>
                  </a:lnTo>
                  <a:lnTo>
                    <a:pt x="298" y="268"/>
                  </a:lnTo>
                  <a:lnTo>
                    <a:pt x="314" y="264"/>
                  </a:lnTo>
                  <a:lnTo>
                    <a:pt x="327" y="256"/>
                  </a:lnTo>
                  <a:lnTo>
                    <a:pt x="335" y="246"/>
                  </a:lnTo>
                  <a:lnTo>
                    <a:pt x="339" y="231"/>
                  </a:lnTo>
                  <a:lnTo>
                    <a:pt x="341" y="214"/>
                  </a:lnTo>
                  <a:lnTo>
                    <a:pt x="341" y="153"/>
                  </a:lnTo>
                  <a:lnTo>
                    <a:pt x="339" y="133"/>
                  </a:lnTo>
                  <a:lnTo>
                    <a:pt x="332" y="119"/>
                  </a:lnTo>
                  <a:lnTo>
                    <a:pt x="321" y="109"/>
                  </a:lnTo>
                  <a:lnTo>
                    <a:pt x="304" y="103"/>
                  </a:lnTo>
                  <a:lnTo>
                    <a:pt x="281" y="101"/>
                  </a:lnTo>
                  <a:lnTo>
                    <a:pt x="126" y="101"/>
                  </a:lnTo>
                  <a:close/>
                  <a:moveTo>
                    <a:pt x="0" y="0"/>
                  </a:moveTo>
                  <a:lnTo>
                    <a:pt x="280" y="0"/>
                  </a:lnTo>
                  <a:lnTo>
                    <a:pt x="322" y="1"/>
                  </a:lnTo>
                  <a:lnTo>
                    <a:pt x="358" y="9"/>
                  </a:lnTo>
                  <a:lnTo>
                    <a:pt x="388" y="17"/>
                  </a:lnTo>
                  <a:lnTo>
                    <a:pt x="412" y="31"/>
                  </a:lnTo>
                  <a:lnTo>
                    <a:pt x="431" y="47"/>
                  </a:lnTo>
                  <a:lnTo>
                    <a:pt x="445" y="67"/>
                  </a:lnTo>
                  <a:lnTo>
                    <a:pt x="455" y="91"/>
                  </a:lnTo>
                  <a:lnTo>
                    <a:pt x="461" y="117"/>
                  </a:lnTo>
                  <a:lnTo>
                    <a:pt x="462" y="147"/>
                  </a:lnTo>
                  <a:lnTo>
                    <a:pt x="462" y="221"/>
                  </a:lnTo>
                  <a:lnTo>
                    <a:pt x="461" y="254"/>
                  </a:lnTo>
                  <a:lnTo>
                    <a:pt x="453" y="281"/>
                  </a:lnTo>
                  <a:lnTo>
                    <a:pt x="441" y="306"/>
                  </a:lnTo>
                  <a:lnTo>
                    <a:pt x="421" y="326"/>
                  </a:lnTo>
                  <a:lnTo>
                    <a:pt x="394" y="344"/>
                  </a:lnTo>
                  <a:lnTo>
                    <a:pt x="513" y="521"/>
                  </a:lnTo>
                  <a:lnTo>
                    <a:pt x="372" y="521"/>
                  </a:lnTo>
                  <a:lnTo>
                    <a:pt x="270" y="368"/>
                  </a:lnTo>
                  <a:lnTo>
                    <a:pt x="126" y="368"/>
                  </a:lnTo>
                  <a:lnTo>
                    <a:pt x="126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333039" y="6361572"/>
              <a:ext cx="144379" cy="135779"/>
            </a:xfrm>
            <a:custGeom>
              <a:avLst/>
              <a:gdLst>
                <a:gd name="T0" fmla="*/ 199 w 554"/>
                <a:gd name="T1" fmla="*/ 0 h 521"/>
                <a:gd name="T2" fmla="*/ 355 w 554"/>
                <a:gd name="T3" fmla="*/ 0 h 521"/>
                <a:gd name="T4" fmla="*/ 554 w 554"/>
                <a:gd name="T5" fmla="*/ 521 h 521"/>
                <a:gd name="T6" fmla="*/ 429 w 554"/>
                <a:gd name="T7" fmla="*/ 521 h 521"/>
                <a:gd name="T8" fmla="*/ 276 w 554"/>
                <a:gd name="T9" fmla="*/ 111 h 521"/>
                <a:gd name="T10" fmla="*/ 125 w 554"/>
                <a:gd name="T11" fmla="*/ 521 h 521"/>
                <a:gd name="T12" fmla="*/ 0 w 554"/>
                <a:gd name="T13" fmla="*/ 521 h 521"/>
                <a:gd name="T14" fmla="*/ 199 w 554"/>
                <a:gd name="T1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" h="521">
                  <a:moveTo>
                    <a:pt x="199" y="0"/>
                  </a:moveTo>
                  <a:lnTo>
                    <a:pt x="355" y="0"/>
                  </a:lnTo>
                  <a:lnTo>
                    <a:pt x="554" y="521"/>
                  </a:lnTo>
                  <a:lnTo>
                    <a:pt x="429" y="521"/>
                  </a:lnTo>
                  <a:lnTo>
                    <a:pt x="276" y="111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2302"/>
            </a:solidFill>
            <a:ln w="0">
              <a:solidFill>
                <a:srgbClr val="FF230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1550390" y="6361572"/>
              <a:ext cx="118318" cy="135779"/>
            </a:xfrm>
            <a:custGeom>
              <a:avLst/>
              <a:gdLst>
                <a:gd name="T0" fmla="*/ 125 w 454"/>
                <a:gd name="T1" fmla="*/ 101 h 521"/>
                <a:gd name="T2" fmla="*/ 125 w 454"/>
                <a:gd name="T3" fmla="*/ 274 h 521"/>
                <a:gd name="T4" fmla="*/ 268 w 454"/>
                <a:gd name="T5" fmla="*/ 274 h 521"/>
                <a:gd name="T6" fmla="*/ 292 w 454"/>
                <a:gd name="T7" fmla="*/ 271 h 521"/>
                <a:gd name="T8" fmla="*/ 310 w 454"/>
                <a:gd name="T9" fmla="*/ 266 h 521"/>
                <a:gd name="T10" fmla="*/ 322 w 454"/>
                <a:gd name="T11" fmla="*/ 256 h 521"/>
                <a:gd name="T12" fmla="*/ 329 w 454"/>
                <a:gd name="T13" fmla="*/ 240 h 521"/>
                <a:gd name="T14" fmla="*/ 332 w 454"/>
                <a:gd name="T15" fmla="*/ 221 h 521"/>
                <a:gd name="T16" fmla="*/ 332 w 454"/>
                <a:gd name="T17" fmla="*/ 153 h 521"/>
                <a:gd name="T18" fmla="*/ 329 w 454"/>
                <a:gd name="T19" fmla="*/ 134 h 521"/>
                <a:gd name="T20" fmla="*/ 322 w 454"/>
                <a:gd name="T21" fmla="*/ 120 h 521"/>
                <a:gd name="T22" fmla="*/ 310 w 454"/>
                <a:gd name="T23" fmla="*/ 109 h 521"/>
                <a:gd name="T24" fmla="*/ 292 w 454"/>
                <a:gd name="T25" fmla="*/ 103 h 521"/>
                <a:gd name="T26" fmla="*/ 268 w 454"/>
                <a:gd name="T27" fmla="*/ 101 h 521"/>
                <a:gd name="T28" fmla="*/ 125 w 454"/>
                <a:gd name="T29" fmla="*/ 101 h 521"/>
                <a:gd name="T30" fmla="*/ 0 w 454"/>
                <a:gd name="T31" fmla="*/ 0 h 521"/>
                <a:gd name="T32" fmla="*/ 272 w 454"/>
                <a:gd name="T33" fmla="*/ 0 h 521"/>
                <a:gd name="T34" fmla="*/ 315 w 454"/>
                <a:gd name="T35" fmla="*/ 1 h 521"/>
                <a:gd name="T36" fmla="*/ 350 w 454"/>
                <a:gd name="T37" fmla="*/ 9 h 521"/>
                <a:gd name="T38" fmla="*/ 380 w 454"/>
                <a:gd name="T39" fmla="*/ 17 h 521"/>
                <a:gd name="T40" fmla="*/ 404 w 454"/>
                <a:gd name="T41" fmla="*/ 31 h 521"/>
                <a:gd name="T42" fmla="*/ 424 w 454"/>
                <a:gd name="T43" fmla="*/ 47 h 521"/>
                <a:gd name="T44" fmla="*/ 437 w 454"/>
                <a:gd name="T45" fmla="*/ 67 h 521"/>
                <a:gd name="T46" fmla="*/ 447 w 454"/>
                <a:gd name="T47" fmla="*/ 91 h 521"/>
                <a:gd name="T48" fmla="*/ 453 w 454"/>
                <a:gd name="T49" fmla="*/ 117 h 521"/>
                <a:gd name="T50" fmla="*/ 454 w 454"/>
                <a:gd name="T51" fmla="*/ 147 h 521"/>
                <a:gd name="T52" fmla="*/ 454 w 454"/>
                <a:gd name="T53" fmla="*/ 227 h 521"/>
                <a:gd name="T54" fmla="*/ 453 w 454"/>
                <a:gd name="T55" fmla="*/ 256 h 521"/>
                <a:gd name="T56" fmla="*/ 446 w 454"/>
                <a:gd name="T57" fmla="*/ 283 h 521"/>
                <a:gd name="T58" fmla="*/ 436 w 454"/>
                <a:gd name="T59" fmla="*/ 307 h 521"/>
                <a:gd name="T60" fmla="*/ 422 w 454"/>
                <a:gd name="T61" fmla="*/ 327 h 521"/>
                <a:gd name="T62" fmla="*/ 402 w 454"/>
                <a:gd name="T63" fmla="*/ 344 h 521"/>
                <a:gd name="T64" fmla="*/ 376 w 454"/>
                <a:gd name="T65" fmla="*/ 357 h 521"/>
                <a:gd name="T66" fmla="*/ 346 w 454"/>
                <a:gd name="T67" fmla="*/ 367 h 521"/>
                <a:gd name="T68" fmla="*/ 309 w 454"/>
                <a:gd name="T69" fmla="*/ 373 h 521"/>
                <a:gd name="T70" fmla="*/ 266 w 454"/>
                <a:gd name="T71" fmla="*/ 374 h 521"/>
                <a:gd name="T72" fmla="*/ 125 w 454"/>
                <a:gd name="T73" fmla="*/ 374 h 521"/>
                <a:gd name="T74" fmla="*/ 125 w 454"/>
                <a:gd name="T75" fmla="*/ 521 h 521"/>
                <a:gd name="T76" fmla="*/ 0 w 454"/>
                <a:gd name="T77" fmla="*/ 521 h 521"/>
                <a:gd name="T78" fmla="*/ 0 w 454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4" h="521">
                  <a:moveTo>
                    <a:pt x="125" y="101"/>
                  </a:moveTo>
                  <a:lnTo>
                    <a:pt x="125" y="274"/>
                  </a:lnTo>
                  <a:lnTo>
                    <a:pt x="268" y="274"/>
                  </a:lnTo>
                  <a:lnTo>
                    <a:pt x="292" y="271"/>
                  </a:lnTo>
                  <a:lnTo>
                    <a:pt x="310" y="266"/>
                  </a:lnTo>
                  <a:lnTo>
                    <a:pt x="322" y="256"/>
                  </a:lnTo>
                  <a:lnTo>
                    <a:pt x="329" y="240"/>
                  </a:lnTo>
                  <a:lnTo>
                    <a:pt x="332" y="221"/>
                  </a:lnTo>
                  <a:lnTo>
                    <a:pt x="332" y="153"/>
                  </a:lnTo>
                  <a:lnTo>
                    <a:pt x="329" y="134"/>
                  </a:lnTo>
                  <a:lnTo>
                    <a:pt x="322" y="120"/>
                  </a:lnTo>
                  <a:lnTo>
                    <a:pt x="310" y="109"/>
                  </a:lnTo>
                  <a:lnTo>
                    <a:pt x="292" y="103"/>
                  </a:lnTo>
                  <a:lnTo>
                    <a:pt x="268" y="101"/>
                  </a:lnTo>
                  <a:lnTo>
                    <a:pt x="125" y="101"/>
                  </a:lnTo>
                  <a:close/>
                  <a:moveTo>
                    <a:pt x="0" y="0"/>
                  </a:moveTo>
                  <a:lnTo>
                    <a:pt x="272" y="0"/>
                  </a:lnTo>
                  <a:lnTo>
                    <a:pt x="315" y="1"/>
                  </a:lnTo>
                  <a:lnTo>
                    <a:pt x="350" y="9"/>
                  </a:lnTo>
                  <a:lnTo>
                    <a:pt x="380" y="17"/>
                  </a:lnTo>
                  <a:lnTo>
                    <a:pt x="404" y="31"/>
                  </a:lnTo>
                  <a:lnTo>
                    <a:pt x="424" y="47"/>
                  </a:lnTo>
                  <a:lnTo>
                    <a:pt x="437" y="67"/>
                  </a:lnTo>
                  <a:lnTo>
                    <a:pt x="447" y="91"/>
                  </a:lnTo>
                  <a:lnTo>
                    <a:pt x="453" y="117"/>
                  </a:lnTo>
                  <a:lnTo>
                    <a:pt x="454" y="147"/>
                  </a:lnTo>
                  <a:lnTo>
                    <a:pt x="454" y="227"/>
                  </a:lnTo>
                  <a:lnTo>
                    <a:pt x="453" y="256"/>
                  </a:lnTo>
                  <a:lnTo>
                    <a:pt x="446" y="283"/>
                  </a:lnTo>
                  <a:lnTo>
                    <a:pt x="436" y="307"/>
                  </a:lnTo>
                  <a:lnTo>
                    <a:pt x="422" y="327"/>
                  </a:lnTo>
                  <a:lnTo>
                    <a:pt x="402" y="344"/>
                  </a:lnTo>
                  <a:lnTo>
                    <a:pt x="376" y="357"/>
                  </a:lnTo>
                  <a:lnTo>
                    <a:pt x="346" y="367"/>
                  </a:lnTo>
                  <a:lnTo>
                    <a:pt x="309" y="373"/>
                  </a:lnTo>
                  <a:lnTo>
                    <a:pt x="266" y="374"/>
                  </a:lnTo>
                  <a:lnTo>
                    <a:pt x="125" y="374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747674" y="6361572"/>
              <a:ext cx="104245" cy="135779"/>
            </a:xfrm>
            <a:custGeom>
              <a:avLst/>
              <a:gdLst>
                <a:gd name="T0" fmla="*/ 0 w 400"/>
                <a:gd name="T1" fmla="*/ 0 h 521"/>
                <a:gd name="T2" fmla="*/ 400 w 400"/>
                <a:gd name="T3" fmla="*/ 0 h 521"/>
                <a:gd name="T4" fmla="*/ 400 w 400"/>
                <a:gd name="T5" fmla="*/ 103 h 521"/>
                <a:gd name="T6" fmla="*/ 124 w 400"/>
                <a:gd name="T7" fmla="*/ 103 h 521"/>
                <a:gd name="T8" fmla="*/ 124 w 400"/>
                <a:gd name="T9" fmla="*/ 204 h 521"/>
                <a:gd name="T10" fmla="*/ 382 w 400"/>
                <a:gd name="T11" fmla="*/ 204 h 521"/>
                <a:gd name="T12" fmla="*/ 382 w 400"/>
                <a:gd name="T13" fmla="*/ 307 h 521"/>
                <a:gd name="T14" fmla="*/ 124 w 400"/>
                <a:gd name="T15" fmla="*/ 307 h 521"/>
                <a:gd name="T16" fmla="*/ 124 w 400"/>
                <a:gd name="T17" fmla="*/ 420 h 521"/>
                <a:gd name="T18" fmla="*/ 400 w 400"/>
                <a:gd name="T19" fmla="*/ 420 h 521"/>
                <a:gd name="T20" fmla="*/ 400 w 400"/>
                <a:gd name="T21" fmla="*/ 521 h 521"/>
                <a:gd name="T22" fmla="*/ 0 w 400"/>
                <a:gd name="T23" fmla="*/ 521 h 521"/>
                <a:gd name="T24" fmla="*/ 0 w 400"/>
                <a:gd name="T2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" h="521">
                  <a:moveTo>
                    <a:pt x="0" y="0"/>
                  </a:moveTo>
                  <a:lnTo>
                    <a:pt x="400" y="0"/>
                  </a:lnTo>
                  <a:lnTo>
                    <a:pt x="400" y="103"/>
                  </a:lnTo>
                  <a:lnTo>
                    <a:pt x="124" y="103"/>
                  </a:lnTo>
                  <a:lnTo>
                    <a:pt x="124" y="204"/>
                  </a:lnTo>
                  <a:lnTo>
                    <a:pt x="382" y="204"/>
                  </a:lnTo>
                  <a:lnTo>
                    <a:pt x="382" y="307"/>
                  </a:lnTo>
                  <a:lnTo>
                    <a:pt x="124" y="307"/>
                  </a:lnTo>
                  <a:lnTo>
                    <a:pt x="124" y="420"/>
                  </a:lnTo>
                  <a:lnTo>
                    <a:pt x="400" y="420"/>
                  </a:lnTo>
                  <a:lnTo>
                    <a:pt x="400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933752" y="6361572"/>
              <a:ext cx="133173" cy="135779"/>
            </a:xfrm>
            <a:custGeom>
              <a:avLst/>
              <a:gdLst>
                <a:gd name="T0" fmla="*/ 124 w 511"/>
                <a:gd name="T1" fmla="*/ 101 h 521"/>
                <a:gd name="T2" fmla="*/ 124 w 511"/>
                <a:gd name="T3" fmla="*/ 270 h 521"/>
                <a:gd name="T4" fmla="*/ 276 w 511"/>
                <a:gd name="T5" fmla="*/ 270 h 521"/>
                <a:gd name="T6" fmla="*/ 296 w 511"/>
                <a:gd name="T7" fmla="*/ 268 h 521"/>
                <a:gd name="T8" fmla="*/ 313 w 511"/>
                <a:gd name="T9" fmla="*/ 264 h 521"/>
                <a:gd name="T10" fmla="*/ 325 w 511"/>
                <a:gd name="T11" fmla="*/ 256 h 521"/>
                <a:gd name="T12" fmla="*/ 333 w 511"/>
                <a:gd name="T13" fmla="*/ 246 h 521"/>
                <a:gd name="T14" fmla="*/ 338 w 511"/>
                <a:gd name="T15" fmla="*/ 231 h 521"/>
                <a:gd name="T16" fmla="*/ 339 w 511"/>
                <a:gd name="T17" fmla="*/ 214 h 521"/>
                <a:gd name="T18" fmla="*/ 339 w 511"/>
                <a:gd name="T19" fmla="*/ 153 h 521"/>
                <a:gd name="T20" fmla="*/ 338 w 511"/>
                <a:gd name="T21" fmla="*/ 133 h 521"/>
                <a:gd name="T22" fmla="*/ 330 w 511"/>
                <a:gd name="T23" fmla="*/ 119 h 521"/>
                <a:gd name="T24" fmla="*/ 319 w 511"/>
                <a:gd name="T25" fmla="*/ 109 h 521"/>
                <a:gd name="T26" fmla="*/ 302 w 511"/>
                <a:gd name="T27" fmla="*/ 103 h 521"/>
                <a:gd name="T28" fmla="*/ 279 w 511"/>
                <a:gd name="T29" fmla="*/ 101 h 521"/>
                <a:gd name="T30" fmla="*/ 124 w 511"/>
                <a:gd name="T31" fmla="*/ 101 h 521"/>
                <a:gd name="T32" fmla="*/ 0 w 511"/>
                <a:gd name="T33" fmla="*/ 0 h 521"/>
                <a:gd name="T34" fmla="*/ 279 w 511"/>
                <a:gd name="T35" fmla="*/ 0 h 521"/>
                <a:gd name="T36" fmla="*/ 320 w 511"/>
                <a:gd name="T37" fmla="*/ 1 h 521"/>
                <a:gd name="T38" fmla="*/ 358 w 511"/>
                <a:gd name="T39" fmla="*/ 9 h 521"/>
                <a:gd name="T40" fmla="*/ 387 w 511"/>
                <a:gd name="T41" fmla="*/ 17 h 521"/>
                <a:gd name="T42" fmla="*/ 412 w 511"/>
                <a:gd name="T43" fmla="*/ 31 h 521"/>
                <a:gd name="T44" fmla="*/ 430 w 511"/>
                <a:gd name="T45" fmla="*/ 47 h 521"/>
                <a:gd name="T46" fmla="*/ 444 w 511"/>
                <a:gd name="T47" fmla="*/ 67 h 521"/>
                <a:gd name="T48" fmla="*/ 453 w 511"/>
                <a:gd name="T49" fmla="*/ 91 h 521"/>
                <a:gd name="T50" fmla="*/ 459 w 511"/>
                <a:gd name="T51" fmla="*/ 117 h 521"/>
                <a:gd name="T52" fmla="*/ 460 w 511"/>
                <a:gd name="T53" fmla="*/ 147 h 521"/>
                <a:gd name="T54" fmla="*/ 460 w 511"/>
                <a:gd name="T55" fmla="*/ 221 h 521"/>
                <a:gd name="T56" fmla="*/ 459 w 511"/>
                <a:gd name="T57" fmla="*/ 254 h 521"/>
                <a:gd name="T58" fmla="*/ 452 w 511"/>
                <a:gd name="T59" fmla="*/ 281 h 521"/>
                <a:gd name="T60" fmla="*/ 439 w 511"/>
                <a:gd name="T61" fmla="*/ 306 h 521"/>
                <a:gd name="T62" fmla="*/ 419 w 511"/>
                <a:gd name="T63" fmla="*/ 326 h 521"/>
                <a:gd name="T64" fmla="*/ 392 w 511"/>
                <a:gd name="T65" fmla="*/ 344 h 521"/>
                <a:gd name="T66" fmla="*/ 511 w 511"/>
                <a:gd name="T67" fmla="*/ 521 h 521"/>
                <a:gd name="T68" fmla="*/ 370 w 511"/>
                <a:gd name="T69" fmla="*/ 521 h 521"/>
                <a:gd name="T70" fmla="*/ 269 w 511"/>
                <a:gd name="T71" fmla="*/ 368 h 521"/>
                <a:gd name="T72" fmla="*/ 124 w 511"/>
                <a:gd name="T73" fmla="*/ 368 h 521"/>
                <a:gd name="T74" fmla="*/ 124 w 511"/>
                <a:gd name="T75" fmla="*/ 521 h 521"/>
                <a:gd name="T76" fmla="*/ 0 w 511"/>
                <a:gd name="T77" fmla="*/ 521 h 521"/>
                <a:gd name="T78" fmla="*/ 0 w 511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1" h="521">
                  <a:moveTo>
                    <a:pt x="124" y="101"/>
                  </a:moveTo>
                  <a:lnTo>
                    <a:pt x="124" y="270"/>
                  </a:lnTo>
                  <a:lnTo>
                    <a:pt x="276" y="270"/>
                  </a:lnTo>
                  <a:lnTo>
                    <a:pt x="296" y="268"/>
                  </a:lnTo>
                  <a:lnTo>
                    <a:pt x="313" y="264"/>
                  </a:lnTo>
                  <a:lnTo>
                    <a:pt x="325" y="256"/>
                  </a:lnTo>
                  <a:lnTo>
                    <a:pt x="333" y="246"/>
                  </a:lnTo>
                  <a:lnTo>
                    <a:pt x="338" y="231"/>
                  </a:lnTo>
                  <a:lnTo>
                    <a:pt x="339" y="214"/>
                  </a:lnTo>
                  <a:lnTo>
                    <a:pt x="339" y="153"/>
                  </a:lnTo>
                  <a:lnTo>
                    <a:pt x="338" y="133"/>
                  </a:lnTo>
                  <a:lnTo>
                    <a:pt x="330" y="119"/>
                  </a:lnTo>
                  <a:lnTo>
                    <a:pt x="319" y="109"/>
                  </a:lnTo>
                  <a:lnTo>
                    <a:pt x="302" y="103"/>
                  </a:lnTo>
                  <a:lnTo>
                    <a:pt x="279" y="101"/>
                  </a:lnTo>
                  <a:lnTo>
                    <a:pt x="124" y="101"/>
                  </a:lnTo>
                  <a:close/>
                  <a:moveTo>
                    <a:pt x="0" y="0"/>
                  </a:moveTo>
                  <a:lnTo>
                    <a:pt x="279" y="0"/>
                  </a:lnTo>
                  <a:lnTo>
                    <a:pt x="320" y="1"/>
                  </a:lnTo>
                  <a:lnTo>
                    <a:pt x="358" y="9"/>
                  </a:lnTo>
                  <a:lnTo>
                    <a:pt x="387" y="17"/>
                  </a:lnTo>
                  <a:lnTo>
                    <a:pt x="412" y="31"/>
                  </a:lnTo>
                  <a:lnTo>
                    <a:pt x="430" y="47"/>
                  </a:lnTo>
                  <a:lnTo>
                    <a:pt x="444" y="67"/>
                  </a:lnTo>
                  <a:lnTo>
                    <a:pt x="453" y="91"/>
                  </a:lnTo>
                  <a:lnTo>
                    <a:pt x="459" y="117"/>
                  </a:lnTo>
                  <a:lnTo>
                    <a:pt x="460" y="147"/>
                  </a:lnTo>
                  <a:lnTo>
                    <a:pt x="460" y="221"/>
                  </a:lnTo>
                  <a:lnTo>
                    <a:pt x="459" y="254"/>
                  </a:lnTo>
                  <a:lnTo>
                    <a:pt x="452" y="281"/>
                  </a:lnTo>
                  <a:lnTo>
                    <a:pt x="439" y="306"/>
                  </a:lnTo>
                  <a:lnTo>
                    <a:pt x="419" y="326"/>
                  </a:lnTo>
                  <a:lnTo>
                    <a:pt x="392" y="344"/>
                  </a:lnTo>
                  <a:lnTo>
                    <a:pt x="511" y="521"/>
                  </a:lnTo>
                  <a:lnTo>
                    <a:pt x="370" y="521"/>
                  </a:lnTo>
                  <a:lnTo>
                    <a:pt x="269" y="368"/>
                  </a:lnTo>
                  <a:lnTo>
                    <a:pt x="124" y="368"/>
                  </a:lnTo>
                  <a:lnTo>
                    <a:pt x="124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79394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30672" y="1930400"/>
            <a:ext cx="7332795" cy="4047067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FontTx/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408" y="6344937"/>
            <a:ext cx="466725" cy="365125"/>
          </a:xfrm>
          <a:prstGeom prst="rect">
            <a:avLst/>
          </a:prstGeom>
        </p:spPr>
        <p:txBody>
          <a:bodyPr bIns="0"/>
          <a:lstStyle>
            <a:lvl1pPr algn="r">
              <a:defRPr sz="1200" b="1" i="0"/>
            </a:lvl1pPr>
          </a:lstStyle>
          <a:p>
            <a:fld id="{532E5815-A8B8-3248-99F0-470F41FB04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30672" y="47198"/>
            <a:ext cx="7766050" cy="1143000"/>
          </a:xfrm>
        </p:spPr>
        <p:txBody>
          <a:bodyPr lIns="0">
            <a:normAutofit/>
          </a:bodyPr>
          <a:lstStyle>
            <a:lvl1pPr algn="l">
              <a:defRPr sz="3500" b="1" i="0">
                <a:latin typeface="Arial"/>
              </a:defRPr>
            </a:lvl1pPr>
          </a:lstStyle>
          <a:p>
            <a:r>
              <a:rPr lang="en-US" dirty="0" smtClean="0"/>
              <a:t>Large Picture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62704"/>
            <a:ext cx="1849468" cy="0"/>
          </a:xfrm>
          <a:prstGeom prst="line">
            <a:avLst/>
          </a:prstGeom>
          <a:ln w="12700">
            <a:solidFill>
              <a:srgbClr val="FF46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920750" y="6361572"/>
            <a:ext cx="1146175" cy="135779"/>
            <a:chOff x="920750" y="6361572"/>
            <a:chExt cx="1146175" cy="135779"/>
          </a:xfrm>
        </p:grpSpPr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920750" y="6361572"/>
              <a:ext cx="119882" cy="135779"/>
            </a:xfrm>
            <a:custGeom>
              <a:avLst/>
              <a:gdLst>
                <a:gd name="T0" fmla="*/ 124 w 460"/>
                <a:gd name="T1" fmla="*/ 106 h 521"/>
                <a:gd name="T2" fmla="*/ 124 w 460"/>
                <a:gd name="T3" fmla="*/ 415 h 521"/>
                <a:gd name="T4" fmla="*/ 260 w 460"/>
                <a:gd name="T5" fmla="*/ 415 h 521"/>
                <a:gd name="T6" fmla="*/ 286 w 460"/>
                <a:gd name="T7" fmla="*/ 414 h 521"/>
                <a:gd name="T8" fmla="*/ 306 w 460"/>
                <a:gd name="T9" fmla="*/ 408 h 521"/>
                <a:gd name="T10" fmla="*/ 320 w 460"/>
                <a:gd name="T11" fmla="*/ 400 h 521"/>
                <a:gd name="T12" fmla="*/ 330 w 460"/>
                <a:gd name="T13" fmla="*/ 385 h 521"/>
                <a:gd name="T14" fmla="*/ 336 w 460"/>
                <a:gd name="T15" fmla="*/ 368 h 521"/>
                <a:gd name="T16" fmla="*/ 337 w 460"/>
                <a:gd name="T17" fmla="*/ 346 h 521"/>
                <a:gd name="T18" fmla="*/ 337 w 460"/>
                <a:gd name="T19" fmla="*/ 176 h 521"/>
                <a:gd name="T20" fmla="*/ 336 w 460"/>
                <a:gd name="T21" fmla="*/ 154 h 521"/>
                <a:gd name="T22" fmla="*/ 330 w 460"/>
                <a:gd name="T23" fmla="*/ 136 h 521"/>
                <a:gd name="T24" fmla="*/ 320 w 460"/>
                <a:gd name="T25" fmla="*/ 123 h 521"/>
                <a:gd name="T26" fmla="*/ 306 w 460"/>
                <a:gd name="T27" fmla="*/ 113 h 521"/>
                <a:gd name="T28" fmla="*/ 286 w 460"/>
                <a:gd name="T29" fmla="*/ 107 h 521"/>
                <a:gd name="T30" fmla="*/ 260 w 460"/>
                <a:gd name="T31" fmla="*/ 106 h 521"/>
                <a:gd name="T32" fmla="*/ 124 w 460"/>
                <a:gd name="T33" fmla="*/ 106 h 521"/>
                <a:gd name="T34" fmla="*/ 0 w 460"/>
                <a:gd name="T35" fmla="*/ 0 h 521"/>
                <a:gd name="T36" fmla="*/ 268 w 460"/>
                <a:gd name="T37" fmla="*/ 0 h 521"/>
                <a:gd name="T38" fmla="*/ 307 w 460"/>
                <a:gd name="T39" fmla="*/ 1 h 521"/>
                <a:gd name="T40" fmla="*/ 342 w 460"/>
                <a:gd name="T41" fmla="*/ 7 h 521"/>
                <a:gd name="T42" fmla="*/ 370 w 460"/>
                <a:gd name="T43" fmla="*/ 16 h 521"/>
                <a:gd name="T44" fmla="*/ 394 w 460"/>
                <a:gd name="T45" fmla="*/ 27 h 521"/>
                <a:gd name="T46" fmla="*/ 414 w 460"/>
                <a:gd name="T47" fmla="*/ 43 h 521"/>
                <a:gd name="T48" fmla="*/ 430 w 460"/>
                <a:gd name="T49" fmla="*/ 60 h 521"/>
                <a:gd name="T50" fmla="*/ 441 w 460"/>
                <a:gd name="T51" fmla="*/ 79 h 521"/>
                <a:gd name="T52" fmla="*/ 450 w 460"/>
                <a:gd name="T53" fmla="*/ 101 h 521"/>
                <a:gd name="T54" fmla="*/ 456 w 460"/>
                <a:gd name="T55" fmla="*/ 124 h 521"/>
                <a:gd name="T56" fmla="*/ 459 w 460"/>
                <a:gd name="T57" fmla="*/ 150 h 521"/>
                <a:gd name="T58" fmla="*/ 460 w 460"/>
                <a:gd name="T59" fmla="*/ 177 h 521"/>
                <a:gd name="T60" fmla="*/ 460 w 460"/>
                <a:gd name="T61" fmla="*/ 346 h 521"/>
                <a:gd name="T62" fmla="*/ 459 w 460"/>
                <a:gd name="T63" fmla="*/ 371 h 521"/>
                <a:gd name="T64" fmla="*/ 456 w 460"/>
                <a:gd name="T65" fmla="*/ 397 h 521"/>
                <a:gd name="T66" fmla="*/ 450 w 460"/>
                <a:gd name="T67" fmla="*/ 421 h 521"/>
                <a:gd name="T68" fmla="*/ 441 w 460"/>
                <a:gd name="T69" fmla="*/ 443 h 521"/>
                <a:gd name="T70" fmla="*/ 430 w 460"/>
                <a:gd name="T71" fmla="*/ 461 h 521"/>
                <a:gd name="T72" fmla="*/ 414 w 460"/>
                <a:gd name="T73" fmla="*/ 480 h 521"/>
                <a:gd name="T74" fmla="*/ 394 w 460"/>
                <a:gd name="T75" fmla="*/ 494 h 521"/>
                <a:gd name="T76" fmla="*/ 370 w 460"/>
                <a:gd name="T77" fmla="*/ 505 h 521"/>
                <a:gd name="T78" fmla="*/ 342 w 460"/>
                <a:gd name="T79" fmla="*/ 514 h 521"/>
                <a:gd name="T80" fmla="*/ 307 w 460"/>
                <a:gd name="T81" fmla="*/ 520 h 521"/>
                <a:gd name="T82" fmla="*/ 268 w 460"/>
                <a:gd name="T83" fmla="*/ 521 h 521"/>
                <a:gd name="T84" fmla="*/ 0 w 460"/>
                <a:gd name="T85" fmla="*/ 521 h 521"/>
                <a:gd name="T86" fmla="*/ 0 w 460"/>
                <a:gd name="T8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0" h="521">
                  <a:moveTo>
                    <a:pt x="124" y="106"/>
                  </a:moveTo>
                  <a:lnTo>
                    <a:pt x="124" y="415"/>
                  </a:lnTo>
                  <a:lnTo>
                    <a:pt x="260" y="415"/>
                  </a:lnTo>
                  <a:lnTo>
                    <a:pt x="286" y="414"/>
                  </a:lnTo>
                  <a:lnTo>
                    <a:pt x="306" y="408"/>
                  </a:lnTo>
                  <a:lnTo>
                    <a:pt x="320" y="400"/>
                  </a:lnTo>
                  <a:lnTo>
                    <a:pt x="330" y="385"/>
                  </a:lnTo>
                  <a:lnTo>
                    <a:pt x="336" y="368"/>
                  </a:lnTo>
                  <a:lnTo>
                    <a:pt x="337" y="346"/>
                  </a:lnTo>
                  <a:lnTo>
                    <a:pt x="337" y="176"/>
                  </a:lnTo>
                  <a:lnTo>
                    <a:pt x="336" y="154"/>
                  </a:lnTo>
                  <a:lnTo>
                    <a:pt x="330" y="136"/>
                  </a:lnTo>
                  <a:lnTo>
                    <a:pt x="320" y="123"/>
                  </a:lnTo>
                  <a:lnTo>
                    <a:pt x="306" y="113"/>
                  </a:lnTo>
                  <a:lnTo>
                    <a:pt x="286" y="107"/>
                  </a:lnTo>
                  <a:lnTo>
                    <a:pt x="260" y="106"/>
                  </a:lnTo>
                  <a:lnTo>
                    <a:pt x="124" y="106"/>
                  </a:lnTo>
                  <a:close/>
                  <a:moveTo>
                    <a:pt x="0" y="0"/>
                  </a:moveTo>
                  <a:lnTo>
                    <a:pt x="268" y="0"/>
                  </a:lnTo>
                  <a:lnTo>
                    <a:pt x="307" y="1"/>
                  </a:lnTo>
                  <a:lnTo>
                    <a:pt x="342" y="7"/>
                  </a:lnTo>
                  <a:lnTo>
                    <a:pt x="370" y="16"/>
                  </a:lnTo>
                  <a:lnTo>
                    <a:pt x="394" y="27"/>
                  </a:lnTo>
                  <a:lnTo>
                    <a:pt x="414" y="43"/>
                  </a:lnTo>
                  <a:lnTo>
                    <a:pt x="430" y="60"/>
                  </a:lnTo>
                  <a:lnTo>
                    <a:pt x="441" y="79"/>
                  </a:lnTo>
                  <a:lnTo>
                    <a:pt x="450" y="101"/>
                  </a:lnTo>
                  <a:lnTo>
                    <a:pt x="456" y="124"/>
                  </a:lnTo>
                  <a:lnTo>
                    <a:pt x="459" y="150"/>
                  </a:lnTo>
                  <a:lnTo>
                    <a:pt x="460" y="177"/>
                  </a:lnTo>
                  <a:lnTo>
                    <a:pt x="460" y="346"/>
                  </a:lnTo>
                  <a:lnTo>
                    <a:pt x="459" y="371"/>
                  </a:lnTo>
                  <a:lnTo>
                    <a:pt x="456" y="397"/>
                  </a:lnTo>
                  <a:lnTo>
                    <a:pt x="450" y="421"/>
                  </a:lnTo>
                  <a:lnTo>
                    <a:pt x="441" y="443"/>
                  </a:lnTo>
                  <a:lnTo>
                    <a:pt x="430" y="461"/>
                  </a:lnTo>
                  <a:lnTo>
                    <a:pt x="414" y="480"/>
                  </a:lnTo>
                  <a:lnTo>
                    <a:pt x="394" y="494"/>
                  </a:lnTo>
                  <a:lnTo>
                    <a:pt x="370" y="505"/>
                  </a:lnTo>
                  <a:lnTo>
                    <a:pt x="342" y="514"/>
                  </a:lnTo>
                  <a:lnTo>
                    <a:pt x="307" y="520"/>
                  </a:lnTo>
                  <a:lnTo>
                    <a:pt x="268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1128980" y="6361572"/>
              <a:ext cx="133694" cy="135779"/>
            </a:xfrm>
            <a:custGeom>
              <a:avLst/>
              <a:gdLst>
                <a:gd name="T0" fmla="*/ 126 w 513"/>
                <a:gd name="T1" fmla="*/ 101 h 521"/>
                <a:gd name="T2" fmla="*/ 126 w 513"/>
                <a:gd name="T3" fmla="*/ 270 h 521"/>
                <a:gd name="T4" fmla="*/ 277 w 513"/>
                <a:gd name="T5" fmla="*/ 270 h 521"/>
                <a:gd name="T6" fmla="*/ 298 w 513"/>
                <a:gd name="T7" fmla="*/ 268 h 521"/>
                <a:gd name="T8" fmla="*/ 314 w 513"/>
                <a:gd name="T9" fmla="*/ 264 h 521"/>
                <a:gd name="T10" fmla="*/ 327 w 513"/>
                <a:gd name="T11" fmla="*/ 256 h 521"/>
                <a:gd name="T12" fmla="*/ 335 w 513"/>
                <a:gd name="T13" fmla="*/ 246 h 521"/>
                <a:gd name="T14" fmla="*/ 339 w 513"/>
                <a:gd name="T15" fmla="*/ 231 h 521"/>
                <a:gd name="T16" fmla="*/ 341 w 513"/>
                <a:gd name="T17" fmla="*/ 214 h 521"/>
                <a:gd name="T18" fmla="*/ 341 w 513"/>
                <a:gd name="T19" fmla="*/ 153 h 521"/>
                <a:gd name="T20" fmla="*/ 339 w 513"/>
                <a:gd name="T21" fmla="*/ 133 h 521"/>
                <a:gd name="T22" fmla="*/ 332 w 513"/>
                <a:gd name="T23" fmla="*/ 119 h 521"/>
                <a:gd name="T24" fmla="*/ 321 w 513"/>
                <a:gd name="T25" fmla="*/ 109 h 521"/>
                <a:gd name="T26" fmla="*/ 304 w 513"/>
                <a:gd name="T27" fmla="*/ 103 h 521"/>
                <a:gd name="T28" fmla="*/ 281 w 513"/>
                <a:gd name="T29" fmla="*/ 101 h 521"/>
                <a:gd name="T30" fmla="*/ 126 w 513"/>
                <a:gd name="T31" fmla="*/ 101 h 521"/>
                <a:gd name="T32" fmla="*/ 0 w 513"/>
                <a:gd name="T33" fmla="*/ 0 h 521"/>
                <a:gd name="T34" fmla="*/ 280 w 513"/>
                <a:gd name="T35" fmla="*/ 0 h 521"/>
                <a:gd name="T36" fmla="*/ 322 w 513"/>
                <a:gd name="T37" fmla="*/ 1 h 521"/>
                <a:gd name="T38" fmla="*/ 358 w 513"/>
                <a:gd name="T39" fmla="*/ 9 h 521"/>
                <a:gd name="T40" fmla="*/ 388 w 513"/>
                <a:gd name="T41" fmla="*/ 17 h 521"/>
                <a:gd name="T42" fmla="*/ 412 w 513"/>
                <a:gd name="T43" fmla="*/ 31 h 521"/>
                <a:gd name="T44" fmla="*/ 431 w 513"/>
                <a:gd name="T45" fmla="*/ 47 h 521"/>
                <a:gd name="T46" fmla="*/ 445 w 513"/>
                <a:gd name="T47" fmla="*/ 67 h 521"/>
                <a:gd name="T48" fmla="*/ 455 w 513"/>
                <a:gd name="T49" fmla="*/ 91 h 521"/>
                <a:gd name="T50" fmla="*/ 461 w 513"/>
                <a:gd name="T51" fmla="*/ 117 h 521"/>
                <a:gd name="T52" fmla="*/ 462 w 513"/>
                <a:gd name="T53" fmla="*/ 147 h 521"/>
                <a:gd name="T54" fmla="*/ 462 w 513"/>
                <a:gd name="T55" fmla="*/ 221 h 521"/>
                <a:gd name="T56" fmla="*/ 461 w 513"/>
                <a:gd name="T57" fmla="*/ 254 h 521"/>
                <a:gd name="T58" fmla="*/ 453 w 513"/>
                <a:gd name="T59" fmla="*/ 281 h 521"/>
                <a:gd name="T60" fmla="*/ 441 w 513"/>
                <a:gd name="T61" fmla="*/ 306 h 521"/>
                <a:gd name="T62" fmla="*/ 421 w 513"/>
                <a:gd name="T63" fmla="*/ 326 h 521"/>
                <a:gd name="T64" fmla="*/ 394 w 513"/>
                <a:gd name="T65" fmla="*/ 344 h 521"/>
                <a:gd name="T66" fmla="*/ 513 w 513"/>
                <a:gd name="T67" fmla="*/ 521 h 521"/>
                <a:gd name="T68" fmla="*/ 372 w 513"/>
                <a:gd name="T69" fmla="*/ 521 h 521"/>
                <a:gd name="T70" fmla="*/ 270 w 513"/>
                <a:gd name="T71" fmla="*/ 368 h 521"/>
                <a:gd name="T72" fmla="*/ 126 w 513"/>
                <a:gd name="T73" fmla="*/ 368 h 521"/>
                <a:gd name="T74" fmla="*/ 126 w 513"/>
                <a:gd name="T75" fmla="*/ 521 h 521"/>
                <a:gd name="T76" fmla="*/ 0 w 513"/>
                <a:gd name="T77" fmla="*/ 521 h 521"/>
                <a:gd name="T78" fmla="*/ 0 w 513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3" h="521">
                  <a:moveTo>
                    <a:pt x="126" y="101"/>
                  </a:moveTo>
                  <a:lnTo>
                    <a:pt x="126" y="270"/>
                  </a:lnTo>
                  <a:lnTo>
                    <a:pt x="277" y="270"/>
                  </a:lnTo>
                  <a:lnTo>
                    <a:pt x="298" y="268"/>
                  </a:lnTo>
                  <a:lnTo>
                    <a:pt x="314" y="264"/>
                  </a:lnTo>
                  <a:lnTo>
                    <a:pt x="327" y="256"/>
                  </a:lnTo>
                  <a:lnTo>
                    <a:pt x="335" y="246"/>
                  </a:lnTo>
                  <a:lnTo>
                    <a:pt x="339" y="231"/>
                  </a:lnTo>
                  <a:lnTo>
                    <a:pt x="341" y="214"/>
                  </a:lnTo>
                  <a:lnTo>
                    <a:pt x="341" y="153"/>
                  </a:lnTo>
                  <a:lnTo>
                    <a:pt x="339" y="133"/>
                  </a:lnTo>
                  <a:lnTo>
                    <a:pt x="332" y="119"/>
                  </a:lnTo>
                  <a:lnTo>
                    <a:pt x="321" y="109"/>
                  </a:lnTo>
                  <a:lnTo>
                    <a:pt x="304" y="103"/>
                  </a:lnTo>
                  <a:lnTo>
                    <a:pt x="281" y="101"/>
                  </a:lnTo>
                  <a:lnTo>
                    <a:pt x="126" y="101"/>
                  </a:lnTo>
                  <a:close/>
                  <a:moveTo>
                    <a:pt x="0" y="0"/>
                  </a:moveTo>
                  <a:lnTo>
                    <a:pt x="280" y="0"/>
                  </a:lnTo>
                  <a:lnTo>
                    <a:pt x="322" y="1"/>
                  </a:lnTo>
                  <a:lnTo>
                    <a:pt x="358" y="9"/>
                  </a:lnTo>
                  <a:lnTo>
                    <a:pt x="388" y="17"/>
                  </a:lnTo>
                  <a:lnTo>
                    <a:pt x="412" y="31"/>
                  </a:lnTo>
                  <a:lnTo>
                    <a:pt x="431" y="47"/>
                  </a:lnTo>
                  <a:lnTo>
                    <a:pt x="445" y="67"/>
                  </a:lnTo>
                  <a:lnTo>
                    <a:pt x="455" y="91"/>
                  </a:lnTo>
                  <a:lnTo>
                    <a:pt x="461" y="117"/>
                  </a:lnTo>
                  <a:lnTo>
                    <a:pt x="462" y="147"/>
                  </a:lnTo>
                  <a:lnTo>
                    <a:pt x="462" y="221"/>
                  </a:lnTo>
                  <a:lnTo>
                    <a:pt x="461" y="254"/>
                  </a:lnTo>
                  <a:lnTo>
                    <a:pt x="453" y="281"/>
                  </a:lnTo>
                  <a:lnTo>
                    <a:pt x="441" y="306"/>
                  </a:lnTo>
                  <a:lnTo>
                    <a:pt x="421" y="326"/>
                  </a:lnTo>
                  <a:lnTo>
                    <a:pt x="394" y="344"/>
                  </a:lnTo>
                  <a:lnTo>
                    <a:pt x="513" y="521"/>
                  </a:lnTo>
                  <a:lnTo>
                    <a:pt x="372" y="521"/>
                  </a:lnTo>
                  <a:lnTo>
                    <a:pt x="270" y="368"/>
                  </a:lnTo>
                  <a:lnTo>
                    <a:pt x="126" y="368"/>
                  </a:lnTo>
                  <a:lnTo>
                    <a:pt x="126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333039" y="6361572"/>
              <a:ext cx="144379" cy="135779"/>
            </a:xfrm>
            <a:custGeom>
              <a:avLst/>
              <a:gdLst>
                <a:gd name="T0" fmla="*/ 199 w 554"/>
                <a:gd name="T1" fmla="*/ 0 h 521"/>
                <a:gd name="T2" fmla="*/ 355 w 554"/>
                <a:gd name="T3" fmla="*/ 0 h 521"/>
                <a:gd name="T4" fmla="*/ 554 w 554"/>
                <a:gd name="T5" fmla="*/ 521 h 521"/>
                <a:gd name="T6" fmla="*/ 429 w 554"/>
                <a:gd name="T7" fmla="*/ 521 h 521"/>
                <a:gd name="T8" fmla="*/ 276 w 554"/>
                <a:gd name="T9" fmla="*/ 111 h 521"/>
                <a:gd name="T10" fmla="*/ 125 w 554"/>
                <a:gd name="T11" fmla="*/ 521 h 521"/>
                <a:gd name="T12" fmla="*/ 0 w 554"/>
                <a:gd name="T13" fmla="*/ 521 h 521"/>
                <a:gd name="T14" fmla="*/ 199 w 554"/>
                <a:gd name="T1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" h="521">
                  <a:moveTo>
                    <a:pt x="199" y="0"/>
                  </a:moveTo>
                  <a:lnTo>
                    <a:pt x="355" y="0"/>
                  </a:lnTo>
                  <a:lnTo>
                    <a:pt x="554" y="521"/>
                  </a:lnTo>
                  <a:lnTo>
                    <a:pt x="429" y="521"/>
                  </a:lnTo>
                  <a:lnTo>
                    <a:pt x="276" y="111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2302"/>
            </a:solidFill>
            <a:ln w="0">
              <a:solidFill>
                <a:srgbClr val="FF230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1550390" y="6361572"/>
              <a:ext cx="118318" cy="135779"/>
            </a:xfrm>
            <a:custGeom>
              <a:avLst/>
              <a:gdLst>
                <a:gd name="T0" fmla="*/ 125 w 454"/>
                <a:gd name="T1" fmla="*/ 101 h 521"/>
                <a:gd name="T2" fmla="*/ 125 w 454"/>
                <a:gd name="T3" fmla="*/ 274 h 521"/>
                <a:gd name="T4" fmla="*/ 268 w 454"/>
                <a:gd name="T5" fmla="*/ 274 h 521"/>
                <a:gd name="T6" fmla="*/ 292 w 454"/>
                <a:gd name="T7" fmla="*/ 271 h 521"/>
                <a:gd name="T8" fmla="*/ 310 w 454"/>
                <a:gd name="T9" fmla="*/ 266 h 521"/>
                <a:gd name="T10" fmla="*/ 322 w 454"/>
                <a:gd name="T11" fmla="*/ 256 h 521"/>
                <a:gd name="T12" fmla="*/ 329 w 454"/>
                <a:gd name="T13" fmla="*/ 240 h 521"/>
                <a:gd name="T14" fmla="*/ 332 w 454"/>
                <a:gd name="T15" fmla="*/ 221 h 521"/>
                <a:gd name="T16" fmla="*/ 332 w 454"/>
                <a:gd name="T17" fmla="*/ 153 h 521"/>
                <a:gd name="T18" fmla="*/ 329 w 454"/>
                <a:gd name="T19" fmla="*/ 134 h 521"/>
                <a:gd name="T20" fmla="*/ 322 w 454"/>
                <a:gd name="T21" fmla="*/ 120 h 521"/>
                <a:gd name="T22" fmla="*/ 310 w 454"/>
                <a:gd name="T23" fmla="*/ 109 h 521"/>
                <a:gd name="T24" fmla="*/ 292 w 454"/>
                <a:gd name="T25" fmla="*/ 103 h 521"/>
                <a:gd name="T26" fmla="*/ 268 w 454"/>
                <a:gd name="T27" fmla="*/ 101 h 521"/>
                <a:gd name="T28" fmla="*/ 125 w 454"/>
                <a:gd name="T29" fmla="*/ 101 h 521"/>
                <a:gd name="T30" fmla="*/ 0 w 454"/>
                <a:gd name="T31" fmla="*/ 0 h 521"/>
                <a:gd name="T32" fmla="*/ 272 w 454"/>
                <a:gd name="T33" fmla="*/ 0 h 521"/>
                <a:gd name="T34" fmla="*/ 315 w 454"/>
                <a:gd name="T35" fmla="*/ 1 h 521"/>
                <a:gd name="T36" fmla="*/ 350 w 454"/>
                <a:gd name="T37" fmla="*/ 9 h 521"/>
                <a:gd name="T38" fmla="*/ 380 w 454"/>
                <a:gd name="T39" fmla="*/ 17 h 521"/>
                <a:gd name="T40" fmla="*/ 404 w 454"/>
                <a:gd name="T41" fmla="*/ 31 h 521"/>
                <a:gd name="T42" fmla="*/ 424 w 454"/>
                <a:gd name="T43" fmla="*/ 47 h 521"/>
                <a:gd name="T44" fmla="*/ 437 w 454"/>
                <a:gd name="T45" fmla="*/ 67 h 521"/>
                <a:gd name="T46" fmla="*/ 447 w 454"/>
                <a:gd name="T47" fmla="*/ 91 h 521"/>
                <a:gd name="T48" fmla="*/ 453 w 454"/>
                <a:gd name="T49" fmla="*/ 117 h 521"/>
                <a:gd name="T50" fmla="*/ 454 w 454"/>
                <a:gd name="T51" fmla="*/ 147 h 521"/>
                <a:gd name="T52" fmla="*/ 454 w 454"/>
                <a:gd name="T53" fmla="*/ 227 h 521"/>
                <a:gd name="T54" fmla="*/ 453 w 454"/>
                <a:gd name="T55" fmla="*/ 256 h 521"/>
                <a:gd name="T56" fmla="*/ 446 w 454"/>
                <a:gd name="T57" fmla="*/ 283 h 521"/>
                <a:gd name="T58" fmla="*/ 436 w 454"/>
                <a:gd name="T59" fmla="*/ 307 h 521"/>
                <a:gd name="T60" fmla="*/ 422 w 454"/>
                <a:gd name="T61" fmla="*/ 327 h 521"/>
                <a:gd name="T62" fmla="*/ 402 w 454"/>
                <a:gd name="T63" fmla="*/ 344 h 521"/>
                <a:gd name="T64" fmla="*/ 376 w 454"/>
                <a:gd name="T65" fmla="*/ 357 h 521"/>
                <a:gd name="T66" fmla="*/ 346 w 454"/>
                <a:gd name="T67" fmla="*/ 367 h 521"/>
                <a:gd name="T68" fmla="*/ 309 w 454"/>
                <a:gd name="T69" fmla="*/ 373 h 521"/>
                <a:gd name="T70" fmla="*/ 266 w 454"/>
                <a:gd name="T71" fmla="*/ 374 h 521"/>
                <a:gd name="T72" fmla="*/ 125 w 454"/>
                <a:gd name="T73" fmla="*/ 374 h 521"/>
                <a:gd name="T74" fmla="*/ 125 w 454"/>
                <a:gd name="T75" fmla="*/ 521 h 521"/>
                <a:gd name="T76" fmla="*/ 0 w 454"/>
                <a:gd name="T77" fmla="*/ 521 h 521"/>
                <a:gd name="T78" fmla="*/ 0 w 454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4" h="521">
                  <a:moveTo>
                    <a:pt x="125" y="101"/>
                  </a:moveTo>
                  <a:lnTo>
                    <a:pt x="125" y="274"/>
                  </a:lnTo>
                  <a:lnTo>
                    <a:pt x="268" y="274"/>
                  </a:lnTo>
                  <a:lnTo>
                    <a:pt x="292" y="271"/>
                  </a:lnTo>
                  <a:lnTo>
                    <a:pt x="310" y="266"/>
                  </a:lnTo>
                  <a:lnTo>
                    <a:pt x="322" y="256"/>
                  </a:lnTo>
                  <a:lnTo>
                    <a:pt x="329" y="240"/>
                  </a:lnTo>
                  <a:lnTo>
                    <a:pt x="332" y="221"/>
                  </a:lnTo>
                  <a:lnTo>
                    <a:pt x="332" y="153"/>
                  </a:lnTo>
                  <a:lnTo>
                    <a:pt x="329" y="134"/>
                  </a:lnTo>
                  <a:lnTo>
                    <a:pt x="322" y="120"/>
                  </a:lnTo>
                  <a:lnTo>
                    <a:pt x="310" y="109"/>
                  </a:lnTo>
                  <a:lnTo>
                    <a:pt x="292" y="103"/>
                  </a:lnTo>
                  <a:lnTo>
                    <a:pt x="268" y="101"/>
                  </a:lnTo>
                  <a:lnTo>
                    <a:pt x="125" y="101"/>
                  </a:lnTo>
                  <a:close/>
                  <a:moveTo>
                    <a:pt x="0" y="0"/>
                  </a:moveTo>
                  <a:lnTo>
                    <a:pt x="272" y="0"/>
                  </a:lnTo>
                  <a:lnTo>
                    <a:pt x="315" y="1"/>
                  </a:lnTo>
                  <a:lnTo>
                    <a:pt x="350" y="9"/>
                  </a:lnTo>
                  <a:lnTo>
                    <a:pt x="380" y="17"/>
                  </a:lnTo>
                  <a:lnTo>
                    <a:pt x="404" y="31"/>
                  </a:lnTo>
                  <a:lnTo>
                    <a:pt x="424" y="47"/>
                  </a:lnTo>
                  <a:lnTo>
                    <a:pt x="437" y="67"/>
                  </a:lnTo>
                  <a:lnTo>
                    <a:pt x="447" y="91"/>
                  </a:lnTo>
                  <a:lnTo>
                    <a:pt x="453" y="117"/>
                  </a:lnTo>
                  <a:lnTo>
                    <a:pt x="454" y="147"/>
                  </a:lnTo>
                  <a:lnTo>
                    <a:pt x="454" y="227"/>
                  </a:lnTo>
                  <a:lnTo>
                    <a:pt x="453" y="256"/>
                  </a:lnTo>
                  <a:lnTo>
                    <a:pt x="446" y="283"/>
                  </a:lnTo>
                  <a:lnTo>
                    <a:pt x="436" y="307"/>
                  </a:lnTo>
                  <a:lnTo>
                    <a:pt x="422" y="327"/>
                  </a:lnTo>
                  <a:lnTo>
                    <a:pt x="402" y="344"/>
                  </a:lnTo>
                  <a:lnTo>
                    <a:pt x="376" y="357"/>
                  </a:lnTo>
                  <a:lnTo>
                    <a:pt x="346" y="367"/>
                  </a:lnTo>
                  <a:lnTo>
                    <a:pt x="309" y="373"/>
                  </a:lnTo>
                  <a:lnTo>
                    <a:pt x="266" y="374"/>
                  </a:lnTo>
                  <a:lnTo>
                    <a:pt x="125" y="374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747674" y="6361572"/>
              <a:ext cx="104245" cy="135779"/>
            </a:xfrm>
            <a:custGeom>
              <a:avLst/>
              <a:gdLst>
                <a:gd name="T0" fmla="*/ 0 w 400"/>
                <a:gd name="T1" fmla="*/ 0 h 521"/>
                <a:gd name="T2" fmla="*/ 400 w 400"/>
                <a:gd name="T3" fmla="*/ 0 h 521"/>
                <a:gd name="T4" fmla="*/ 400 w 400"/>
                <a:gd name="T5" fmla="*/ 103 h 521"/>
                <a:gd name="T6" fmla="*/ 124 w 400"/>
                <a:gd name="T7" fmla="*/ 103 h 521"/>
                <a:gd name="T8" fmla="*/ 124 w 400"/>
                <a:gd name="T9" fmla="*/ 204 h 521"/>
                <a:gd name="T10" fmla="*/ 382 w 400"/>
                <a:gd name="T11" fmla="*/ 204 h 521"/>
                <a:gd name="T12" fmla="*/ 382 w 400"/>
                <a:gd name="T13" fmla="*/ 307 h 521"/>
                <a:gd name="T14" fmla="*/ 124 w 400"/>
                <a:gd name="T15" fmla="*/ 307 h 521"/>
                <a:gd name="T16" fmla="*/ 124 w 400"/>
                <a:gd name="T17" fmla="*/ 420 h 521"/>
                <a:gd name="T18" fmla="*/ 400 w 400"/>
                <a:gd name="T19" fmla="*/ 420 h 521"/>
                <a:gd name="T20" fmla="*/ 400 w 400"/>
                <a:gd name="T21" fmla="*/ 521 h 521"/>
                <a:gd name="T22" fmla="*/ 0 w 400"/>
                <a:gd name="T23" fmla="*/ 521 h 521"/>
                <a:gd name="T24" fmla="*/ 0 w 400"/>
                <a:gd name="T2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" h="521">
                  <a:moveTo>
                    <a:pt x="0" y="0"/>
                  </a:moveTo>
                  <a:lnTo>
                    <a:pt x="400" y="0"/>
                  </a:lnTo>
                  <a:lnTo>
                    <a:pt x="400" y="103"/>
                  </a:lnTo>
                  <a:lnTo>
                    <a:pt x="124" y="103"/>
                  </a:lnTo>
                  <a:lnTo>
                    <a:pt x="124" y="204"/>
                  </a:lnTo>
                  <a:lnTo>
                    <a:pt x="382" y="204"/>
                  </a:lnTo>
                  <a:lnTo>
                    <a:pt x="382" y="307"/>
                  </a:lnTo>
                  <a:lnTo>
                    <a:pt x="124" y="307"/>
                  </a:lnTo>
                  <a:lnTo>
                    <a:pt x="124" y="420"/>
                  </a:lnTo>
                  <a:lnTo>
                    <a:pt x="400" y="420"/>
                  </a:lnTo>
                  <a:lnTo>
                    <a:pt x="400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1933752" y="6361572"/>
              <a:ext cx="133173" cy="135779"/>
            </a:xfrm>
            <a:custGeom>
              <a:avLst/>
              <a:gdLst>
                <a:gd name="T0" fmla="*/ 124 w 511"/>
                <a:gd name="T1" fmla="*/ 101 h 521"/>
                <a:gd name="T2" fmla="*/ 124 w 511"/>
                <a:gd name="T3" fmla="*/ 270 h 521"/>
                <a:gd name="T4" fmla="*/ 276 w 511"/>
                <a:gd name="T5" fmla="*/ 270 h 521"/>
                <a:gd name="T6" fmla="*/ 296 w 511"/>
                <a:gd name="T7" fmla="*/ 268 h 521"/>
                <a:gd name="T8" fmla="*/ 313 w 511"/>
                <a:gd name="T9" fmla="*/ 264 h 521"/>
                <a:gd name="T10" fmla="*/ 325 w 511"/>
                <a:gd name="T11" fmla="*/ 256 h 521"/>
                <a:gd name="T12" fmla="*/ 333 w 511"/>
                <a:gd name="T13" fmla="*/ 246 h 521"/>
                <a:gd name="T14" fmla="*/ 338 w 511"/>
                <a:gd name="T15" fmla="*/ 231 h 521"/>
                <a:gd name="T16" fmla="*/ 339 w 511"/>
                <a:gd name="T17" fmla="*/ 214 h 521"/>
                <a:gd name="T18" fmla="*/ 339 w 511"/>
                <a:gd name="T19" fmla="*/ 153 h 521"/>
                <a:gd name="T20" fmla="*/ 338 w 511"/>
                <a:gd name="T21" fmla="*/ 133 h 521"/>
                <a:gd name="T22" fmla="*/ 330 w 511"/>
                <a:gd name="T23" fmla="*/ 119 h 521"/>
                <a:gd name="T24" fmla="*/ 319 w 511"/>
                <a:gd name="T25" fmla="*/ 109 h 521"/>
                <a:gd name="T26" fmla="*/ 302 w 511"/>
                <a:gd name="T27" fmla="*/ 103 h 521"/>
                <a:gd name="T28" fmla="*/ 279 w 511"/>
                <a:gd name="T29" fmla="*/ 101 h 521"/>
                <a:gd name="T30" fmla="*/ 124 w 511"/>
                <a:gd name="T31" fmla="*/ 101 h 521"/>
                <a:gd name="T32" fmla="*/ 0 w 511"/>
                <a:gd name="T33" fmla="*/ 0 h 521"/>
                <a:gd name="T34" fmla="*/ 279 w 511"/>
                <a:gd name="T35" fmla="*/ 0 h 521"/>
                <a:gd name="T36" fmla="*/ 320 w 511"/>
                <a:gd name="T37" fmla="*/ 1 h 521"/>
                <a:gd name="T38" fmla="*/ 358 w 511"/>
                <a:gd name="T39" fmla="*/ 9 h 521"/>
                <a:gd name="T40" fmla="*/ 387 w 511"/>
                <a:gd name="T41" fmla="*/ 17 h 521"/>
                <a:gd name="T42" fmla="*/ 412 w 511"/>
                <a:gd name="T43" fmla="*/ 31 h 521"/>
                <a:gd name="T44" fmla="*/ 430 w 511"/>
                <a:gd name="T45" fmla="*/ 47 h 521"/>
                <a:gd name="T46" fmla="*/ 444 w 511"/>
                <a:gd name="T47" fmla="*/ 67 h 521"/>
                <a:gd name="T48" fmla="*/ 453 w 511"/>
                <a:gd name="T49" fmla="*/ 91 h 521"/>
                <a:gd name="T50" fmla="*/ 459 w 511"/>
                <a:gd name="T51" fmla="*/ 117 h 521"/>
                <a:gd name="T52" fmla="*/ 460 w 511"/>
                <a:gd name="T53" fmla="*/ 147 h 521"/>
                <a:gd name="T54" fmla="*/ 460 w 511"/>
                <a:gd name="T55" fmla="*/ 221 h 521"/>
                <a:gd name="T56" fmla="*/ 459 w 511"/>
                <a:gd name="T57" fmla="*/ 254 h 521"/>
                <a:gd name="T58" fmla="*/ 452 w 511"/>
                <a:gd name="T59" fmla="*/ 281 h 521"/>
                <a:gd name="T60" fmla="*/ 439 w 511"/>
                <a:gd name="T61" fmla="*/ 306 h 521"/>
                <a:gd name="T62" fmla="*/ 419 w 511"/>
                <a:gd name="T63" fmla="*/ 326 h 521"/>
                <a:gd name="T64" fmla="*/ 392 w 511"/>
                <a:gd name="T65" fmla="*/ 344 h 521"/>
                <a:gd name="T66" fmla="*/ 511 w 511"/>
                <a:gd name="T67" fmla="*/ 521 h 521"/>
                <a:gd name="T68" fmla="*/ 370 w 511"/>
                <a:gd name="T69" fmla="*/ 521 h 521"/>
                <a:gd name="T70" fmla="*/ 269 w 511"/>
                <a:gd name="T71" fmla="*/ 368 h 521"/>
                <a:gd name="T72" fmla="*/ 124 w 511"/>
                <a:gd name="T73" fmla="*/ 368 h 521"/>
                <a:gd name="T74" fmla="*/ 124 w 511"/>
                <a:gd name="T75" fmla="*/ 521 h 521"/>
                <a:gd name="T76" fmla="*/ 0 w 511"/>
                <a:gd name="T77" fmla="*/ 521 h 521"/>
                <a:gd name="T78" fmla="*/ 0 w 511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1" h="521">
                  <a:moveTo>
                    <a:pt x="124" y="101"/>
                  </a:moveTo>
                  <a:lnTo>
                    <a:pt x="124" y="270"/>
                  </a:lnTo>
                  <a:lnTo>
                    <a:pt x="276" y="270"/>
                  </a:lnTo>
                  <a:lnTo>
                    <a:pt x="296" y="268"/>
                  </a:lnTo>
                  <a:lnTo>
                    <a:pt x="313" y="264"/>
                  </a:lnTo>
                  <a:lnTo>
                    <a:pt x="325" y="256"/>
                  </a:lnTo>
                  <a:lnTo>
                    <a:pt x="333" y="246"/>
                  </a:lnTo>
                  <a:lnTo>
                    <a:pt x="338" y="231"/>
                  </a:lnTo>
                  <a:lnTo>
                    <a:pt x="339" y="214"/>
                  </a:lnTo>
                  <a:lnTo>
                    <a:pt x="339" y="153"/>
                  </a:lnTo>
                  <a:lnTo>
                    <a:pt x="338" y="133"/>
                  </a:lnTo>
                  <a:lnTo>
                    <a:pt x="330" y="119"/>
                  </a:lnTo>
                  <a:lnTo>
                    <a:pt x="319" y="109"/>
                  </a:lnTo>
                  <a:lnTo>
                    <a:pt x="302" y="103"/>
                  </a:lnTo>
                  <a:lnTo>
                    <a:pt x="279" y="101"/>
                  </a:lnTo>
                  <a:lnTo>
                    <a:pt x="124" y="101"/>
                  </a:lnTo>
                  <a:close/>
                  <a:moveTo>
                    <a:pt x="0" y="0"/>
                  </a:moveTo>
                  <a:lnTo>
                    <a:pt x="279" y="0"/>
                  </a:lnTo>
                  <a:lnTo>
                    <a:pt x="320" y="1"/>
                  </a:lnTo>
                  <a:lnTo>
                    <a:pt x="358" y="9"/>
                  </a:lnTo>
                  <a:lnTo>
                    <a:pt x="387" y="17"/>
                  </a:lnTo>
                  <a:lnTo>
                    <a:pt x="412" y="31"/>
                  </a:lnTo>
                  <a:lnTo>
                    <a:pt x="430" y="47"/>
                  </a:lnTo>
                  <a:lnTo>
                    <a:pt x="444" y="67"/>
                  </a:lnTo>
                  <a:lnTo>
                    <a:pt x="453" y="91"/>
                  </a:lnTo>
                  <a:lnTo>
                    <a:pt x="459" y="117"/>
                  </a:lnTo>
                  <a:lnTo>
                    <a:pt x="460" y="147"/>
                  </a:lnTo>
                  <a:lnTo>
                    <a:pt x="460" y="221"/>
                  </a:lnTo>
                  <a:lnTo>
                    <a:pt x="459" y="254"/>
                  </a:lnTo>
                  <a:lnTo>
                    <a:pt x="452" y="281"/>
                  </a:lnTo>
                  <a:lnTo>
                    <a:pt x="439" y="306"/>
                  </a:lnTo>
                  <a:lnTo>
                    <a:pt x="419" y="326"/>
                  </a:lnTo>
                  <a:lnTo>
                    <a:pt x="392" y="344"/>
                  </a:lnTo>
                  <a:lnTo>
                    <a:pt x="511" y="521"/>
                  </a:lnTo>
                  <a:lnTo>
                    <a:pt x="370" y="521"/>
                  </a:lnTo>
                  <a:lnTo>
                    <a:pt x="269" y="368"/>
                  </a:lnTo>
                  <a:lnTo>
                    <a:pt x="124" y="368"/>
                  </a:lnTo>
                  <a:lnTo>
                    <a:pt x="124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7723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 section divid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20750" y="2944004"/>
            <a:ext cx="7302500" cy="627613"/>
          </a:xfrm>
        </p:spPr>
        <p:txBody>
          <a:bodyPr lIns="0" anchor="t">
            <a:normAutofit/>
          </a:bodyPr>
          <a:lstStyle>
            <a:lvl1pPr algn="l">
              <a:defRPr sz="3500" b="1" cap="none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920750" y="3561500"/>
            <a:ext cx="7302500" cy="684756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6665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672" y="47198"/>
            <a:ext cx="7766050" cy="1143000"/>
          </a:xfrm>
        </p:spPr>
        <p:txBody>
          <a:bodyPr lIns="0">
            <a:normAutofit/>
          </a:bodyPr>
          <a:lstStyle>
            <a:lvl1pPr algn="l">
              <a:defRPr sz="3500" b="1" i="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1739900"/>
            <a:ext cx="7766050" cy="3964765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ts val="1920"/>
              </a:lnSpc>
              <a:spcBef>
                <a:spcPts val="0"/>
              </a:spcBef>
              <a:spcAft>
                <a:spcPts val="1700"/>
              </a:spcAft>
              <a:buFontTx/>
              <a:buNone/>
              <a:defRPr sz="1600" baseline="0">
                <a:latin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62704"/>
            <a:ext cx="1849468" cy="0"/>
          </a:xfrm>
          <a:prstGeom prst="line">
            <a:avLst/>
          </a:prstGeom>
          <a:ln w="12700">
            <a:solidFill>
              <a:srgbClr val="FF46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408" y="6344937"/>
            <a:ext cx="466725" cy="365125"/>
          </a:xfrm>
          <a:prstGeom prst="rect">
            <a:avLst/>
          </a:prstGeom>
        </p:spPr>
        <p:txBody>
          <a:bodyPr bIns="0"/>
          <a:lstStyle>
            <a:lvl1pPr algn="r">
              <a:defRPr sz="1200" b="1" i="0"/>
            </a:lvl1pPr>
          </a:lstStyle>
          <a:p>
            <a:fld id="{532E5815-A8B8-3248-99F0-470F41FB048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920750" y="6361572"/>
            <a:ext cx="1146175" cy="135779"/>
            <a:chOff x="920750" y="6361572"/>
            <a:chExt cx="1146175" cy="135779"/>
          </a:xfrm>
        </p:grpSpPr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920750" y="6361572"/>
              <a:ext cx="119882" cy="135779"/>
            </a:xfrm>
            <a:custGeom>
              <a:avLst/>
              <a:gdLst>
                <a:gd name="T0" fmla="*/ 124 w 460"/>
                <a:gd name="T1" fmla="*/ 106 h 521"/>
                <a:gd name="T2" fmla="*/ 124 w 460"/>
                <a:gd name="T3" fmla="*/ 415 h 521"/>
                <a:gd name="T4" fmla="*/ 260 w 460"/>
                <a:gd name="T5" fmla="*/ 415 h 521"/>
                <a:gd name="T6" fmla="*/ 286 w 460"/>
                <a:gd name="T7" fmla="*/ 414 h 521"/>
                <a:gd name="T8" fmla="*/ 306 w 460"/>
                <a:gd name="T9" fmla="*/ 408 h 521"/>
                <a:gd name="T10" fmla="*/ 320 w 460"/>
                <a:gd name="T11" fmla="*/ 400 h 521"/>
                <a:gd name="T12" fmla="*/ 330 w 460"/>
                <a:gd name="T13" fmla="*/ 385 h 521"/>
                <a:gd name="T14" fmla="*/ 336 w 460"/>
                <a:gd name="T15" fmla="*/ 368 h 521"/>
                <a:gd name="T16" fmla="*/ 337 w 460"/>
                <a:gd name="T17" fmla="*/ 346 h 521"/>
                <a:gd name="T18" fmla="*/ 337 w 460"/>
                <a:gd name="T19" fmla="*/ 176 h 521"/>
                <a:gd name="T20" fmla="*/ 336 w 460"/>
                <a:gd name="T21" fmla="*/ 154 h 521"/>
                <a:gd name="T22" fmla="*/ 330 w 460"/>
                <a:gd name="T23" fmla="*/ 136 h 521"/>
                <a:gd name="T24" fmla="*/ 320 w 460"/>
                <a:gd name="T25" fmla="*/ 123 h 521"/>
                <a:gd name="T26" fmla="*/ 306 w 460"/>
                <a:gd name="T27" fmla="*/ 113 h 521"/>
                <a:gd name="T28" fmla="*/ 286 w 460"/>
                <a:gd name="T29" fmla="*/ 107 h 521"/>
                <a:gd name="T30" fmla="*/ 260 w 460"/>
                <a:gd name="T31" fmla="*/ 106 h 521"/>
                <a:gd name="T32" fmla="*/ 124 w 460"/>
                <a:gd name="T33" fmla="*/ 106 h 521"/>
                <a:gd name="T34" fmla="*/ 0 w 460"/>
                <a:gd name="T35" fmla="*/ 0 h 521"/>
                <a:gd name="T36" fmla="*/ 268 w 460"/>
                <a:gd name="T37" fmla="*/ 0 h 521"/>
                <a:gd name="T38" fmla="*/ 307 w 460"/>
                <a:gd name="T39" fmla="*/ 1 h 521"/>
                <a:gd name="T40" fmla="*/ 342 w 460"/>
                <a:gd name="T41" fmla="*/ 7 h 521"/>
                <a:gd name="T42" fmla="*/ 370 w 460"/>
                <a:gd name="T43" fmla="*/ 16 h 521"/>
                <a:gd name="T44" fmla="*/ 394 w 460"/>
                <a:gd name="T45" fmla="*/ 27 h 521"/>
                <a:gd name="T46" fmla="*/ 414 w 460"/>
                <a:gd name="T47" fmla="*/ 43 h 521"/>
                <a:gd name="T48" fmla="*/ 430 w 460"/>
                <a:gd name="T49" fmla="*/ 60 h 521"/>
                <a:gd name="T50" fmla="*/ 441 w 460"/>
                <a:gd name="T51" fmla="*/ 79 h 521"/>
                <a:gd name="T52" fmla="*/ 450 w 460"/>
                <a:gd name="T53" fmla="*/ 101 h 521"/>
                <a:gd name="T54" fmla="*/ 456 w 460"/>
                <a:gd name="T55" fmla="*/ 124 h 521"/>
                <a:gd name="T56" fmla="*/ 459 w 460"/>
                <a:gd name="T57" fmla="*/ 150 h 521"/>
                <a:gd name="T58" fmla="*/ 460 w 460"/>
                <a:gd name="T59" fmla="*/ 177 h 521"/>
                <a:gd name="T60" fmla="*/ 460 w 460"/>
                <a:gd name="T61" fmla="*/ 346 h 521"/>
                <a:gd name="T62" fmla="*/ 459 w 460"/>
                <a:gd name="T63" fmla="*/ 371 h 521"/>
                <a:gd name="T64" fmla="*/ 456 w 460"/>
                <a:gd name="T65" fmla="*/ 397 h 521"/>
                <a:gd name="T66" fmla="*/ 450 w 460"/>
                <a:gd name="T67" fmla="*/ 421 h 521"/>
                <a:gd name="T68" fmla="*/ 441 w 460"/>
                <a:gd name="T69" fmla="*/ 443 h 521"/>
                <a:gd name="T70" fmla="*/ 430 w 460"/>
                <a:gd name="T71" fmla="*/ 461 h 521"/>
                <a:gd name="T72" fmla="*/ 414 w 460"/>
                <a:gd name="T73" fmla="*/ 480 h 521"/>
                <a:gd name="T74" fmla="*/ 394 w 460"/>
                <a:gd name="T75" fmla="*/ 494 h 521"/>
                <a:gd name="T76" fmla="*/ 370 w 460"/>
                <a:gd name="T77" fmla="*/ 505 h 521"/>
                <a:gd name="T78" fmla="*/ 342 w 460"/>
                <a:gd name="T79" fmla="*/ 514 h 521"/>
                <a:gd name="T80" fmla="*/ 307 w 460"/>
                <a:gd name="T81" fmla="*/ 520 h 521"/>
                <a:gd name="T82" fmla="*/ 268 w 460"/>
                <a:gd name="T83" fmla="*/ 521 h 521"/>
                <a:gd name="T84" fmla="*/ 0 w 460"/>
                <a:gd name="T85" fmla="*/ 521 h 521"/>
                <a:gd name="T86" fmla="*/ 0 w 460"/>
                <a:gd name="T8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0" h="521">
                  <a:moveTo>
                    <a:pt x="124" y="106"/>
                  </a:moveTo>
                  <a:lnTo>
                    <a:pt x="124" y="415"/>
                  </a:lnTo>
                  <a:lnTo>
                    <a:pt x="260" y="415"/>
                  </a:lnTo>
                  <a:lnTo>
                    <a:pt x="286" y="414"/>
                  </a:lnTo>
                  <a:lnTo>
                    <a:pt x="306" y="408"/>
                  </a:lnTo>
                  <a:lnTo>
                    <a:pt x="320" y="400"/>
                  </a:lnTo>
                  <a:lnTo>
                    <a:pt x="330" y="385"/>
                  </a:lnTo>
                  <a:lnTo>
                    <a:pt x="336" y="368"/>
                  </a:lnTo>
                  <a:lnTo>
                    <a:pt x="337" y="346"/>
                  </a:lnTo>
                  <a:lnTo>
                    <a:pt x="337" y="176"/>
                  </a:lnTo>
                  <a:lnTo>
                    <a:pt x="336" y="154"/>
                  </a:lnTo>
                  <a:lnTo>
                    <a:pt x="330" y="136"/>
                  </a:lnTo>
                  <a:lnTo>
                    <a:pt x="320" y="123"/>
                  </a:lnTo>
                  <a:lnTo>
                    <a:pt x="306" y="113"/>
                  </a:lnTo>
                  <a:lnTo>
                    <a:pt x="286" y="107"/>
                  </a:lnTo>
                  <a:lnTo>
                    <a:pt x="260" y="106"/>
                  </a:lnTo>
                  <a:lnTo>
                    <a:pt x="124" y="106"/>
                  </a:lnTo>
                  <a:close/>
                  <a:moveTo>
                    <a:pt x="0" y="0"/>
                  </a:moveTo>
                  <a:lnTo>
                    <a:pt x="268" y="0"/>
                  </a:lnTo>
                  <a:lnTo>
                    <a:pt x="307" y="1"/>
                  </a:lnTo>
                  <a:lnTo>
                    <a:pt x="342" y="7"/>
                  </a:lnTo>
                  <a:lnTo>
                    <a:pt x="370" y="16"/>
                  </a:lnTo>
                  <a:lnTo>
                    <a:pt x="394" y="27"/>
                  </a:lnTo>
                  <a:lnTo>
                    <a:pt x="414" y="43"/>
                  </a:lnTo>
                  <a:lnTo>
                    <a:pt x="430" y="60"/>
                  </a:lnTo>
                  <a:lnTo>
                    <a:pt x="441" y="79"/>
                  </a:lnTo>
                  <a:lnTo>
                    <a:pt x="450" y="101"/>
                  </a:lnTo>
                  <a:lnTo>
                    <a:pt x="456" y="124"/>
                  </a:lnTo>
                  <a:lnTo>
                    <a:pt x="459" y="150"/>
                  </a:lnTo>
                  <a:lnTo>
                    <a:pt x="460" y="177"/>
                  </a:lnTo>
                  <a:lnTo>
                    <a:pt x="460" y="346"/>
                  </a:lnTo>
                  <a:lnTo>
                    <a:pt x="459" y="371"/>
                  </a:lnTo>
                  <a:lnTo>
                    <a:pt x="456" y="397"/>
                  </a:lnTo>
                  <a:lnTo>
                    <a:pt x="450" y="421"/>
                  </a:lnTo>
                  <a:lnTo>
                    <a:pt x="441" y="443"/>
                  </a:lnTo>
                  <a:lnTo>
                    <a:pt x="430" y="461"/>
                  </a:lnTo>
                  <a:lnTo>
                    <a:pt x="414" y="480"/>
                  </a:lnTo>
                  <a:lnTo>
                    <a:pt x="394" y="494"/>
                  </a:lnTo>
                  <a:lnTo>
                    <a:pt x="370" y="505"/>
                  </a:lnTo>
                  <a:lnTo>
                    <a:pt x="342" y="514"/>
                  </a:lnTo>
                  <a:lnTo>
                    <a:pt x="307" y="520"/>
                  </a:lnTo>
                  <a:lnTo>
                    <a:pt x="268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1128980" y="6361572"/>
              <a:ext cx="133694" cy="135779"/>
            </a:xfrm>
            <a:custGeom>
              <a:avLst/>
              <a:gdLst>
                <a:gd name="T0" fmla="*/ 126 w 513"/>
                <a:gd name="T1" fmla="*/ 101 h 521"/>
                <a:gd name="T2" fmla="*/ 126 w 513"/>
                <a:gd name="T3" fmla="*/ 270 h 521"/>
                <a:gd name="T4" fmla="*/ 277 w 513"/>
                <a:gd name="T5" fmla="*/ 270 h 521"/>
                <a:gd name="T6" fmla="*/ 298 w 513"/>
                <a:gd name="T7" fmla="*/ 268 h 521"/>
                <a:gd name="T8" fmla="*/ 314 w 513"/>
                <a:gd name="T9" fmla="*/ 264 h 521"/>
                <a:gd name="T10" fmla="*/ 327 w 513"/>
                <a:gd name="T11" fmla="*/ 256 h 521"/>
                <a:gd name="T12" fmla="*/ 335 w 513"/>
                <a:gd name="T13" fmla="*/ 246 h 521"/>
                <a:gd name="T14" fmla="*/ 339 w 513"/>
                <a:gd name="T15" fmla="*/ 231 h 521"/>
                <a:gd name="T16" fmla="*/ 341 w 513"/>
                <a:gd name="T17" fmla="*/ 214 h 521"/>
                <a:gd name="T18" fmla="*/ 341 w 513"/>
                <a:gd name="T19" fmla="*/ 153 h 521"/>
                <a:gd name="T20" fmla="*/ 339 w 513"/>
                <a:gd name="T21" fmla="*/ 133 h 521"/>
                <a:gd name="T22" fmla="*/ 332 w 513"/>
                <a:gd name="T23" fmla="*/ 119 h 521"/>
                <a:gd name="T24" fmla="*/ 321 w 513"/>
                <a:gd name="T25" fmla="*/ 109 h 521"/>
                <a:gd name="T26" fmla="*/ 304 w 513"/>
                <a:gd name="T27" fmla="*/ 103 h 521"/>
                <a:gd name="T28" fmla="*/ 281 w 513"/>
                <a:gd name="T29" fmla="*/ 101 h 521"/>
                <a:gd name="T30" fmla="*/ 126 w 513"/>
                <a:gd name="T31" fmla="*/ 101 h 521"/>
                <a:gd name="T32" fmla="*/ 0 w 513"/>
                <a:gd name="T33" fmla="*/ 0 h 521"/>
                <a:gd name="T34" fmla="*/ 280 w 513"/>
                <a:gd name="T35" fmla="*/ 0 h 521"/>
                <a:gd name="T36" fmla="*/ 322 w 513"/>
                <a:gd name="T37" fmla="*/ 1 h 521"/>
                <a:gd name="T38" fmla="*/ 358 w 513"/>
                <a:gd name="T39" fmla="*/ 9 h 521"/>
                <a:gd name="T40" fmla="*/ 388 w 513"/>
                <a:gd name="T41" fmla="*/ 17 h 521"/>
                <a:gd name="T42" fmla="*/ 412 w 513"/>
                <a:gd name="T43" fmla="*/ 31 h 521"/>
                <a:gd name="T44" fmla="*/ 431 w 513"/>
                <a:gd name="T45" fmla="*/ 47 h 521"/>
                <a:gd name="T46" fmla="*/ 445 w 513"/>
                <a:gd name="T47" fmla="*/ 67 h 521"/>
                <a:gd name="T48" fmla="*/ 455 w 513"/>
                <a:gd name="T49" fmla="*/ 91 h 521"/>
                <a:gd name="T50" fmla="*/ 461 w 513"/>
                <a:gd name="T51" fmla="*/ 117 h 521"/>
                <a:gd name="T52" fmla="*/ 462 w 513"/>
                <a:gd name="T53" fmla="*/ 147 h 521"/>
                <a:gd name="T54" fmla="*/ 462 w 513"/>
                <a:gd name="T55" fmla="*/ 221 h 521"/>
                <a:gd name="T56" fmla="*/ 461 w 513"/>
                <a:gd name="T57" fmla="*/ 254 h 521"/>
                <a:gd name="T58" fmla="*/ 453 w 513"/>
                <a:gd name="T59" fmla="*/ 281 h 521"/>
                <a:gd name="T60" fmla="*/ 441 w 513"/>
                <a:gd name="T61" fmla="*/ 306 h 521"/>
                <a:gd name="T62" fmla="*/ 421 w 513"/>
                <a:gd name="T63" fmla="*/ 326 h 521"/>
                <a:gd name="T64" fmla="*/ 394 w 513"/>
                <a:gd name="T65" fmla="*/ 344 h 521"/>
                <a:gd name="T66" fmla="*/ 513 w 513"/>
                <a:gd name="T67" fmla="*/ 521 h 521"/>
                <a:gd name="T68" fmla="*/ 372 w 513"/>
                <a:gd name="T69" fmla="*/ 521 h 521"/>
                <a:gd name="T70" fmla="*/ 270 w 513"/>
                <a:gd name="T71" fmla="*/ 368 h 521"/>
                <a:gd name="T72" fmla="*/ 126 w 513"/>
                <a:gd name="T73" fmla="*/ 368 h 521"/>
                <a:gd name="T74" fmla="*/ 126 w 513"/>
                <a:gd name="T75" fmla="*/ 521 h 521"/>
                <a:gd name="T76" fmla="*/ 0 w 513"/>
                <a:gd name="T77" fmla="*/ 521 h 521"/>
                <a:gd name="T78" fmla="*/ 0 w 513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3" h="521">
                  <a:moveTo>
                    <a:pt x="126" y="101"/>
                  </a:moveTo>
                  <a:lnTo>
                    <a:pt x="126" y="270"/>
                  </a:lnTo>
                  <a:lnTo>
                    <a:pt x="277" y="270"/>
                  </a:lnTo>
                  <a:lnTo>
                    <a:pt x="298" y="268"/>
                  </a:lnTo>
                  <a:lnTo>
                    <a:pt x="314" y="264"/>
                  </a:lnTo>
                  <a:lnTo>
                    <a:pt x="327" y="256"/>
                  </a:lnTo>
                  <a:lnTo>
                    <a:pt x="335" y="246"/>
                  </a:lnTo>
                  <a:lnTo>
                    <a:pt x="339" y="231"/>
                  </a:lnTo>
                  <a:lnTo>
                    <a:pt x="341" y="214"/>
                  </a:lnTo>
                  <a:lnTo>
                    <a:pt x="341" y="153"/>
                  </a:lnTo>
                  <a:lnTo>
                    <a:pt x="339" y="133"/>
                  </a:lnTo>
                  <a:lnTo>
                    <a:pt x="332" y="119"/>
                  </a:lnTo>
                  <a:lnTo>
                    <a:pt x="321" y="109"/>
                  </a:lnTo>
                  <a:lnTo>
                    <a:pt x="304" y="103"/>
                  </a:lnTo>
                  <a:lnTo>
                    <a:pt x="281" y="101"/>
                  </a:lnTo>
                  <a:lnTo>
                    <a:pt x="126" y="101"/>
                  </a:lnTo>
                  <a:close/>
                  <a:moveTo>
                    <a:pt x="0" y="0"/>
                  </a:moveTo>
                  <a:lnTo>
                    <a:pt x="280" y="0"/>
                  </a:lnTo>
                  <a:lnTo>
                    <a:pt x="322" y="1"/>
                  </a:lnTo>
                  <a:lnTo>
                    <a:pt x="358" y="9"/>
                  </a:lnTo>
                  <a:lnTo>
                    <a:pt x="388" y="17"/>
                  </a:lnTo>
                  <a:lnTo>
                    <a:pt x="412" y="31"/>
                  </a:lnTo>
                  <a:lnTo>
                    <a:pt x="431" y="47"/>
                  </a:lnTo>
                  <a:lnTo>
                    <a:pt x="445" y="67"/>
                  </a:lnTo>
                  <a:lnTo>
                    <a:pt x="455" y="91"/>
                  </a:lnTo>
                  <a:lnTo>
                    <a:pt x="461" y="117"/>
                  </a:lnTo>
                  <a:lnTo>
                    <a:pt x="462" y="147"/>
                  </a:lnTo>
                  <a:lnTo>
                    <a:pt x="462" y="221"/>
                  </a:lnTo>
                  <a:lnTo>
                    <a:pt x="461" y="254"/>
                  </a:lnTo>
                  <a:lnTo>
                    <a:pt x="453" y="281"/>
                  </a:lnTo>
                  <a:lnTo>
                    <a:pt x="441" y="306"/>
                  </a:lnTo>
                  <a:lnTo>
                    <a:pt x="421" y="326"/>
                  </a:lnTo>
                  <a:lnTo>
                    <a:pt x="394" y="344"/>
                  </a:lnTo>
                  <a:lnTo>
                    <a:pt x="513" y="521"/>
                  </a:lnTo>
                  <a:lnTo>
                    <a:pt x="372" y="521"/>
                  </a:lnTo>
                  <a:lnTo>
                    <a:pt x="270" y="368"/>
                  </a:lnTo>
                  <a:lnTo>
                    <a:pt x="126" y="368"/>
                  </a:lnTo>
                  <a:lnTo>
                    <a:pt x="126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1333039" y="6361572"/>
              <a:ext cx="144379" cy="135779"/>
            </a:xfrm>
            <a:custGeom>
              <a:avLst/>
              <a:gdLst>
                <a:gd name="T0" fmla="*/ 199 w 554"/>
                <a:gd name="T1" fmla="*/ 0 h 521"/>
                <a:gd name="T2" fmla="*/ 355 w 554"/>
                <a:gd name="T3" fmla="*/ 0 h 521"/>
                <a:gd name="T4" fmla="*/ 554 w 554"/>
                <a:gd name="T5" fmla="*/ 521 h 521"/>
                <a:gd name="T6" fmla="*/ 429 w 554"/>
                <a:gd name="T7" fmla="*/ 521 h 521"/>
                <a:gd name="T8" fmla="*/ 276 w 554"/>
                <a:gd name="T9" fmla="*/ 111 h 521"/>
                <a:gd name="T10" fmla="*/ 125 w 554"/>
                <a:gd name="T11" fmla="*/ 521 h 521"/>
                <a:gd name="T12" fmla="*/ 0 w 554"/>
                <a:gd name="T13" fmla="*/ 521 h 521"/>
                <a:gd name="T14" fmla="*/ 199 w 554"/>
                <a:gd name="T1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" h="521">
                  <a:moveTo>
                    <a:pt x="199" y="0"/>
                  </a:moveTo>
                  <a:lnTo>
                    <a:pt x="355" y="0"/>
                  </a:lnTo>
                  <a:lnTo>
                    <a:pt x="554" y="521"/>
                  </a:lnTo>
                  <a:lnTo>
                    <a:pt x="429" y="521"/>
                  </a:lnTo>
                  <a:lnTo>
                    <a:pt x="276" y="111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2302"/>
            </a:solidFill>
            <a:ln w="0">
              <a:solidFill>
                <a:srgbClr val="FF230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1550390" y="6361572"/>
              <a:ext cx="118318" cy="135779"/>
            </a:xfrm>
            <a:custGeom>
              <a:avLst/>
              <a:gdLst>
                <a:gd name="T0" fmla="*/ 125 w 454"/>
                <a:gd name="T1" fmla="*/ 101 h 521"/>
                <a:gd name="T2" fmla="*/ 125 w 454"/>
                <a:gd name="T3" fmla="*/ 274 h 521"/>
                <a:gd name="T4" fmla="*/ 268 w 454"/>
                <a:gd name="T5" fmla="*/ 274 h 521"/>
                <a:gd name="T6" fmla="*/ 292 w 454"/>
                <a:gd name="T7" fmla="*/ 271 h 521"/>
                <a:gd name="T8" fmla="*/ 310 w 454"/>
                <a:gd name="T9" fmla="*/ 266 h 521"/>
                <a:gd name="T10" fmla="*/ 322 w 454"/>
                <a:gd name="T11" fmla="*/ 256 h 521"/>
                <a:gd name="T12" fmla="*/ 329 w 454"/>
                <a:gd name="T13" fmla="*/ 240 h 521"/>
                <a:gd name="T14" fmla="*/ 332 w 454"/>
                <a:gd name="T15" fmla="*/ 221 h 521"/>
                <a:gd name="T16" fmla="*/ 332 w 454"/>
                <a:gd name="T17" fmla="*/ 153 h 521"/>
                <a:gd name="T18" fmla="*/ 329 w 454"/>
                <a:gd name="T19" fmla="*/ 134 h 521"/>
                <a:gd name="T20" fmla="*/ 322 w 454"/>
                <a:gd name="T21" fmla="*/ 120 h 521"/>
                <a:gd name="T22" fmla="*/ 310 w 454"/>
                <a:gd name="T23" fmla="*/ 109 h 521"/>
                <a:gd name="T24" fmla="*/ 292 w 454"/>
                <a:gd name="T25" fmla="*/ 103 h 521"/>
                <a:gd name="T26" fmla="*/ 268 w 454"/>
                <a:gd name="T27" fmla="*/ 101 h 521"/>
                <a:gd name="T28" fmla="*/ 125 w 454"/>
                <a:gd name="T29" fmla="*/ 101 h 521"/>
                <a:gd name="T30" fmla="*/ 0 w 454"/>
                <a:gd name="T31" fmla="*/ 0 h 521"/>
                <a:gd name="T32" fmla="*/ 272 w 454"/>
                <a:gd name="T33" fmla="*/ 0 h 521"/>
                <a:gd name="T34" fmla="*/ 315 w 454"/>
                <a:gd name="T35" fmla="*/ 1 h 521"/>
                <a:gd name="T36" fmla="*/ 350 w 454"/>
                <a:gd name="T37" fmla="*/ 9 h 521"/>
                <a:gd name="T38" fmla="*/ 380 w 454"/>
                <a:gd name="T39" fmla="*/ 17 h 521"/>
                <a:gd name="T40" fmla="*/ 404 w 454"/>
                <a:gd name="T41" fmla="*/ 31 h 521"/>
                <a:gd name="T42" fmla="*/ 424 w 454"/>
                <a:gd name="T43" fmla="*/ 47 h 521"/>
                <a:gd name="T44" fmla="*/ 437 w 454"/>
                <a:gd name="T45" fmla="*/ 67 h 521"/>
                <a:gd name="T46" fmla="*/ 447 w 454"/>
                <a:gd name="T47" fmla="*/ 91 h 521"/>
                <a:gd name="T48" fmla="*/ 453 w 454"/>
                <a:gd name="T49" fmla="*/ 117 h 521"/>
                <a:gd name="T50" fmla="*/ 454 w 454"/>
                <a:gd name="T51" fmla="*/ 147 h 521"/>
                <a:gd name="T52" fmla="*/ 454 w 454"/>
                <a:gd name="T53" fmla="*/ 227 h 521"/>
                <a:gd name="T54" fmla="*/ 453 w 454"/>
                <a:gd name="T55" fmla="*/ 256 h 521"/>
                <a:gd name="T56" fmla="*/ 446 w 454"/>
                <a:gd name="T57" fmla="*/ 283 h 521"/>
                <a:gd name="T58" fmla="*/ 436 w 454"/>
                <a:gd name="T59" fmla="*/ 307 h 521"/>
                <a:gd name="T60" fmla="*/ 422 w 454"/>
                <a:gd name="T61" fmla="*/ 327 h 521"/>
                <a:gd name="T62" fmla="*/ 402 w 454"/>
                <a:gd name="T63" fmla="*/ 344 h 521"/>
                <a:gd name="T64" fmla="*/ 376 w 454"/>
                <a:gd name="T65" fmla="*/ 357 h 521"/>
                <a:gd name="T66" fmla="*/ 346 w 454"/>
                <a:gd name="T67" fmla="*/ 367 h 521"/>
                <a:gd name="T68" fmla="*/ 309 w 454"/>
                <a:gd name="T69" fmla="*/ 373 h 521"/>
                <a:gd name="T70" fmla="*/ 266 w 454"/>
                <a:gd name="T71" fmla="*/ 374 h 521"/>
                <a:gd name="T72" fmla="*/ 125 w 454"/>
                <a:gd name="T73" fmla="*/ 374 h 521"/>
                <a:gd name="T74" fmla="*/ 125 w 454"/>
                <a:gd name="T75" fmla="*/ 521 h 521"/>
                <a:gd name="T76" fmla="*/ 0 w 454"/>
                <a:gd name="T77" fmla="*/ 521 h 521"/>
                <a:gd name="T78" fmla="*/ 0 w 454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4" h="521">
                  <a:moveTo>
                    <a:pt x="125" y="101"/>
                  </a:moveTo>
                  <a:lnTo>
                    <a:pt x="125" y="274"/>
                  </a:lnTo>
                  <a:lnTo>
                    <a:pt x="268" y="274"/>
                  </a:lnTo>
                  <a:lnTo>
                    <a:pt x="292" y="271"/>
                  </a:lnTo>
                  <a:lnTo>
                    <a:pt x="310" y="266"/>
                  </a:lnTo>
                  <a:lnTo>
                    <a:pt x="322" y="256"/>
                  </a:lnTo>
                  <a:lnTo>
                    <a:pt x="329" y="240"/>
                  </a:lnTo>
                  <a:lnTo>
                    <a:pt x="332" y="221"/>
                  </a:lnTo>
                  <a:lnTo>
                    <a:pt x="332" y="153"/>
                  </a:lnTo>
                  <a:lnTo>
                    <a:pt x="329" y="134"/>
                  </a:lnTo>
                  <a:lnTo>
                    <a:pt x="322" y="120"/>
                  </a:lnTo>
                  <a:lnTo>
                    <a:pt x="310" y="109"/>
                  </a:lnTo>
                  <a:lnTo>
                    <a:pt x="292" y="103"/>
                  </a:lnTo>
                  <a:lnTo>
                    <a:pt x="268" y="101"/>
                  </a:lnTo>
                  <a:lnTo>
                    <a:pt x="125" y="101"/>
                  </a:lnTo>
                  <a:close/>
                  <a:moveTo>
                    <a:pt x="0" y="0"/>
                  </a:moveTo>
                  <a:lnTo>
                    <a:pt x="272" y="0"/>
                  </a:lnTo>
                  <a:lnTo>
                    <a:pt x="315" y="1"/>
                  </a:lnTo>
                  <a:lnTo>
                    <a:pt x="350" y="9"/>
                  </a:lnTo>
                  <a:lnTo>
                    <a:pt x="380" y="17"/>
                  </a:lnTo>
                  <a:lnTo>
                    <a:pt x="404" y="31"/>
                  </a:lnTo>
                  <a:lnTo>
                    <a:pt x="424" y="47"/>
                  </a:lnTo>
                  <a:lnTo>
                    <a:pt x="437" y="67"/>
                  </a:lnTo>
                  <a:lnTo>
                    <a:pt x="447" y="91"/>
                  </a:lnTo>
                  <a:lnTo>
                    <a:pt x="453" y="117"/>
                  </a:lnTo>
                  <a:lnTo>
                    <a:pt x="454" y="147"/>
                  </a:lnTo>
                  <a:lnTo>
                    <a:pt x="454" y="227"/>
                  </a:lnTo>
                  <a:lnTo>
                    <a:pt x="453" y="256"/>
                  </a:lnTo>
                  <a:lnTo>
                    <a:pt x="446" y="283"/>
                  </a:lnTo>
                  <a:lnTo>
                    <a:pt x="436" y="307"/>
                  </a:lnTo>
                  <a:lnTo>
                    <a:pt x="422" y="327"/>
                  </a:lnTo>
                  <a:lnTo>
                    <a:pt x="402" y="344"/>
                  </a:lnTo>
                  <a:lnTo>
                    <a:pt x="376" y="357"/>
                  </a:lnTo>
                  <a:lnTo>
                    <a:pt x="346" y="367"/>
                  </a:lnTo>
                  <a:lnTo>
                    <a:pt x="309" y="373"/>
                  </a:lnTo>
                  <a:lnTo>
                    <a:pt x="266" y="374"/>
                  </a:lnTo>
                  <a:lnTo>
                    <a:pt x="125" y="374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747674" y="6361572"/>
              <a:ext cx="104245" cy="135779"/>
            </a:xfrm>
            <a:custGeom>
              <a:avLst/>
              <a:gdLst>
                <a:gd name="T0" fmla="*/ 0 w 400"/>
                <a:gd name="T1" fmla="*/ 0 h 521"/>
                <a:gd name="T2" fmla="*/ 400 w 400"/>
                <a:gd name="T3" fmla="*/ 0 h 521"/>
                <a:gd name="T4" fmla="*/ 400 w 400"/>
                <a:gd name="T5" fmla="*/ 103 h 521"/>
                <a:gd name="T6" fmla="*/ 124 w 400"/>
                <a:gd name="T7" fmla="*/ 103 h 521"/>
                <a:gd name="T8" fmla="*/ 124 w 400"/>
                <a:gd name="T9" fmla="*/ 204 h 521"/>
                <a:gd name="T10" fmla="*/ 382 w 400"/>
                <a:gd name="T11" fmla="*/ 204 h 521"/>
                <a:gd name="T12" fmla="*/ 382 w 400"/>
                <a:gd name="T13" fmla="*/ 307 h 521"/>
                <a:gd name="T14" fmla="*/ 124 w 400"/>
                <a:gd name="T15" fmla="*/ 307 h 521"/>
                <a:gd name="T16" fmla="*/ 124 w 400"/>
                <a:gd name="T17" fmla="*/ 420 h 521"/>
                <a:gd name="T18" fmla="*/ 400 w 400"/>
                <a:gd name="T19" fmla="*/ 420 h 521"/>
                <a:gd name="T20" fmla="*/ 400 w 400"/>
                <a:gd name="T21" fmla="*/ 521 h 521"/>
                <a:gd name="T22" fmla="*/ 0 w 400"/>
                <a:gd name="T23" fmla="*/ 521 h 521"/>
                <a:gd name="T24" fmla="*/ 0 w 400"/>
                <a:gd name="T2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" h="521">
                  <a:moveTo>
                    <a:pt x="0" y="0"/>
                  </a:moveTo>
                  <a:lnTo>
                    <a:pt x="400" y="0"/>
                  </a:lnTo>
                  <a:lnTo>
                    <a:pt x="400" y="103"/>
                  </a:lnTo>
                  <a:lnTo>
                    <a:pt x="124" y="103"/>
                  </a:lnTo>
                  <a:lnTo>
                    <a:pt x="124" y="204"/>
                  </a:lnTo>
                  <a:lnTo>
                    <a:pt x="382" y="204"/>
                  </a:lnTo>
                  <a:lnTo>
                    <a:pt x="382" y="307"/>
                  </a:lnTo>
                  <a:lnTo>
                    <a:pt x="124" y="307"/>
                  </a:lnTo>
                  <a:lnTo>
                    <a:pt x="124" y="420"/>
                  </a:lnTo>
                  <a:lnTo>
                    <a:pt x="400" y="420"/>
                  </a:lnTo>
                  <a:lnTo>
                    <a:pt x="400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1933752" y="6361572"/>
              <a:ext cx="133173" cy="135779"/>
            </a:xfrm>
            <a:custGeom>
              <a:avLst/>
              <a:gdLst>
                <a:gd name="T0" fmla="*/ 124 w 511"/>
                <a:gd name="T1" fmla="*/ 101 h 521"/>
                <a:gd name="T2" fmla="*/ 124 w 511"/>
                <a:gd name="T3" fmla="*/ 270 h 521"/>
                <a:gd name="T4" fmla="*/ 276 w 511"/>
                <a:gd name="T5" fmla="*/ 270 h 521"/>
                <a:gd name="T6" fmla="*/ 296 w 511"/>
                <a:gd name="T7" fmla="*/ 268 h 521"/>
                <a:gd name="T8" fmla="*/ 313 w 511"/>
                <a:gd name="T9" fmla="*/ 264 h 521"/>
                <a:gd name="T10" fmla="*/ 325 w 511"/>
                <a:gd name="T11" fmla="*/ 256 h 521"/>
                <a:gd name="T12" fmla="*/ 333 w 511"/>
                <a:gd name="T13" fmla="*/ 246 h 521"/>
                <a:gd name="T14" fmla="*/ 338 w 511"/>
                <a:gd name="T15" fmla="*/ 231 h 521"/>
                <a:gd name="T16" fmla="*/ 339 w 511"/>
                <a:gd name="T17" fmla="*/ 214 h 521"/>
                <a:gd name="T18" fmla="*/ 339 w 511"/>
                <a:gd name="T19" fmla="*/ 153 h 521"/>
                <a:gd name="T20" fmla="*/ 338 w 511"/>
                <a:gd name="T21" fmla="*/ 133 h 521"/>
                <a:gd name="T22" fmla="*/ 330 w 511"/>
                <a:gd name="T23" fmla="*/ 119 h 521"/>
                <a:gd name="T24" fmla="*/ 319 w 511"/>
                <a:gd name="T25" fmla="*/ 109 h 521"/>
                <a:gd name="T26" fmla="*/ 302 w 511"/>
                <a:gd name="T27" fmla="*/ 103 h 521"/>
                <a:gd name="T28" fmla="*/ 279 w 511"/>
                <a:gd name="T29" fmla="*/ 101 h 521"/>
                <a:gd name="T30" fmla="*/ 124 w 511"/>
                <a:gd name="T31" fmla="*/ 101 h 521"/>
                <a:gd name="T32" fmla="*/ 0 w 511"/>
                <a:gd name="T33" fmla="*/ 0 h 521"/>
                <a:gd name="T34" fmla="*/ 279 w 511"/>
                <a:gd name="T35" fmla="*/ 0 h 521"/>
                <a:gd name="T36" fmla="*/ 320 w 511"/>
                <a:gd name="T37" fmla="*/ 1 h 521"/>
                <a:gd name="T38" fmla="*/ 358 w 511"/>
                <a:gd name="T39" fmla="*/ 9 h 521"/>
                <a:gd name="T40" fmla="*/ 387 w 511"/>
                <a:gd name="T41" fmla="*/ 17 h 521"/>
                <a:gd name="T42" fmla="*/ 412 w 511"/>
                <a:gd name="T43" fmla="*/ 31 h 521"/>
                <a:gd name="T44" fmla="*/ 430 w 511"/>
                <a:gd name="T45" fmla="*/ 47 h 521"/>
                <a:gd name="T46" fmla="*/ 444 w 511"/>
                <a:gd name="T47" fmla="*/ 67 h 521"/>
                <a:gd name="T48" fmla="*/ 453 w 511"/>
                <a:gd name="T49" fmla="*/ 91 h 521"/>
                <a:gd name="T50" fmla="*/ 459 w 511"/>
                <a:gd name="T51" fmla="*/ 117 h 521"/>
                <a:gd name="T52" fmla="*/ 460 w 511"/>
                <a:gd name="T53" fmla="*/ 147 h 521"/>
                <a:gd name="T54" fmla="*/ 460 w 511"/>
                <a:gd name="T55" fmla="*/ 221 h 521"/>
                <a:gd name="T56" fmla="*/ 459 w 511"/>
                <a:gd name="T57" fmla="*/ 254 h 521"/>
                <a:gd name="T58" fmla="*/ 452 w 511"/>
                <a:gd name="T59" fmla="*/ 281 h 521"/>
                <a:gd name="T60" fmla="*/ 439 w 511"/>
                <a:gd name="T61" fmla="*/ 306 h 521"/>
                <a:gd name="T62" fmla="*/ 419 w 511"/>
                <a:gd name="T63" fmla="*/ 326 h 521"/>
                <a:gd name="T64" fmla="*/ 392 w 511"/>
                <a:gd name="T65" fmla="*/ 344 h 521"/>
                <a:gd name="T66" fmla="*/ 511 w 511"/>
                <a:gd name="T67" fmla="*/ 521 h 521"/>
                <a:gd name="T68" fmla="*/ 370 w 511"/>
                <a:gd name="T69" fmla="*/ 521 h 521"/>
                <a:gd name="T70" fmla="*/ 269 w 511"/>
                <a:gd name="T71" fmla="*/ 368 h 521"/>
                <a:gd name="T72" fmla="*/ 124 w 511"/>
                <a:gd name="T73" fmla="*/ 368 h 521"/>
                <a:gd name="T74" fmla="*/ 124 w 511"/>
                <a:gd name="T75" fmla="*/ 521 h 521"/>
                <a:gd name="T76" fmla="*/ 0 w 511"/>
                <a:gd name="T77" fmla="*/ 521 h 521"/>
                <a:gd name="T78" fmla="*/ 0 w 511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1" h="521">
                  <a:moveTo>
                    <a:pt x="124" y="101"/>
                  </a:moveTo>
                  <a:lnTo>
                    <a:pt x="124" y="270"/>
                  </a:lnTo>
                  <a:lnTo>
                    <a:pt x="276" y="270"/>
                  </a:lnTo>
                  <a:lnTo>
                    <a:pt x="296" y="268"/>
                  </a:lnTo>
                  <a:lnTo>
                    <a:pt x="313" y="264"/>
                  </a:lnTo>
                  <a:lnTo>
                    <a:pt x="325" y="256"/>
                  </a:lnTo>
                  <a:lnTo>
                    <a:pt x="333" y="246"/>
                  </a:lnTo>
                  <a:lnTo>
                    <a:pt x="338" y="231"/>
                  </a:lnTo>
                  <a:lnTo>
                    <a:pt x="339" y="214"/>
                  </a:lnTo>
                  <a:lnTo>
                    <a:pt x="339" y="153"/>
                  </a:lnTo>
                  <a:lnTo>
                    <a:pt x="338" y="133"/>
                  </a:lnTo>
                  <a:lnTo>
                    <a:pt x="330" y="119"/>
                  </a:lnTo>
                  <a:lnTo>
                    <a:pt x="319" y="109"/>
                  </a:lnTo>
                  <a:lnTo>
                    <a:pt x="302" y="103"/>
                  </a:lnTo>
                  <a:lnTo>
                    <a:pt x="279" y="101"/>
                  </a:lnTo>
                  <a:lnTo>
                    <a:pt x="124" y="101"/>
                  </a:lnTo>
                  <a:close/>
                  <a:moveTo>
                    <a:pt x="0" y="0"/>
                  </a:moveTo>
                  <a:lnTo>
                    <a:pt x="279" y="0"/>
                  </a:lnTo>
                  <a:lnTo>
                    <a:pt x="320" y="1"/>
                  </a:lnTo>
                  <a:lnTo>
                    <a:pt x="358" y="9"/>
                  </a:lnTo>
                  <a:lnTo>
                    <a:pt x="387" y="17"/>
                  </a:lnTo>
                  <a:lnTo>
                    <a:pt x="412" y="31"/>
                  </a:lnTo>
                  <a:lnTo>
                    <a:pt x="430" y="47"/>
                  </a:lnTo>
                  <a:lnTo>
                    <a:pt x="444" y="67"/>
                  </a:lnTo>
                  <a:lnTo>
                    <a:pt x="453" y="91"/>
                  </a:lnTo>
                  <a:lnTo>
                    <a:pt x="459" y="117"/>
                  </a:lnTo>
                  <a:lnTo>
                    <a:pt x="460" y="147"/>
                  </a:lnTo>
                  <a:lnTo>
                    <a:pt x="460" y="221"/>
                  </a:lnTo>
                  <a:lnTo>
                    <a:pt x="459" y="254"/>
                  </a:lnTo>
                  <a:lnTo>
                    <a:pt x="452" y="281"/>
                  </a:lnTo>
                  <a:lnTo>
                    <a:pt x="439" y="306"/>
                  </a:lnTo>
                  <a:lnTo>
                    <a:pt x="419" y="326"/>
                  </a:lnTo>
                  <a:lnTo>
                    <a:pt x="392" y="344"/>
                  </a:lnTo>
                  <a:lnTo>
                    <a:pt x="511" y="521"/>
                  </a:lnTo>
                  <a:lnTo>
                    <a:pt x="370" y="521"/>
                  </a:lnTo>
                  <a:lnTo>
                    <a:pt x="269" y="368"/>
                  </a:lnTo>
                  <a:lnTo>
                    <a:pt x="124" y="368"/>
                  </a:lnTo>
                  <a:lnTo>
                    <a:pt x="124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9256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672" y="47198"/>
            <a:ext cx="7766050" cy="1143000"/>
          </a:xfrm>
        </p:spPr>
        <p:txBody>
          <a:bodyPr lIns="0">
            <a:normAutofit/>
          </a:bodyPr>
          <a:lstStyle>
            <a:lvl1pPr algn="l">
              <a:defRPr sz="3500" b="1" i="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1714500"/>
            <a:ext cx="7766050" cy="3964765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ts val="3200"/>
              </a:lnSpc>
              <a:spcBef>
                <a:spcPts val="800"/>
              </a:spcBef>
              <a:spcAft>
                <a:spcPts val="0"/>
              </a:spcAft>
              <a:buFontTx/>
              <a:buNone/>
              <a:defRPr sz="2800" baseline="0">
                <a:latin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408" y="6344937"/>
            <a:ext cx="466725" cy="365125"/>
          </a:xfrm>
          <a:prstGeom prst="rect">
            <a:avLst/>
          </a:prstGeom>
        </p:spPr>
        <p:txBody>
          <a:bodyPr bIns="0"/>
          <a:lstStyle>
            <a:lvl1pPr algn="r">
              <a:defRPr sz="1200" b="1" i="0"/>
            </a:lvl1pPr>
          </a:lstStyle>
          <a:p>
            <a:fld id="{532E5815-A8B8-3248-99F0-470F41FB048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62704"/>
            <a:ext cx="1849468" cy="0"/>
          </a:xfrm>
          <a:prstGeom prst="line">
            <a:avLst/>
          </a:prstGeom>
          <a:ln w="12700">
            <a:solidFill>
              <a:srgbClr val="FF46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920750" y="6361572"/>
            <a:ext cx="1146175" cy="135779"/>
            <a:chOff x="920750" y="6361572"/>
            <a:chExt cx="1146175" cy="135779"/>
          </a:xfrm>
        </p:grpSpPr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920750" y="6361572"/>
              <a:ext cx="119882" cy="135779"/>
            </a:xfrm>
            <a:custGeom>
              <a:avLst/>
              <a:gdLst>
                <a:gd name="T0" fmla="*/ 124 w 460"/>
                <a:gd name="T1" fmla="*/ 106 h 521"/>
                <a:gd name="T2" fmla="*/ 124 w 460"/>
                <a:gd name="T3" fmla="*/ 415 h 521"/>
                <a:gd name="T4" fmla="*/ 260 w 460"/>
                <a:gd name="T5" fmla="*/ 415 h 521"/>
                <a:gd name="T6" fmla="*/ 286 w 460"/>
                <a:gd name="T7" fmla="*/ 414 h 521"/>
                <a:gd name="T8" fmla="*/ 306 w 460"/>
                <a:gd name="T9" fmla="*/ 408 h 521"/>
                <a:gd name="T10" fmla="*/ 320 w 460"/>
                <a:gd name="T11" fmla="*/ 400 h 521"/>
                <a:gd name="T12" fmla="*/ 330 w 460"/>
                <a:gd name="T13" fmla="*/ 385 h 521"/>
                <a:gd name="T14" fmla="*/ 336 w 460"/>
                <a:gd name="T15" fmla="*/ 368 h 521"/>
                <a:gd name="T16" fmla="*/ 337 w 460"/>
                <a:gd name="T17" fmla="*/ 346 h 521"/>
                <a:gd name="T18" fmla="*/ 337 w 460"/>
                <a:gd name="T19" fmla="*/ 176 h 521"/>
                <a:gd name="T20" fmla="*/ 336 w 460"/>
                <a:gd name="T21" fmla="*/ 154 h 521"/>
                <a:gd name="T22" fmla="*/ 330 w 460"/>
                <a:gd name="T23" fmla="*/ 136 h 521"/>
                <a:gd name="T24" fmla="*/ 320 w 460"/>
                <a:gd name="T25" fmla="*/ 123 h 521"/>
                <a:gd name="T26" fmla="*/ 306 w 460"/>
                <a:gd name="T27" fmla="*/ 113 h 521"/>
                <a:gd name="T28" fmla="*/ 286 w 460"/>
                <a:gd name="T29" fmla="*/ 107 h 521"/>
                <a:gd name="T30" fmla="*/ 260 w 460"/>
                <a:gd name="T31" fmla="*/ 106 h 521"/>
                <a:gd name="T32" fmla="*/ 124 w 460"/>
                <a:gd name="T33" fmla="*/ 106 h 521"/>
                <a:gd name="T34" fmla="*/ 0 w 460"/>
                <a:gd name="T35" fmla="*/ 0 h 521"/>
                <a:gd name="T36" fmla="*/ 268 w 460"/>
                <a:gd name="T37" fmla="*/ 0 h 521"/>
                <a:gd name="T38" fmla="*/ 307 w 460"/>
                <a:gd name="T39" fmla="*/ 1 h 521"/>
                <a:gd name="T40" fmla="*/ 342 w 460"/>
                <a:gd name="T41" fmla="*/ 7 h 521"/>
                <a:gd name="T42" fmla="*/ 370 w 460"/>
                <a:gd name="T43" fmla="*/ 16 h 521"/>
                <a:gd name="T44" fmla="*/ 394 w 460"/>
                <a:gd name="T45" fmla="*/ 27 h 521"/>
                <a:gd name="T46" fmla="*/ 414 w 460"/>
                <a:gd name="T47" fmla="*/ 43 h 521"/>
                <a:gd name="T48" fmla="*/ 430 w 460"/>
                <a:gd name="T49" fmla="*/ 60 h 521"/>
                <a:gd name="T50" fmla="*/ 441 w 460"/>
                <a:gd name="T51" fmla="*/ 79 h 521"/>
                <a:gd name="T52" fmla="*/ 450 w 460"/>
                <a:gd name="T53" fmla="*/ 101 h 521"/>
                <a:gd name="T54" fmla="*/ 456 w 460"/>
                <a:gd name="T55" fmla="*/ 124 h 521"/>
                <a:gd name="T56" fmla="*/ 459 w 460"/>
                <a:gd name="T57" fmla="*/ 150 h 521"/>
                <a:gd name="T58" fmla="*/ 460 w 460"/>
                <a:gd name="T59" fmla="*/ 177 h 521"/>
                <a:gd name="T60" fmla="*/ 460 w 460"/>
                <a:gd name="T61" fmla="*/ 346 h 521"/>
                <a:gd name="T62" fmla="*/ 459 w 460"/>
                <a:gd name="T63" fmla="*/ 371 h 521"/>
                <a:gd name="T64" fmla="*/ 456 w 460"/>
                <a:gd name="T65" fmla="*/ 397 h 521"/>
                <a:gd name="T66" fmla="*/ 450 w 460"/>
                <a:gd name="T67" fmla="*/ 421 h 521"/>
                <a:gd name="T68" fmla="*/ 441 w 460"/>
                <a:gd name="T69" fmla="*/ 443 h 521"/>
                <a:gd name="T70" fmla="*/ 430 w 460"/>
                <a:gd name="T71" fmla="*/ 461 h 521"/>
                <a:gd name="T72" fmla="*/ 414 w 460"/>
                <a:gd name="T73" fmla="*/ 480 h 521"/>
                <a:gd name="T74" fmla="*/ 394 w 460"/>
                <a:gd name="T75" fmla="*/ 494 h 521"/>
                <a:gd name="T76" fmla="*/ 370 w 460"/>
                <a:gd name="T77" fmla="*/ 505 h 521"/>
                <a:gd name="T78" fmla="*/ 342 w 460"/>
                <a:gd name="T79" fmla="*/ 514 h 521"/>
                <a:gd name="T80" fmla="*/ 307 w 460"/>
                <a:gd name="T81" fmla="*/ 520 h 521"/>
                <a:gd name="T82" fmla="*/ 268 w 460"/>
                <a:gd name="T83" fmla="*/ 521 h 521"/>
                <a:gd name="T84" fmla="*/ 0 w 460"/>
                <a:gd name="T85" fmla="*/ 521 h 521"/>
                <a:gd name="T86" fmla="*/ 0 w 460"/>
                <a:gd name="T8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0" h="521">
                  <a:moveTo>
                    <a:pt x="124" y="106"/>
                  </a:moveTo>
                  <a:lnTo>
                    <a:pt x="124" y="415"/>
                  </a:lnTo>
                  <a:lnTo>
                    <a:pt x="260" y="415"/>
                  </a:lnTo>
                  <a:lnTo>
                    <a:pt x="286" y="414"/>
                  </a:lnTo>
                  <a:lnTo>
                    <a:pt x="306" y="408"/>
                  </a:lnTo>
                  <a:lnTo>
                    <a:pt x="320" y="400"/>
                  </a:lnTo>
                  <a:lnTo>
                    <a:pt x="330" y="385"/>
                  </a:lnTo>
                  <a:lnTo>
                    <a:pt x="336" y="368"/>
                  </a:lnTo>
                  <a:lnTo>
                    <a:pt x="337" y="346"/>
                  </a:lnTo>
                  <a:lnTo>
                    <a:pt x="337" y="176"/>
                  </a:lnTo>
                  <a:lnTo>
                    <a:pt x="336" y="154"/>
                  </a:lnTo>
                  <a:lnTo>
                    <a:pt x="330" y="136"/>
                  </a:lnTo>
                  <a:lnTo>
                    <a:pt x="320" y="123"/>
                  </a:lnTo>
                  <a:lnTo>
                    <a:pt x="306" y="113"/>
                  </a:lnTo>
                  <a:lnTo>
                    <a:pt x="286" y="107"/>
                  </a:lnTo>
                  <a:lnTo>
                    <a:pt x="260" y="106"/>
                  </a:lnTo>
                  <a:lnTo>
                    <a:pt x="124" y="106"/>
                  </a:lnTo>
                  <a:close/>
                  <a:moveTo>
                    <a:pt x="0" y="0"/>
                  </a:moveTo>
                  <a:lnTo>
                    <a:pt x="268" y="0"/>
                  </a:lnTo>
                  <a:lnTo>
                    <a:pt x="307" y="1"/>
                  </a:lnTo>
                  <a:lnTo>
                    <a:pt x="342" y="7"/>
                  </a:lnTo>
                  <a:lnTo>
                    <a:pt x="370" y="16"/>
                  </a:lnTo>
                  <a:lnTo>
                    <a:pt x="394" y="27"/>
                  </a:lnTo>
                  <a:lnTo>
                    <a:pt x="414" y="43"/>
                  </a:lnTo>
                  <a:lnTo>
                    <a:pt x="430" y="60"/>
                  </a:lnTo>
                  <a:lnTo>
                    <a:pt x="441" y="79"/>
                  </a:lnTo>
                  <a:lnTo>
                    <a:pt x="450" y="101"/>
                  </a:lnTo>
                  <a:lnTo>
                    <a:pt x="456" y="124"/>
                  </a:lnTo>
                  <a:lnTo>
                    <a:pt x="459" y="150"/>
                  </a:lnTo>
                  <a:lnTo>
                    <a:pt x="460" y="177"/>
                  </a:lnTo>
                  <a:lnTo>
                    <a:pt x="460" y="346"/>
                  </a:lnTo>
                  <a:lnTo>
                    <a:pt x="459" y="371"/>
                  </a:lnTo>
                  <a:lnTo>
                    <a:pt x="456" y="397"/>
                  </a:lnTo>
                  <a:lnTo>
                    <a:pt x="450" y="421"/>
                  </a:lnTo>
                  <a:lnTo>
                    <a:pt x="441" y="443"/>
                  </a:lnTo>
                  <a:lnTo>
                    <a:pt x="430" y="461"/>
                  </a:lnTo>
                  <a:lnTo>
                    <a:pt x="414" y="480"/>
                  </a:lnTo>
                  <a:lnTo>
                    <a:pt x="394" y="494"/>
                  </a:lnTo>
                  <a:lnTo>
                    <a:pt x="370" y="505"/>
                  </a:lnTo>
                  <a:lnTo>
                    <a:pt x="342" y="514"/>
                  </a:lnTo>
                  <a:lnTo>
                    <a:pt x="307" y="520"/>
                  </a:lnTo>
                  <a:lnTo>
                    <a:pt x="268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1128980" y="6361572"/>
              <a:ext cx="133694" cy="135779"/>
            </a:xfrm>
            <a:custGeom>
              <a:avLst/>
              <a:gdLst>
                <a:gd name="T0" fmla="*/ 126 w 513"/>
                <a:gd name="T1" fmla="*/ 101 h 521"/>
                <a:gd name="T2" fmla="*/ 126 w 513"/>
                <a:gd name="T3" fmla="*/ 270 h 521"/>
                <a:gd name="T4" fmla="*/ 277 w 513"/>
                <a:gd name="T5" fmla="*/ 270 h 521"/>
                <a:gd name="T6" fmla="*/ 298 w 513"/>
                <a:gd name="T7" fmla="*/ 268 h 521"/>
                <a:gd name="T8" fmla="*/ 314 w 513"/>
                <a:gd name="T9" fmla="*/ 264 h 521"/>
                <a:gd name="T10" fmla="*/ 327 w 513"/>
                <a:gd name="T11" fmla="*/ 256 h 521"/>
                <a:gd name="T12" fmla="*/ 335 w 513"/>
                <a:gd name="T13" fmla="*/ 246 h 521"/>
                <a:gd name="T14" fmla="*/ 339 w 513"/>
                <a:gd name="T15" fmla="*/ 231 h 521"/>
                <a:gd name="T16" fmla="*/ 341 w 513"/>
                <a:gd name="T17" fmla="*/ 214 h 521"/>
                <a:gd name="T18" fmla="*/ 341 w 513"/>
                <a:gd name="T19" fmla="*/ 153 h 521"/>
                <a:gd name="T20" fmla="*/ 339 w 513"/>
                <a:gd name="T21" fmla="*/ 133 h 521"/>
                <a:gd name="T22" fmla="*/ 332 w 513"/>
                <a:gd name="T23" fmla="*/ 119 h 521"/>
                <a:gd name="T24" fmla="*/ 321 w 513"/>
                <a:gd name="T25" fmla="*/ 109 h 521"/>
                <a:gd name="T26" fmla="*/ 304 w 513"/>
                <a:gd name="T27" fmla="*/ 103 h 521"/>
                <a:gd name="T28" fmla="*/ 281 w 513"/>
                <a:gd name="T29" fmla="*/ 101 h 521"/>
                <a:gd name="T30" fmla="*/ 126 w 513"/>
                <a:gd name="T31" fmla="*/ 101 h 521"/>
                <a:gd name="T32" fmla="*/ 0 w 513"/>
                <a:gd name="T33" fmla="*/ 0 h 521"/>
                <a:gd name="T34" fmla="*/ 280 w 513"/>
                <a:gd name="T35" fmla="*/ 0 h 521"/>
                <a:gd name="T36" fmla="*/ 322 w 513"/>
                <a:gd name="T37" fmla="*/ 1 h 521"/>
                <a:gd name="T38" fmla="*/ 358 w 513"/>
                <a:gd name="T39" fmla="*/ 9 h 521"/>
                <a:gd name="T40" fmla="*/ 388 w 513"/>
                <a:gd name="T41" fmla="*/ 17 h 521"/>
                <a:gd name="T42" fmla="*/ 412 w 513"/>
                <a:gd name="T43" fmla="*/ 31 h 521"/>
                <a:gd name="T44" fmla="*/ 431 w 513"/>
                <a:gd name="T45" fmla="*/ 47 h 521"/>
                <a:gd name="T46" fmla="*/ 445 w 513"/>
                <a:gd name="T47" fmla="*/ 67 h 521"/>
                <a:gd name="T48" fmla="*/ 455 w 513"/>
                <a:gd name="T49" fmla="*/ 91 h 521"/>
                <a:gd name="T50" fmla="*/ 461 w 513"/>
                <a:gd name="T51" fmla="*/ 117 h 521"/>
                <a:gd name="T52" fmla="*/ 462 w 513"/>
                <a:gd name="T53" fmla="*/ 147 h 521"/>
                <a:gd name="T54" fmla="*/ 462 w 513"/>
                <a:gd name="T55" fmla="*/ 221 h 521"/>
                <a:gd name="T56" fmla="*/ 461 w 513"/>
                <a:gd name="T57" fmla="*/ 254 h 521"/>
                <a:gd name="T58" fmla="*/ 453 w 513"/>
                <a:gd name="T59" fmla="*/ 281 h 521"/>
                <a:gd name="T60" fmla="*/ 441 w 513"/>
                <a:gd name="T61" fmla="*/ 306 h 521"/>
                <a:gd name="T62" fmla="*/ 421 w 513"/>
                <a:gd name="T63" fmla="*/ 326 h 521"/>
                <a:gd name="T64" fmla="*/ 394 w 513"/>
                <a:gd name="T65" fmla="*/ 344 h 521"/>
                <a:gd name="T66" fmla="*/ 513 w 513"/>
                <a:gd name="T67" fmla="*/ 521 h 521"/>
                <a:gd name="T68" fmla="*/ 372 w 513"/>
                <a:gd name="T69" fmla="*/ 521 h 521"/>
                <a:gd name="T70" fmla="*/ 270 w 513"/>
                <a:gd name="T71" fmla="*/ 368 h 521"/>
                <a:gd name="T72" fmla="*/ 126 w 513"/>
                <a:gd name="T73" fmla="*/ 368 h 521"/>
                <a:gd name="T74" fmla="*/ 126 w 513"/>
                <a:gd name="T75" fmla="*/ 521 h 521"/>
                <a:gd name="T76" fmla="*/ 0 w 513"/>
                <a:gd name="T77" fmla="*/ 521 h 521"/>
                <a:gd name="T78" fmla="*/ 0 w 513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3" h="521">
                  <a:moveTo>
                    <a:pt x="126" y="101"/>
                  </a:moveTo>
                  <a:lnTo>
                    <a:pt x="126" y="270"/>
                  </a:lnTo>
                  <a:lnTo>
                    <a:pt x="277" y="270"/>
                  </a:lnTo>
                  <a:lnTo>
                    <a:pt x="298" y="268"/>
                  </a:lnTo>
                  <a:lnTo>
                    <a:pt x="314" y="264"/>
                  </a:lnTo>
                  <a:lnTo>
                    <a:pt x="327" y="256"/>
                  </a:lnTo>
                  <a:lnTo>
                    <a:pt x="335" y="246"/>
                  </a:lnTo>
                  <a:lnTo>
                    <a:pt x="339" y="231"/>
                  </a:lnTo>
                  <a:lnTo>
                    <a:pt x="341" y="214"/>
                  </a:lnTo>
                  <a:lnTo>
                    <a:pt x="341" y="153"/>
                  </a:lnTo>
                  <a:lnTo>
                    <a:pt x="339" y="133"/>
                  </a:lnTo>
                  <a:lnTo>
                    <a:pt x="332" y="119"/>
                  </a:lnTo>
                  <a:lnTo>
                    <a:pt x="321" y="109"/>
                  </a:lnTo>
                  <a:lnTo>
                    <a:pt x="304" y="103"/>
                  </a:lnTo>
                  <a:lnTo>
                    <a:pt x="281" y="101"/>
                  </a:lnTo>
                  <a:lnTo>
                    <a:pt x="126" y="101"/>
                  </a:lnTo>
                  <a:close/>
                  <a:moveTo>
                    <a:pt x="0" y="0"/>
                  </a:moveTo>
                  <a:lnTo>
                    <a:pt x="280" y="0"/>
                  </a:lnTo>
                  <a:lnTo>
                    <a:pt x="322" y="1"/>
                  </a:lnTo>
                  <a:lnTo>
                    <a:pt x="358" y="9"/>
                  </a:lnTo>
                  <a:lnTo>
                    <a:pt x="388" y="17"/>
                  </a:lnTo>
                  <a:lnTo>
                    <a:pt x="412" y="31"/>
                  </a:lnTo>
                  <a:lnTo>
                    <a:pt x="431" y="47"/>
                  </a:lnTo>
                  <a:lnTo>
                    <a:pt x="445" y="67"/>
                  </a:lnTo>
                  <a:lnTo>
                    <a:pt x="455" y="91"/>
                  </a:lnTo>
                  <a:lnTo>
                    <a:pt x="461" y="117"/>
                  </a:lnTo>
                  <a:lnTo>
                    <a:pt x="462" y="147"/>
                  </a:lnTo>
                  <a:lnTo>
                    <a:pt x="462" y="221"/>
                  </a:lnTo>
                  <a:lnTo>
                    <a:pt x="461" y="254"/>
                  </a:lnTo>
                  <a:lnTo>
                    <a:pt x="453" y="281"/>
                  </a:lnTo>
                  <a:lnTo>
                    <a:pt x="441" y="306"/>
                  </a:lnTo>
                  <a:lnTo>
                    <a:pt x="421" y="326"/>
                  </a:lnTo>
                  <a:lnTo>
                    <a:pt x="394" y="344"/>
                  </a:lnTo>
                  <a:lnTo>
                    <a:pt x="513" y="521"/>
                  </a:lnTo>
                  <a:lnTo>
                    <a:pt x="372" y="521"/>
                  </a:lnTo>
                  <a:lnTo>
                    <a:pt x="270" y="368"/>
                  </a:lnTo>
                  <a:lnTo>
                    <a:pt x="126" y="368"/>
                  </a:lnTo>
                  <a:lnTo>
                    <a:pt x="126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333039" y="6361572"/>
              <a:ext cx="144379" cy="135779"/>
            </a:xfrm>
            <a:custGeom>
              <a:avLst/>
              <a:gdLst>
                <a:gd name="T0" fmla="*/ 199 w 554"/>
                <a:gd name="T1" fmla="*/ 0 h 521"/>
                <a:gd name="T2" fmla="*/ 355 w 554"/>
                <a:gd name="T3" fmla="*/ 0 h 521"/>
                <a:gd name="T4" fmla="*/ 554 w 554"/>
                <a:gd name="T5" fmla="*/ 521 h 521"/>
                <a:gd name="T6" fmla="*/ 429 w 554"/>
                <a:gd name="T7" fmla="*/ 521 h 521"/>
                <a:gd name="T8" fmla="*/ 276 w 554"/>
                <a:gd name="T9" fmla="*/ 111 h 521"/>
                <a:gd name="T10" fmla="*/ 125 w 554"/>
                <a:gd name="T11" fmla="*/ 521 h 521"/>
                <a:gd name="T12" fmla="*/ 0 w 554"/>
                <a:gd name="T13" fmla="*/ 521 h 521"/>
                <a:gd name="T14" fmla="*/ 199 w 554"/>
                <a:gd name="T1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" h="521">
                  <a:moveTo>
                    <a:pt x="199" y="0"/>
                  </a:moveTo>
                  <a:lnTo>
                    <a:pt x="355" y="0"/>
                  </a:lnTo>
                  <a:lnTo>
                    <a:pt x="554" y="521"/>
                  </a:lnTo>
                  <a:lnTo>
                    <a:pt x="429" y="521"/>
                  </a:lnTo>
                  <a:lnTo>
                    <a:pt x="276" y="111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2302"/>
            </a:solidFill>
            <a:ln w="0">
              <a:solidFill>
                <a:srgbClr val="FF230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1550390" y="6361572"/>
              <a:ext cx="118318" cy="135779"/>
            </a:xfrm>
            <a:custGeom>
              <a:avLst/>
              <a:gdLst>
                <a:gd name="T0" fmla="*/ 125 w 454"/>
                <a:gd name="T1" fmla="*/ 101 h 521"/>
                <a:gd name="T2" fmla="*/ 125 w 454"/>
                <a:gd name="T3" fmla="*/ 274 h 521"/>
                <a:gd name="T4" fmla="*/ 268 w 454"/>
                <a:gd name="T5" fmla="*/ 274 h 521"/>
                <a:gd name="T6" fmla="*/ 292 w 454"/>
                <a:gd name="T7" fmla="*/ 271 h 521"/>
                <a:gd name="T8" fmla="*/ 310 w 454"/>
                <a:gd name="T9" fmla="*/ 266 h 521"/>
                <a:gd name="T10" fmla="*/ 322 w 454"/>
                <a:gd name="T11" fmla="*/ 256 h 521"/>
                <a:gd name="T12" fmla="*/ 329 w 454"/>
                <a:gd name="T13" fmla="*/ 240 h 521"/>
                <a:gd name="T14" fmla="*/ 332 w 454"/>
                <a:gd name="T15" fmla="*/ 221 h 521"/>
                <a:gd name="T16" fmla="*/ 332 w 454"/>
                <a:gd name="T17" fmla="*/ 153 h 521"/>
                <a:gd name="T18" fmla="*/ 329 w 454"/>
                <a:gd name="T19" fmla="*/ 134 h 521"/>
                <a:gd name="T20" fmla="*/ 322 w 454"/>
                <a:gd name="T21" fmla="*/ 120 h 521"/>
                <a:gd name="T22" fmla="*/ 310 w 454"/>
                <a:gd name="T23" fmla="*/ 109 h 521"/>
                <a:gd name="T24" fmla="*/ 292 w 454"/>
                <a:gd name="T25" fmla="*/ 103 h 521"/>
                <a:gd name="T26" fmla="*/ 268 w 454"/>
                <a:gd name="T27" fmla="*/ 101 h 521"/>
                <a:gd name="T28" fmla="*/ 125 w 454"/>
                <a:gd name="T29" fmla="*/ 101 h 521"/>
                <a:gd name="T30" fmla="*/ 0 w 454"/>
                <a:gd name="T31" fmla="*/ 0 h 521"/>
                <a:gd name="T32" fmla="*/ 272 w 454"/>
                <a:gd name="T33" fmla="*/ 0 h 521"/>
                <a:gd name="T34" fmla="*/ 315 w 454"/>
                <a:gd name="T35" fmla="*/ 1 h 521"/>
                <a:gd name="T36" fmla="*/ 350 w 454"/>
                <a:gd name="T37" fmla="*/ 9 h 521"/>
                <a:gd name="T38" fmla="*/ 380 w 454"/>
                <a:gd name="T39" fmla="*/ 17 h 521"/>
                <a:gd name="T40" fmla="*/ 404 w 454"/>
                <a:gd name="T41" fmla="*/ 31 h 521"/>
                <a:gd name="T42" fmla="*/ 424 w 454"/>
                <a:gd name="T43" fmla="*/ 47 h 521"/>
                <a:gd name="T44" fmla="*/ 437 w 454"/>
                <a:gd name="T45" fmla="*/ 67 h 521"/>
                <a:gd name="T46" fmla="*/ 447 w 454"/>
                <a:gd name="T47" fmla="*/ 91 h 521"/>
                <a:gd name="T48" fmla="*/ 453 w 454"/>
                <a:gd name="T49" fmla="*/ 117 h 521"/>
                <a:gd name="T50" fmla="*/ 454 w 454"/>
                <a:gd name="T51" fmla="*/ 147 h 521"/>
                <a:gd name="T52" fmla="*/ 454 w 454"/>
                <a:gd name="T53" fmla="*/ 227 h 521"/>
                <a:gd name="T54" fmla="*/ 453 w 454"/>
                <a:gd name="T55" fmla="*/ 256 h 521"/>
                <a:gd name="T56" fmla="*/ 446 w 454"/>
                <a:gd name="T57" fmla="*/ 283 h 521"/>
                <a:gd name="T58" fmla="*/ 436 w 454"/>
                <a:gd name="T59" fmla="*/ 307 h 521"/>
                <a:gd name="T60" fmla="*/ 422 w 454"/>
                <a:gd name="T61" fmla="*/ 327 h 521"/>
                <a:gd name="T62" fmla="*/ 402 w 454"/>
                <a:gd name="T63" fmla="*/ 344 h 521"/>
                <a:gd name="T64" fmla="*/ 376 w 454"/>
                <a:gd name="T65" fmla="*/ 357 h 521"/>
                <a:gd name="T66" fmla="*/ 346 w 454"/>
                <a:gd name="T67" fmla="*/ 367 h 521"/>
                <a:gd name="T68" fmla="*/ 309 w 454"/>
                <a:gd name="T69" fmla="*/ 373 h 521"/>
                <a:gd name="T70" fmla="*/ 266 w 454"/>
                <a:gd name="T71" fmla="*/ 374 h 521"/>
                <a:gd name="T72" fmla="*/ 125 w 454"/>
                <a:gd name="T73" fmla="*/ 374 h 521"/>
                <a:gd name="T74" fmla="*/ 125 w 454"/>
                <a:gd name="T75" fmla="*/ 521 h 521"/>
                <a:gd name="T76" fmla="*/ 0 w 454"/>
                <a:gd name="T77" fmla="*/ 521 h 521"/>
                <a:gd name="T78" fmla="*/ 0 w 454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4" h="521">
                  <a:moveTo>
                    <a:pt x="125" y="101"/>
                  </a:moveTo>
                  <a:lnTo>
                    <a:pt x="125" y="274"/>
                  </a:lnTo>
                  <a:lnTo>
                    <a:pt x="268" y="274"/>
                  </a:lnTo>
                  <a:lnTo>
                    <a:pt x="292" y="271"/>
                  </a:lnTo>
                  <a:lnTo>
                    <a:pt x="310" y="266"/>
                  </a:lnTo>
                  <a:lnTo>
                    <a:pt x="322" y="256"/>
                  </a:lnTo>
                  <a:lnTo>
                    <a:pt x="329" y="240"/>
                  </a:lnTo>
                  <a:lnTo>
                    <a:pt x="332" y="221"/>
                  </a:lnTo>
                  <a:lnTo>
                    <a:pt x="332" y="153"/>
                  </a:lnTo>
                  <a:lnTo>
                    <a:pt x="329" y="134"/>
                  </a:lnTo>
                  <a:lnTo>
                    <a:pt x="322" y="120"/>
                  </a:lnTo>
                  <a:lnTo>
                    <a:pt x="310" y="109"/>
                  </a:lnTo>
                  <a:lnTo>
                    <a:pt x="292" y="103"/>
                  </a:lnTo>
                  <a:lnTo>
                    <a:pt x="268" y="101"/>
                  </a:lnTo>
                  <a:lnTo>
                    <a:pt x="125" y="101"/>
                  </a:lnTo>
                  <a:close/>
                  <a:moveTo>
                    <a:pt x="0" y="0"/>
                  </a:moveTo>
                  <a:lnTo>
                    <a:pt x="272" y="0"/>
                  </a:lnTo>
                  <a:lnTo>
                    <a:pt x="315" y="1"/>
                  </a:lnTo>
                  <a:lnTo>
                    <a:pt x="350" y="9"/>
                  </a:lnTo>
                  <a:lnTo>
                    <a:pt x="380" y="17"/>
                  </a:lnTo>
                  <a:lnTo>
                    <a:pt x="404" y="31"/>
                  </a:lnTo>
                  <a:lnTo>
                    <a:pt x="424" y="47"/>
                  </a:lnTo>
                  <a:lnTo>
                    <a:pt x="437" y="67"/>
                  </a:lnTo>
                  <a:lnTo>
                    <a:pt x="447" y="91"/>
                  </a:lnTo>
                  <a:lnTo>
                    <a:pt x="453" y="117"/>
                  </a:lnTo>
                  <a:lnTo>
                    <a:pt x="454" y="147"/>
                  </a:lnTo>
                  <a:lnTo>
                    <a:pt x="454" y="227"/>
                  </a:lnTo>
                  <a:lnTo>
                    <a:pt x="453" y="256"/>
                  </a:lnTo>
                  <a:lnTo>
                    <a:pt x="446" y="283"/>
                  </a:lnTo>
                  <a:lnTo>
                    <a:pt x="436" y="307"/>
                  </a:lnTo>
                  <a:lnTo>
                    <a:pt x="422" y="327"/>
                  </a:lnTo>
                  <a:lnTo>
                    <a:pt x="402" y="344"/>
                  </a:lnTo>
                  <a:lnTo>
                    <a:pt x="376" y="357"/>
                  </a:lnTo>
                  <a:lnTo>
                    <a:pt x="346" y="367"/>
                  </a:lnTo>
                  <a:lnTo>
                    <a:pt x="309" y="373"/>
                  </a:lnTo>
                  <a:lnTo>
                    <a:pt x="266" y="374"/>
                  </a:lnTo>
                  <a:lnTo>
                    <a:pt x="125" y="374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747674" y="6361572"/>
              <a:ext cx="104245" cy="135779"/>
            </a:xfrm>
            <a:custGeom>
              <a:avLst/>
              <a:gdLst>
                <a:gd name="T0" fmla="*/ 0 w 400"/>
                <a:gd name="T1" fmla="*/ 0 h 521"/>
                <a:gd name="T2" fmla="*/ 400 w 400"/>
                <a:gd name="T3" fmla="*/ 0 h 521"/>
                <a:gd name="T4" fmla="*/ 400 w 400"/>
                <a:gd name="T5" fmla="*/ 103 h 521"/>
                <a:gd name="T6" fmla="*/ 124 w 400"/>
                <a:gd name="T7" fmla="*/ 103 h 521"/>
                <a:gd name="T8" fmla="*/ 124 w 400"/>
                <a:gd name="T9" fmla="*/ 204 h 521"/>
                <a:gd name="T10" fmla="*/ 382 w 400"/>
                <a:gd name="T11" fmla="*/ 204 h 521"/>
                <a:gd name="T12" fmla="*/ 382 w 400"/>
                <a:gd name="T13" fmla="*/ 307 h 521"/>
                <a:gd name="T14" fmla="*/ 124 w 400"/>
                <a:gd name="T15" fmla="*/ 307 h 521"/>
                <a:gd name="T16" fmla="*/ 124 w 400"/>
                <a:gd name="T17" fmla="*/ 420 h 521"/>
                <a:gd name="T18" fmla="*/ 400 w 400"/>
                <a:gd name="T19" fmla="*/ 420 h 521"/>
                <a:gd name="T20" fmla="*/ 400 w 400"/>
                <a:gd name="T21" fmla="*/ 521 h 521"/>
                <a:gd name="T22" fmla="*/ 0 w 400"/>
                <a:gd name="T23" fmla="*/ 521 h 521"/>
                <a:gd name="T24" fmla="*/ 0 w 400"/>
                <a:gd name="T2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" h="521">
                  <a:moveTo>
                    <a:pt x="0" y="0"/>
                  </a:moveTo>
                  <a:lnTo>
                    <a:pt x="400" y="0"/>
                  </a:lnTo>
                  <a:lnTo>
                    <a:pt x="400" y="103"/>
                  </a:lnTo>
                  <a:lnTo>
                    <a:pt x="124" y="103"/>
                  </a:lnTo>
                  <a:lnTo>
                    <a:pt x="124" y="204"/>
                  </a:lnTo>
                  <a:lnTo>
                    <a:pt x="382" y="204"/>
                  </a:lnTo>
                  <a:lnTo>
                    <a:pt x="382" y="307"/>
                  </a:lnTo>
                  <a:lnTo>
                    <a:pt x="124" y="307"/>
                  </a:lnTo>
                  <a:lnTo>
                    <a:pt x="124" y="420"/>
                  </a:lnTo>
                  <a:lnTo>
                    <a:pt x="400" y="420"/>
                  </a:lnTo>
                  <a:lnTo>
                    <a:pt x="400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1933752" y="6361572"/>
              <a:ext cx="133173" cy="135779"/>
            </a:xfrm>
            <a:custGeom>
              <a:avLst/>
              <a:gdLst>
                <a:gd name="T0" fmla="*/ 124 w 511"/>
                <a:gd name="T1" fmla="*/ 101 h 521"/>
                <a:gd name="T2" fmla="*/ 124 w 511"/>
                <a:gd name="T3" fmla="*/ 270 h 521"/>
                <a:gd name="T4" fmla="*/ 276 w 511"/>
                <a:gd name="T5" fmla="*/ 270 h 521"/>
                <a:gd name="T6" fmla="*/ 296 w 511"/>
                <a:gd name="T7" fmla="*/ 268 h 521"/>
                <a:gd name="T8" fmla="*/ 313 w 511"/>
                <a:gd name="T9" fmla="*/ 264 h 521"/>
                <a:gd name="T10" fmla="*/ 325 w 511"/>
                <a:gd name="T11" fmla="*/ 256 h 521"/>
                <a:gd name="T12" fmla="*/ 333 w 511"/>
                <a:gd name="T13" fmla="*/ 246 h 521"/>
                <a:gd name="T14" fmla="*/ 338 w 511"/>
                <a:gd name="T15" fmla="*/ 231 h 521"/>
                <a:gd name="T16" fmla="*/ 339 w 511"/>
                <a:gd name="T17" fmla="*/ 214 h 521"/>
                <a:gd name="T18" fmla="*/ 339 w 511"/>
                <a:gd name="T19" fmla="*/ 153 h 521"/>
                <a:gd name="T20" fmla="*/ 338 w 511"/>
                <a:gd name="T21" fmla="*/ 133 h 521"/>
                <a:gd name="T22" fmla="*/ 330 w 511"/>
                <a:gd name="T23" fmla="*/ 119 h 521"/>
                <a:gd name="T24" fmla="*/ 319 w 511"/>
                <a:gd name="T25" fmla="*/ 109 h 521"/>
                <a:gd name="T26" fmla="*/ 302 w 511"/>
                <a:gd name="T27" fmla="*/ 103 h 521"/>
                <a:gd name="T28" fmla="*/ 279 w 511"/>
                <a:gd name="T29" fmla="*/ 101 h 521"/>
                <a:gd name="T30" fmla="*/ 124 w 511"/>
                <a:gd name="T31" fmla="*/ 101 h 521"/>
                <a:gd name="T32" fmla="*/ 0 w 511"/>
                <a:gd name="T33" fmla="*/ 0 h 521"/>
                <a:gd name="T34" fmla="*/ 279 w 511"/>
                <a:gd name="T35" fmla="*/ 0 h 521"/>
                <a:gd name="T36" fmla="*/ 320 w 511"/>
                <a:gd name="T37" fmla="*/ 1 h 521"/>
                <a:gd name="T38" fmla="*/ 358 w 511"/>
                <a:gd name="T39" fmla="*/ 9 h 521"/>
                <a:gd name="T40" fmla="*/ 387 w 511"/>
                <a:gd name="T41" fmla="*/ 17 h 521"/>
                <a:gd name="T42" fmla="*/ 412 w 511"/>
                <a:gd name="T43" fmla="*/ 31 h 521"/>
                <a:gd name="T44" fmla="*/ 430 w 511"/>
                <a:gd name="T45" fmla="*/ 47 h 521"/>
                <a:gd name="T46" fmla="*/ 444 w 511"/>
                <a:gd name="T47" fmla="*/ 67 h 521"/>
                <a:gd name="T48" fmla="*/ 453 w 511"/>
                <a:gd name="T49" fmla="*/ 91 h 521"/>
                <a:gd name="T50" fmla="*/ 459 w 511"/>
                <a:gd name="T51" fmla="*/ 117 h 521"/>
                <a:gd name="T52" fmla="*/ 460 w 511"/>
                <a:gd name="T53" fmla="*/ 147 h 521"/>
                <a:gd name="T54" fmla="*/ 460 w 511"/>
                <a:gd name="T55" fmla="*/ 221 h 521"/>
                <a:gd name="T56" fmla="*/ 459 w 511"/>
                <a:gd name="T57" fmla="*/ 254 h 521"/>
                <a:gd name="T58" fmla="*/ 452 w 511"/>
                <a:gd name="T59" fmla="*/ 281 h 521"/>
                <a:gd name="T60" fmla="*/ 439 w 511"/>
                <a:gd name="T61" fmla="*/ 306 h 521"/>
                <a:gd name="T62" fmla="*/ 419 w 511"/>
                <a:gd name="T63" fmla="*/ 326 h 521"/>
                <a:gd name="T64" fmla="*/ 392 w 511"/>
                <a:gd name="T65" fmla="*/ 344 h 521"/>
                <a:gd name="T66" fmla="*/ 511 w 511"/>
                <a:gd name="T67" fmla="*/ 521 h 521"/>
                <a:gd name="T68" fmla="*/ 370 w 511"/>
                <a:gd name="T69" fmla="*/ 521 h 521"/>
                <a:gd name="T70" fmla="*/ 269 w 511"/>
                <a:gd name="T71" fmla="*/ 368 h 521"/>
                <a:gd name="T72" fmla="*/ 124 w 511"/>
                <a:gd name="T73" fmla="*/ 368 h 521"/>
                <a:gd name="T74" fmla="*/ 124 w 511"/>
                <a:gd name="T75" fmla="*/ 521 h 521"/>
                <a:gd name="T76" fmla="*/ 0 w 511"/>
                <a:gd name="T77" fmla="*/ 521 h 521"/>
                <a:gd name="T78" fmla="*/ 0 w 511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1" h="521">
                  <a:moveTo>
                    <a:pt x="124" y="101"/>
                  </a:moveTo>
                  <a:lnTo>
                    <a:pt x="124" y="270"/>
                  </a:lnTo>
                  <a:lnTo>
                    <a:pt x="276" y="270"/>
                  </a:lnTo>
                  <a:lnTo>
                    <a:pt x="296" y="268"/>
                  </a:lnTo>
                  <a:lnTo>
                    <a:pt x="313" y="264"/>
                  </a:lnTo>
                  <a:lnTo>
                    <a:pt x="325" y="256"/>
                  </a:lnTo>
                  <a:lnTo>
                    <a:pt x="333" y="246"/>
                  </a:lnTo>
                  <a:lnTo>
                    <a:pt x="338" y="231"/>
                  </a:lnTo>
                  <a:lnTo>
                    <a:pt x="339" y="214"/>
                  </a:lnTo>
                  <a:lnTo>
                    <a:pt x="339" y="153"/>
                  </a:lnTo>
                  <a:lnTo>
                    <a:pt x="338" y="133"/>
                  </a:lnTo>
                  <a:lnTo>
                    <a:pt x="330" y="119"/>
                  </a:lnTo>
                  <a:lnTo>
                    <a:pt x="319" y="109"/>
                  </a:lnTo>
                  <a:lnTo>
                    <a:pt x="302" y="103"/>
                  </a:lnTo>
                  <a:lnTo>
                    <a:pt x="279" y="101"/>
                  </a:lnTo>
                  <a:lnTo>
                    <a:pt x="124" y="101"/>
                  </a:lnTo>
                  <a:close/>
                  <a:moveTo>
                    <a:pt x="0" y="0"/>
                  </a:moveTo>
                  <a:lnTo>
                    <a:pt x="279" y="0"/>
                  </a:lnTo>
                  <a:lnTo>
                    <a:pt x="320" y="1"/>
                  </a:lnTo>
                  <a:lnTo>
                    <a:pt x="358" y="9"/>
                  </a:lnTo>
                  <a:lnTo>
                    <a:pt x="387" y="17"/>
                  </a:lnTo>
                  <a:lnTo>
                    <a:pt x="412" y="31"/>
                  </a:lnTo>
                  <a:lnTo>
                    <a:pt x="430" y="47"/>
                  </a:lnTo>
                  <a:lnTo>
                    <a:pt x="444" y="67"/>
                  </a:lnTo>
                  <a:lnTo>
                    <a:pt x="453" y="91"/>
                  </a:lnTo>
                  <a:lnTo>
                    <a:pt x="459" y="117"/>
                  </a:lnTo>
                  <a:lnTo>
                    <a:pt x="460" y="147"/>
                  </a:lnTo>
                  <a:lnTo>
                    <a:pt x="460" y="221"/>
                  </a:lnTo>
                  <a:lnTo>
                    <a:pt x="459" y="254"/>
                  </a:lnTo>
                  <a:lnTo>
                    <a:pt x="452" y="281"/>
                  </a:lnTo>
                  <a:lnTo>
                    <a:pt x="439" y="306"/>
                  </a:lnTo>
                  <a:lnTo>
                    <a:pt x="419" y="326"/>
                  </a:lnTo>
                  <a:lnTo>
                    <a:pt x="392" y="344"/>
                  </a:lnTo>
                  <a:lnTo>
                    <a:pt x="511" y="521"/>
                  </a:lnTo>
                  <a:lnTo>
                    <a:pt x="370" y="521"/>
                  </a:lnTo>
                  <a:lnTo>
                    <a:pt x="269" y="368"/>
                  </a:lnTo>
                  <a:lnTo>
                    <a:pt x="124" y="368"/>
                  </a:lnTo>
                  <a:lnTo>
                    <a:pt x="124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8049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672" y="47198"/>
            <a:ext cx="7766050" cy="1143000"/>
          </a:xfrm>
        </p:spPr>
        <p:txBody>
          <a:bodyPr lIns="0">
            <a:normAutofit/>
          </a:bodyPr>
          <a:lstStyle>
            <a:lvl1pPr algn="l">
              <a:defRPr sz="3500" b="1" i="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408" y="6344937"/>
            <a:ext cx="466725" cy="365125"/>
          </a:xfrm>
          <a:prstGeom prst="rect">
            <a:avLst/>
          </a:prstGeom>
        </p:spPr>
        <p:txBody>
          <a:bodyPr bIns="0"/>
          <a:lstStyle>
            <a:lvl1pPr algn="r">
              <a:defRPr sz="1200" b="1" i="0"/>
            </a:lvl1pPr>
          </a:lstStyle>
          <a:p>
            <a:fld id="{532E5815-A8B8-3248-99F0-470F41FB04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30672" y="1714500"/>
            <a:ext cx="7766050" cy="3987800"/>
          </a:xfrm>
          <a:prstGeom prst="rect">
            <a:avLst/>
          </a:prstGeom>
        </p:spPr>
        <p:txBody>
          <a:bodyPr vert="horz" lIns="0"/>
          <a:lstStyle>
            <a:lvl1pPr marL="173736" indent="-173736">
              <a:spcBef>
                <a:spcPts val="600"/>
              </a:spcBef>
              <a:buClr>
                <a:srgbClr val="FF4612"/>
              </a:buClr>
              <a:defRPr sz="1600"/>
            </a:lvl1pPr>
            <a:lvl2pPr marL="502920" indent="-201168">
              <a:spcBef>
                <a:spcPts val="600"/>
              </a:spcBef>
              <a:buClr>
                <a:srgbClr val="FF4612"/>
              </a:buClr>
              <a:defRPr sz="1600" b="0" i="1"/>
            </a:lvl2pPr>
            <a:lvl3pPr marL="777240" indent="-137160">
              <a:spcBef>
                <a:spcPts val="600"/>
              </a:spcBef>
              <a:buClr>
                <a:srgbClr val="FF4612"/>
              </a:buClr>
              <a:defRPr sz="1300"/>
            </a:lvl3pPr>
            <a:lvl4pPr>
              <a:buClr>
                <a:srgbClr val="FF4612"/>
              </a:buClr>
              <a:defRPr sz="1300"/>
            </a:lvl4pPr>
            <a:lvl5pPr>
              <a:buClr>
                <a:srgbClr val="FF4612"/>
              </a:buClr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62704"/>
            <a:ext cx="1849468" cy="0"/>
          </a:xfrm>
          <a:prstGeom prst="line">
            <a:avLst/>
          </a:prstGeom>
          <a:ln w="12700">
            <a:solidFill>
              <a:srgbClr val="FF46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920750" y="6361572"/>
            <a:ext cx="1146175" cy="135779"/>
            <a:chOff x="920750" y="6361572"/>
            <a:chExt cx="1146175" cy="135779"/>
          </a:xfrm>
        </p:grpSpPr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920750" y="6361572"/>
              <a:ext cx="119882" cy="135779"/>
            </a:xfrm>
            <a:custGeom>
              <a:avLst/>
              <a:gdLst>
                <a:gd name="T0" fmla="*/ 124 w 460"/>
                <a:gd name="T1" fmla="*/ 106 h 521"/>
                <a:gd name="T2" fmla="*/ 124 w 460"/>
                <a:gd name="T3" fmla="*/ 415 h 521"/>
                <a:gd name="T4" fmla="*/ 260 w 460"/>
                <a:gd name="T5" fmla="*/ 415 h 521"/>
                <a:gd name="T6" fmla="*/ 286 w 460"/>
                <a:gd name="T7" fmla="*/ 414 h 521"/>
                <a:gd name="T8" fmla="*/ 306 w 460"/>
                <a:gd name="T9" fmla="*/ 408 h 521"/>
                <a:gd name="T10" fmla="*/ 320 w 460"/>
                <a:gd name="T11" fmla="*/ 400 h 521"/>
                <a:gd name="T12" fmla="*/ 330 w 460"/>
                <a:gd name="T13" fmla="*/ 385 h 521"/>
                <a:gd name="T14" fmla="*/ 336 w 460"/>
                <a:gd name="T15" fmla="*/ 368 h 521"/>
                <a:gd name="T16" fmla="*/ 337 w 460"/>
                <a:gd name="T17" fmla="*/ 346 h 521"/>
                <a:gd name="T18" fmla="*/ 337 w 460"/>
                <a:gd name="T19" fmla="*/ 176 h 521"/>
                <a:gd name="T20" fmla="*/ 336 w 460"/>
                <a:gd name="T21" fmla="*/ 154 h 521"/>
                <a:gd name="T22" fmla="*/ 330 w 460"/>
                <a:gd name="T23" fmla="*/ 136 h 521"/>
                <a:gd name="T24" fmla="*/ 320 w 460"/>
                <a:gd name="T25" fmla="*/ 123 h 521"/>
                <a:gd name="T26" fmla="*/ 306 w 460"/>
                <a:gd name="T27" fmla="*/ 113 h 521"/>
                <a:gd name="T28" fmla="*/ 286 w 460"/>
                <a:gd name="T29" fmla="*/ 107 h 521"/>
                <a:gd name="T30" fmla="*/ 260 w 460"/>
                <a:gd name="T31" fmla="*/ 106 h 521"/>
                <a:gd name="T32" fmla="*/ 124 w 460"/>
                <a:gd name="T33" fmla="*/ 106 h 521"/>
                <a:gd name="T34" fmla="*/ 0 w 460"/>
                <a:gd name="T35" fmla="*/ 0 h 521"/>
                <a:gd name="T36" fmla="*/ 268 w 460"/>
                <a:gd name="T37" fmla="*/ 0 h 521"/>
                <a:gd name="T38" fmla="*/ 307 w 460"/>
                <a:gd name="T39" fmla="*/ 1 h 521"/>
                <a:gd name="T40" fmla="*/ 342 w 460"/>
                <a:gd name="T41" fmla="*/ 7 h 521"/>
                <a:gd name="T42" fmla="*/ 370 w 460"/>
                <a:gd name="T43" fmla="*/ 16 h 521"/>
                <a:gd name="T44" fmla="*/ 394 w 460"/>
                <a:gd name="T45" fmla="*/ 27 h 521"/>
                <a:gd name="T46" fmla="*/ 414 w 460"/>
                <a:gd name="T47" fmla="*/ 43 h 521"/>
                <a:gd name="T48" fmla="*/ 430 w 460"/>
                <a:gd name="T49" fmla="*/ 60 h 521"/>
                <a:gd name="T50" fmla="*/ 441 w 460"/>
                <a:gd name="T51" fmla="*/ 79 h 521"/>
                <a:gd name="T52" fmla="*/ 450 w 460"/>
                <a:gd name="T53" fmla="*/ 101 h 521"/>
                <a:gd name="T54" fmla="*/ 456 w 460"/>
                <a:gd name="T55" fmla="*/ 124 h 521"/>
                <a:gd name="T56" fmla="*/ 459 w 460"/>
                <a:gd name="T57" fmla="*/ 150 h 521"/>
                <a:gd name="T58" fmla="*/ 460 w 460"/>
                <a:gd name="T59" fmla="*/ 177 h 521"/>
                <a:gd name="T60" fmla="*/ 460 w 460"/>
                <a:gd name="T61" fmla="*/ 346 h 521"/>
                <a:gd name="T62" fmla="*/ 459 w 460"/>
                <a:gd name="T63" fmla="*/ 371 h 521"/>
                <a:gd name="T64" fmla="*/ 456 w 460"/>
                <a:gd name="T65" fmla="*/ 397 h 521"/>
                <a:gd name="T66" fmla="*/ 450 w 460"/>
                <a:gd name="T67" fmla="*/ 421 h 521"/>
                <a:gd name="T68" fmla="*/ 441 w 460"/>
                <a:gd name="T69" fmla="*/ 443 h 521"/>
                <a:gd name="T70" fmla="*/ 430 w 460"/>
                <a:gd name="T71" fmla="*/ 461 h 521"/>
                <a:gd name="T72" fmla="*/ 414 w 460"/>
                <a:gd name="T73" fmla="*/ 480 h 521"/>
                <a:gd name="T74" fmla="*/ 394 w 460"/>
                <a:gd name="T75" fmla="*/ 494 h 521"/>
                <a:gd name="T76" fmla="*/ 370 w 460"/>
                <a:gd name="T77" fmla="*/ 505 h 521"/>
                <a:gd name="T78" fmla="*/ 342 w 460"/>
                <a:gd name="T79" fmla="*/ 514 h 521"/>
                <a:gd name="T80" fmla="*/ 307 w 460"/>
                <a:gd name="T81" fmla="*/ 520 h 521"/>
                <a:gd name="T82" fmla="*/ 268 w 460"/>
                <a:gd name="T83" fmla="*/ 521 h 521"/>
                <a:gd name="T84" fmla="*/ 0 w 460"/>
                <a:gd name="T85" fmla="*/ 521 h 521"/>
                <a:gd name="T86" fmla="*/ 0 w 460"/>
                <a:gd name="T8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0" h="521">
                  <a:moveTo>
                    <a:pt x="124" y="106"/>
                  </a:moveTo>
                  <a:lnTo>
                    <a:pt x="124" y="415"/>
                  </a:lnTo>
                  <a:lnTo>
                    <a:pt x="260" y="415"/>
                  </a:lnTo>
                  <a:lnTo>
                    <a:pt x="286" y="414"/>
                  </a:lnTo>
                  <a:lnTo>
                    <a:pt x="306" y="408"/>
                  </a:lnTo>
                  <a:lnTo>
                    <a:pt x="320" y="400"/>
                  </a:lnTo>
                  <a:lnTo>
                    <a:pt x="330" y="385"/>
                  </a:lnTo>
                  <a:lnTo>
                    <a:pt x="336" y="368"/>
                  </a:lnTo>
                  <a:lnTo>
                    <a:pt x="337" y="346"/>
                  </a:lnTo>
                  <a:lnTo>
                    <a:pt x="337" y="176"/>
                  </a:lnTo>
                  <a:lnTo>
                    <a:pt x="336" y="154"/>
                  </a:lnTo>
                  <a:lnTo>
                    <a:pt x="330" y="136"/>
                  </a:lnTo>
                  <a:lnTo>
                    <a:pt x="320" y="123"/>
                  </a:lnTo>
                  <a:lnTo>
                    <a:pt x="306" y="113"/>
                  </a:lnTo>
                  <a:lnTo>
                    <a:pt x="286" y="107"/>
                  </a:lnTo>
                  <a:lnTo>
                    <a:pt x="260" y="106"/>
                  </a:lnTo>
                  <a:lnTo>
                    <a:pt x="124" y="106"/>
                  </a:lnTo>
                  <a:close/>
                  <a:moveTo>
                    <a:pt x="0" y="0"/>
                  </a:moveTo>
                  <a:lnTo>
                    <a:pt x="268" y="0"/>
                  </a:lnTo>
                  <a:lnTo>
                    <a:pt x="307" y="1"/>
                  </a:lnTo>
                  <a:lnTo>
                    <a:pt x="342" y="7"/>
                  </a:lnTo>
                  <a:lnTo>
                    <a:pt x="370" y="16"/>
                  </a:lnTo>
                  <a:lnTo>
                    <a:pt x="394" y="27"/>
                  </a:lnTo>
                  <a:lnTo>
                    <a:pt x="414" y="43"/>
                  </a:lnTo>
                  <a:lnTo>
                    <a:pt x="430" y="60"/>
                  </a:lnTo>
                  <a:lnTo>
                    <a:pt x="441" y="79"/>
                  </a:lnTo>
                  <a:lnTo>
                    <a:pt x="450" y="101"/>
                  </a:lnTo>
                  <a:lnTo>
                    <a:pt x="456" y="124"/>
                  </a:lnTo>
                  <a:lnTo>
                    <a:pt x="459" y="150"/>
                  </a:lnTo>
                  <a:lnTo>
                    <a:pt x="460" y="177"/>
                  </a:lnTo>
                  <a:lnTo>
                    <a:pt x="460" y="346"/>
                  </a:lnTo>
                  <a:lnTo>
                    <a:pt x="459" y="371"/>
                  </a:lnTo>
                  <a:lnTo>
                    <a:pt x="456" y="397"/>
                  </a:lnTo>
                  <a:lnTo>
                    <a:pt x="450" y="421"/>
                  </a:lnTo>
                  <a:lnTo>
                    <a:pt x="441" y="443"/>
                  </a:lnTo>
                  <a:lnTo>
                    <a:pt x="430" y="461"/>
                  </a:lnTo>
                  <a:lnTo>
                    <a:pt x="414" y="480"/>
                  </a:lnTo>
                  <a:lnTo>
                    <a:pt x="394" y="494"/>
                  </a:lnTo>
                  <a:lnTo>
                    <a:pt x="370" y="505"/>
                  </a:lnTo>
                  <a:lnTo>
                    <a:pt x="342" y="514"/>
                  </a:lnTo>
                  <a:lnTo>
                    <a:pt x="307" y="520"/>
                  </a:lnTo>
                  <a:lnTo>
                    <a:pt x="268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1128980" y="6361572"/>
              <a:ext cx="133694" cy="135779"/>
            </a:xfrm>
            <a:custGeom>
              <a:avLst/>
              <a:gdLst>
                <a:gd name="T0" fmla="*/ 126 w 513"/>
                <a:gd name="T1" fmla="*/ 101 h 521"/>
                <a:gd name="T2" fmla="*/ 126 w 513"/>
                <a:gd name="T3" fmla="*/ 270 h 521"/>
                <a:gd name="T4" fmla="*/ 277 w 513"/>
                <a:gd name="T5" fmla="*/ 270 h 521"/>
                <a:gd name="T6" fmla="*/ 298 w 513"/>
                <a:gd name="T7" fmla="*/ 268 h 521"/>
                <a:gd name="T8" fmla="*/ 314 w 513"/>
                <a:gd name="T9" fmla="*/ 264 h 521"/>
                <a:gd name="T10" fmla="*/ 327 w 513"/>
                <a:gd name="T11" fmla="*/ 256 h 521"/>
                <a:gd name="T12" fmla="*/ 335 w 513"/>
                <a:gd name="T13" fmla="*/ 246 h 521"/>
                <a:gd name="T14" fmla="*/ 339 w 513"/>
                <a:gd name="T15" fmla="*/ 231 h 521"/>
                <a:gd name="T16" fmla="*/ 341 w 513"/>
                <a:gd name="T17" fmla="*/ 214 h 521"/>
                <a:gd name="T18" fmla="*/ 341 w 513"/>
                <a:gd name="T19" fmla="*/ 153 h 521"/>
                <a:gd name="T20" fmla="*/ 339 w 513"/>
                <a:gd name="T21" fmla="*/ 133 h 521"/>
                <a:gd name="T22" fmla="*/ 332 w 513"/>
                <a:gd name="T23" fmla="*/ 119 h 521"/>
                <a:gd name="T24" fmla="*/ 321 w 513"/>
                <a:gd name="T25" fmla="*/ 109 h 521"/>
                <a:gd name="T26" fmla="*/ 304 w 513"/>
                <a:gd name="T27" fmla="*/ 103 h 521"/>
                <a:gd name="T28" fmla="*/ 281 w 513"/>
                <a:gd name="T29" fmla="*/ 101 h 521"/>
                <a:gd name="T30" fmla="*/ 126 w 513"/>
                <a:gd name="T31" fmla="*/ 101 h 521"/>
                <a:gd name="T32" fmla="*/ 0 w 513"/>
                <a:gd name="T33" fmla="*/ 0 h 521"/>
                <a:gd name="T34" fmla="*/ 280 w 513"/>
                <a:gd name="T35" fmla="*/ 0 h 521"/>
                <a:gd name="T36" fmla="*/ 322 w 513"/>
                <a:gd name="T37" fmla="*/ 1 h 521"/>
                <a:gd name="T38" fmla="*/ 358 w 513"/>
                <a:gd name="T39" fmla="*/ 9 h 521"/>
                <a:gd name="T40" fmla="*/ 388 w 513"/>
                <a:gd name="T41" fmla="*/ 17 h 521"/>
                <a:gd name="T42" fmla="*/ 412 w 513"/>
                <a:gd name="T43" fmla="*/ 31 h 521"/>
                <a:gd name="T44" fmla="*/ 431 w 513"/>
                <a:gd name="T45" fmla="*/ 47 h 521"/>
                <a:gd name="T46" fmla="*/ 445 w 513"/>
                <a:gd name="T47" fmla="*/ 67 h 521"/>
                <a:gd name="T48" fmla="*/ 455 w 513"/>
                <a:gd name="T49" fmla="*/ 91 h 521"/>
                <a:gd name="T50" fmla="*/ 461 w 513"/>
                <a:gd name="T51" fmla="*/ 117 h 521"/>
                <a:gd name="T52" fmla="*/ 462 w 513"/>
                <a:gd name="T53" fmla="*/ 147 h 521"/>
                <a:gd name="T54" fmla="*/ 462 w 513"/>
                <a:gd name="T55" fmla="*/ 221 h 521"/>
                <a:gd name="T56" fmla="*/ 461 w 513"/>
                <a:gd name="T57" fmla="*/ 254 h 521"/>
                <a:gd name="T58" fmla="*/ 453 w 513"/>
                <a:gd name="T59" fmla="*/ 281 h 521"/>
                <a:gd name="T60" fmla="*/ 441 w 513"/>
                <a:gd name="T61" fmla="*/ 306 h 521"/>
                <a:gd name="T62" fmla="*/ 421 w 513"/>
                <a:gd name="T63" fmla="*/ 326 h 521"/>
                <a:gd name="T64" fmla="*/ 394 w 513"/>
                <a:gd name="T65" fmla="*/ 344 h 521"/>
                <a:gd name="T66" fmla="*/ 513 w 513"/>
                <a:gd name="T67" fmla="*/ 521 h 521"/>
                <a:gd name="T68" fmla="*/ 372 w 513"/>
                <a:gd name="T69" fmla="*/ 521 h 521"/>
                <a:gd name="T70" fmla="*/ 270 w 513"/>
                <a:gd name="T71" fmla="*/ 368 h 521"/>
                <a:gd name="T72" fmla="*/ 126 w 513"/>
                <a:gd name="T73" fmla="*/ 368 h 521"/>
                <a:gd name="T74" fmla="*/ 126 w 513"/>
                <a:gd name="T75" fmla="*/ 521 h 521"/>
                <a:gd name="T76" fmla="*/ 0 w 513"/>
                <a:gd name="T77" fmla="*/ 521 h 521"/>
                <a:gd name="T78" fmla="*/ 0 w 513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3" h="521">
                  <a:moveTo>
                    <a:pt x="126" y="101"/>
                  </a:moveTo>
                  <a:lnTo>
                    <a:pt x="126" y="270"/>
                  </a:lnTo>
                  <a:lnTo>
                    <a:pt x="277" y="270"/>
                  </a:lnTo>
                  <a:lnTo>
                    <a:pt x="298" y="268"/>
                  </a:lnTo>
                  <a:lnTo>
                    <a:pt x="314" y="264"/>
                  </a:lnTo>
                  <a:lnTo>
                    <a:pt x="327" y="256"/>
                  </a:lnTo>
                  <a:lnTo>
                    <a:pt x="335" y="246"/>
                  </a:lnTo>
                  <a:lnTo>
                    <a:pt x="339" y="231"/>
                  </a:lnTo>
                  <a:lnTo>
                    <a:pt x="341" y="214"/>
                  </a:lnTo>
                  <a:lnTo>
                    <a:pt x="341" y="153"/>
                  </a:lnTo>
                  <a:lnTo>
                    <a:pt x="339" y="133"/>
                  </a:lnTo>
                  <a:lnTo>
                    <a:pt x="332" y="119"/>
                  </a:lnTo>
                  <a:lnTo>
                    <a:pt x="321" y="109"/>
                  </a:lnTo>
                  <a:lnTo>
                    <a:pt x="304" y="103"/>
                  </a:lnTo>
                  <a:lnTo>
                    <a:pt x="281" y="101"/>
                  </a:lnTo>
                  <a:lnTo>
                    <a:pt x="126" y="101"/>
                  </a:lnTo>
                  <a:close/>
                  <a:moveTo>
                    <a:pt x="0" y="0"/>
                  </a:moveTo>
                  <a:lnTo>
                    <a:pt x="280" y="0"/>
                  </a:lnTo>
                  <a:lnTo>
                    <a:pt x="322" y="1"/>
                  </a:lnTo>
                  <a:lnTo>
                    <a:pt x="358" y="9"/>
                  </a:lnTo>
                  <a:lnTo>
                    <a:pt x="388" y="17"/>
                  </a:lnTo>
                  <a:lnTo>
                    <a:pt x="412" y="31"/>
                  </a:lnTo>
                  <a:lnTo>
                    <a:pt x="431" y="47"/>
                  </a:lnTo>
                  <a:lnTo>
                    <a:pt x="445" y="67"/>
                  </a:lnTo>
                  <a:lnTo>
                    <a:pt x="455" y="91"/>
                  </a:lnTo>
                  <a:lnTo>
                    <a:pt x="461" y="117"/>
                  </a:lnTo>
                  <a:lnTo>
                    <a:pt x="462" y="147"/>
                  </a:lnTo>
                  <a:lnTo>
                    <a:pt x="462" y="221"/>
                  </a:lnTo>
                  <a:lnTo>
                    <a:pt x="461" y="254"/>
                  </a:lnTo>
                  <a:lnTo>
                    <a:pt x="453" y="281"/>
                  </a:lnTo>
                  <a:lnTo>
                    <a:pt x="441" y="306"/>
                  </a:lnTo>
                  <a:lnTo>
                    <a:pt x="421" y="326"/>
                  </a:lnTo>
                  <a:lnTo>
                    <a:pt x="394" y="344"/>
                  </a:lnTo>
                  <a:lnTo>
                    <a:pt x="513" y="521"/>
                  </a:lnTo>
                  <a:lnTo>
                    <a:pt x="372" y="521"/>
                  </a:lnTo>
                  <a:lnTo>
                    <a:pt x="270" y="368"/>
                  </a:lnTo>
                  <a:lnTo>
                    <a:pt x="126" y="368"/>
                  </a:lnTo>
                  <a:lnTo>
                    <a:pt x="126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333039" y="6361572"/>
              <a:ext cx="144379" cy="135779"/>
            </a:xfrm>
            <a:custGeom>
              <a:avLst/>
              <a:gdLst>
                <a:gd name="T0" fmla="*/ 199 w 554"/>
                <a:gd name="T1" fmla="*/ 0 h 521"/>
                <a:gd name="T2" fmla="*/ 355 w 554"/>
                <a:gd name="T3" fmla="*/ 0 h 521"/>
                <a:gd name="T4" fmla="*/ 554 w 554"/>
                <a:gd name="T5" fmla="*/ 521 h 521"/>
                <a:gd name="T6" fmla="*/ 429 w 554"/>
                <a:gd name="T7" fmla="*/ 521 h 521"/>
                <a:gd name="T8" fmla="*/ 276 w 554"/>
                <a:gd name="T9" fmla="*/ 111 h 521"/>
                <a:gd name="T10" fmla="*/ 125 w 554"/>
                <a:gd name="T11" fmla="*/ 521 h 521"/>
                <a:gd name="T12" fmla="*/ 0 w 554"/>
                <a:gd name="T13" fmla="*/ 521 h 521"/>
                <a:gd name="T14" fmla="*/ 199 w 554"/>
                <a:gd name="T1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" h="521">
                  <a:moveTo>
                    <a:pt x="199" y="0"/>
                  </a:moveTo>
                  <a:lnTo>
                    <a:pt x="355" y="0"/>
                  </a:lnTo>
                  <a:lnTo>
                    <a:pt x="554" y="521"/>
                  </a:lnTo>
                  <a:lnTo>
                    <a:pt x="429" y="521"/>
                  </a:lnTo>
                  <a:lnTo>
                    <a:pt x="276" y="111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2302"/>
            </a:solidFill>
            <a:ln w="0">
              <a:solidFill>
                <a:srgbClr val="FF230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1550390" y="6361572"/>
              <a:ext cx="118318" cy="135779"/>
            </a:xfrm>
            <a:custGeom>
              <a:avLst/>
              <a:gdLst>
                <a:gd name="T0" fmla="*/ 125 w 454"/>
                <a:gd name="T1" fmla="*/ 101 h 521"/>
                <a:gd name="T2" fmla="*/ 125 w 454"/>
                <a:gd name="T3" fmla="*/ 274 h 521"/>
                <a:gd name="T4" fmla="*/ 268 w 454"/>
                <a:gd name="T5" fmla="*/ 274 h 521"/>
                <a:gd name="T6" fmla="*/ 292 w 454"/>
                <a:gd name="T7" fmla="*/ 271 h 521"/>
                <a:gd name="T8" fmla="*/ 310 w 454"/>
                <a:gd name="T9" fmla="*/ 266 h 521"/>
                <a:gd name="T10" fmla="*/ 322 w 454"/>
                <a:gd name="T11" fmla="*/ 256 h 521"/>
                <a:gd name="T12" fmla="*/ 329 w 454"/>
                <a:gd name="T13" fmla="*/ 240 h 521"/>
                <a:gd name="T14" fmla="*/ 332 w 454"/>
                <a:gd name="T15" fmla="*/ 221 h 521"/>
                <a:gd name="T16" fmla="*/ 332 w 454"/>
                <a:gd name="T17" fmla="*/ 153 h 521"/>
                <a:gd name="T18" fmla="*/ 329 w 454"/>
                <a:gd name="T19" fmla="*/ 134 h 521"/>
                <a:gd name="T20" fmla="*/ 322 w 454"/>
                <a:gd name="T21" fmla="*/ 120 h 521"/>
                <a:gd name="T22" fmla="*/ 310 w 454"/>
                <a:gd name="T23" fmla="*/ 109 h 521"/>
                <a:gd name="T24" fmla="*/ 292 w 454"/>
                <a:gd name="T25" fmla="*/ 103 h 521"/>
                <a:gd name="T26" fmla="*/ 268 w 454"/>
                <a:gd name="T27" fmla="*/ 101 h 521"/>
                <a:gd name="T28" fmla="*/ 125 w 454"/>
                <a:gd name="T29" fmla="*/ 101 h 521"/>
                <a:gd name="T30" fmla="*/ 0 w 454"/>
                <a:gd name="T31" fmla="*/ 0 h 521"/>
                <a:gd name="T32" fmla="*/ 272 w 454"/>
                <a:gd name="T33" fmla="*/ 0 h 521"/>
                <a:gd name="T34" fmla="*/ 315 w 454"/>
                <a:gd name="T35" fmla="*/ 1 h 521"/>
                <a:gd name="T36" fmla="*/ 350 w 454"/>
                <a:gd name="T37" fmla="*/ 9 h 521"/>
                <a:gd name="T38" fmla="*/ 380 w 454"/>
                <a:gd name="T39" fmla="*/ 17 h 521"/>
                <a:gd name="T40" fmla="*/ 404 w 454"/>
                <a:gd name="T41" fmla="*/ 31 h 521"/>
                <a:gd name="T42" fmla="*/ 424 w 454"/>
                <a:gd name="T43" fmla="*/ 47 h 521"/>
                <a:gd name="T44" fmla="*/ 437 w 454"/>
                <a:gd name="T45" fmla="*/ 67 h 521"/>
                <a:gd name="T46" fmla="*/ 447 w 454"/>
                <a:gd name="T47" fmla="*/ 91 h 521"/>
                <a:gd name="T48" fmla="*/ 453 w 454"/>
                <a:gd name="T49" fmla="*/ 117 h 521"/>
                <a:gd name="T50" fmla="*/ 454 w 454"/>
                <a:gd name="T51" fmla="*/ 147 h 521"/>
                <a:gd name="T52" fmla="*/ 454 w 454"/>
                <a:gd name="T53" fmla="*/ 227 h 521"/>
                <a:gd name="T54" fmla="*/ 453 w 454"/>
                <a:gd name="T55" fmla="*/ 256 h 521"/>
                <a:gd name="T56" fmla="*/ 446 w 454"/>
                <a:gd name="T57" fmla="*/ 283 h 521"/>
                <a:gd name="T58" fmla="*/ 436 w 454"/>
                <a:gd name="T59" fmla="*/ 307 h 521"/>
                <a:gd name="T60" fmla="*/ 422 w 454"/>
                <a:gd name="T61" fmla="*/ 327 h 521"/>
                <a:gd name="T62" fmla="*/ 402 w 454"/>
                <a:gd name="T63" fmla="*/ 344 h 521"/>
                <a:gd name="T64" fmla="*/ 376 w 454"/>
                <a:gd name="T65" fmla="*/ 357 h 521"/>
                <a:gd name="T66" fmla="*/ 346 w 454"/>
                <a:gd name="T67" fmla="*/ 367 h 521"/>
                <a:gd name="T68" fmla="*/ 309 w 454"/>
                <a:gd name="T69" fmla="*/ 373 h 521"/>
                <a:gd name="T70" fmla="*/ 266 w 454"/>
                <a:gd name="T71" fmla="*/ 374 h 521"/>
                <a:gd name="T72" fmla="*/ 125 w 454"/>
                <a:gd name="T73" fmla="*/ 374 h 521"/>
                <a:gd name="T74" fmla="*/ 125 w 454"/>
                <a:gd name="T75" fmla="*/ 521 h 521"/>
                <a:gd name="T76" fmla="*/ 0 w 454"/>
                <a:gd name="T77" fmla="*/ 521 h 521"/>
                <a:gd name="T78" fmla="*/ 0 w 454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4" h="521">
                  <a:moveTo>
                    <a:pt x="125" y="101"/>
                  </a:moveTo>
                  <a:lnTo>
                    <a:pt x="125" y="274"/>
                  </a:lnTo>
                  <a:lnTo>
                    <a:pt x="268" y="274"/>
                  </a:lnTo>
                  <a:lnTo>
                    <a:pt x="292" y="271"/>
                  </a:lnTo>
                  <a:lnTo>
                    <a:pt x="310" y="266"/>
                  </a:lnTo>
                  <a:lnTo>
                    <a:pt x="322" y="256"/>
                  </a:lnTo>
                  <a:lnTo>
                    <a:pt x="329" y="240"/>
                  </a:lnTo>
                  <a:lnTo>
                    <a:pt x="332" y="221"/>
                  </a:lnTo>
                  <a:lnTo>
                    <a:pt x="332" y="153"/>
                  </a:lnTo>
                  <a:lnTo>
                    <a:pt x="329" y="134"/>
                  </a:lnTo>
                  <a:lnTo>
                    <a:pt x="322" y="120"/>
                  </a:lnTo>
                  <a:lnTo>
                    <a:pt x="310" y="109"/>
                  </a:lnTo>
                  <a:lnTo>
                    <a:pt x="292" y="103"/>
                  </a:lnTo>
                  <a:lnTo>
                    <a:pt x="268" y="101"/>
                  </a:lnTo>
                  <a:lnTo>
                    <a:pt x="125" y="101"/>
                  </a:lnTo>
                  <a:close/>
                  <a:moveTo>
                    <a:pt x="0" y="0"/>
                  </a:moveTo>
                  <a:lnTo>
                    <a:pt x="272" y="0"/>
                  </a:lnTo>
                  <a:lnTo>
                    <a:pt x="315" y="1"/>
                  </a:lnTo>
                  <a:lnTo>
                    <a:pt x="350" y="9"/>
                  </a:lnTo>
                  <a:lnTo>
                    <a:pt x="380" y="17"/>
                  </a:lnTo>
                  <a:lnTo>
                    <a:pt x="404" y="31"/>
                  </a:lnTo>
                  <a:lnTo>
                    <a:pt x="424" y="47"/>
                  </a:lnTo>
                  <a:lnTo>
                    <a:pt x="437" y="67"/>
                  </a:lnTo>
                  <a:lnTo>
                    <a:pt x="447" y="91"/>
                  </a:lnTo>
                  <a:lnTo>
                    <a:pt x="453" y="117"/>
                  </a:lnTo>
                  <a:lnTo>
                    <a:pt x="454" y="147"/>
                  </a:lnTo>
                  <a:lnTo>
                    <a:pt x="454" y="227"/>
                  </a:lnTo>
                  <a:lnTo>
                    <a:pt x="453" y="256"/>
                  </a:lnTo>
                  <a:lnTo>
                    <a:pt x="446" y="283"/>
                  </a:lnTo>
                  <a:lnTo>
                    <a:pt x="436" y="307"/>
                  </a:lnTo>
                  <a:lnTo>
                    <a:pt x="422" y="327"/>
                  </a:lnTo>
                  <a:lnTo>
                    <a:pt x="402" y="344"/>
                  </a:lnTo>
                  <a:lnTo>
                    <a:pt x="376" y="357"/>
                  </a:lnTo>
                  <a:lnTo>
                    <a:pt x="346" y="367"/>
                  </a:lnTo>
                  <a:lnTo>
                    <a:pt x="309" y="373"/>
                  </a:lnTo>
                  <a:lnTo>
                    <a:pt x="266" y="374"/>
                  </a:lnTo>
                  <a:lnTo>
                    <a:pt x="125" y="374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747674" y="6361572"/>
              <a:ext cx="104245" cy="135779"/>
            </a:xfrm>
            <a:custGeom>
              <a:avLst/>
              <a:gdLst>
                <a:gd name="T0" fmla="*/ 0 w 400"/>
                <a:gd name="T1" fmla="*/ 0 h 521"/>
                <a:gd name="T2" fmla="*/ 400 w 400"/>
                <a:gd name="T3" fmla="*/ 0 h 521"/>
                <a:gd name="T4" fmla="*/ 400 w 400"/>
                <a:gd name="T5" fmla="*/ 103 h 521"/>
                <a:gd name="T6" fmla="*/ 124 w 400"/>
                <a:gd name="T7" fmla="*/ 103 h 521"/>
                <a:gd name="T8" fmla="*/ 124 w 400"/>
                <a:gd name="T9" fmla="*/ 204 h 521"/>
                <a:gd name="T10" fmla="*/ 382 w 400"/>
                <a:gd name="T11" fmla="*/ 204 h 521"/>
                <a:gd name="T12" fmla="*/ 382 w 400"/>
                <a:gd name="T13" fmla="*/ 307 h 521"/>
                <a:gd name="T14" fmla="*/ 124 w 400"/>
                <a:gd name="T15" fmla="*/ 307 h 521"/>
                <a:gd name="T16" fmla="*/ 124 w 400"/>
                <a:gd name="T17" fmla="*/ 420 h 521"/>
                <a:gd name="T18" fmla="*/ 400 w 400"/>
                <a:gd name="T19" fmla="*/ 420 h 521"/>
                <a:gd name="T20" fmla="*/ 400 w 400"/>
                <a:gd name="T21" fmla="*/ 521 h 521"/>
                <a:gd name="T22" fmla="*/ 0 w 400"/>
                <a:gd name="T23" fmla="*/ 521 h 521"/>
                <a:gd name="T24" fmla="*/ 0 w 400"/>
                <a:gd name="T2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" h="521">
                  <a:moveTo>
                    <a:pt x="0" y="0"/>
                  </a:moveTo>
                  <a:lnTo>
                    <a:pt x="400" y="0"/>
                  </a:lnTo>
                  <a:lnTo>
                    <a:pt x="400" y="103"/>
                  </a:lnTo>
                  <a:lnTo>
                    <a:pt x="124" y="103"/>
                  </a:lnTo>
                  <a:lnTo>
                    <a:pt x="124" y="204"/>
                  </a:lnTo>
                  <a:lnTo>
                    <a:pt x="382" y="204"/>
                  </a:lnTo>
                  <a:lnTo>
                    <a:pt x="382" y="307"/>
                  </a:lnTo>
                  <a:lnTo>
                    <a:pt x="124" y="307"/>
                  </a:lnTo>
                  <a:lnTo>
                    <a:pt x="124" y="420"/>
                  </a:lnTo>
                  <a:lnTo>
                    <a:pt x="400" y="420"/>
                  </a:lnTo>
                  <a:lnTo>
                    <a:pt x="400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1933752" y="6361572"/>
              <a:ext cx="133173" cy="135779"/>
            </a:xfrm>
            <a:custGeom>
              <a:avLst/>
              <a:gdLst>
                <a:gd name="T0" fmla="*/ 124 w 511"/>
                <a:gd name="T1" fmla="*/ 101 h 521"/>
                <a:gd name="T2" fmla="*/ 124 w 511"/>
                <a:gd name="T3" fmla="*/ 270 h 521"/>
                <a:gd name="T4" fmla="*/ 276 w 511"/>
                <a:gd name="T5" fmla="*/ 270 h 521"/>
                <a:gd name="T6" fmla="*/ 296 w 511"/>
                <a:gd name="T7" fmla="*/ 268 h 521"/>
                <a:gd name="T8" fmla="*/ 313 w 511"/>
                <a:gd name="T9" fmla="*/ 264 h 521"/>
                <a:gd name="T10" fmla="*/ 325 w 511"/>
                <a:gd name="T11" fmla="*/ 256 h 521"/>
                <a:gd name="T12" fmla="*/ 333 w 511"/>
                <a:gd name="T13" fmla="*/ 246 h 521"/>
                <a:gd name="T14" fmla="*/ 338 w 511"/>
                <a:gd name="T15" fmla="*/ 231 h 521"/>
                <a:gd name="T16" fmla="*/ 339 w 511"/>
                <a:gd name="T17" fmla="*/ 214 h 521"/>
                <a:gd name="T18" fmla="*/ 339 w 511"/>
                <a:gd name="T19" fmla="*/ 153 h 521"/>
                <a:gd name="T20" fmla="*/ 338 w 511"/>
                <a:gd name="T21" fmla="*/ 133 h 521"/>
                <a:gd name="T22" fmla="*/ 330 w 511"/>
                <a:gd name="T23" fmla="*/ 119 h 521"/>
                <a:gd name="T24" fmla="*/ 319 w 511"/>
                <a:gd name="T25" fmla="*/ 109 h 521"/>
                <a:gd name="T26" fmla="*/ 302 w 511"/>
                <a:gd name="T27" fmla="*/ 103 h 521"/>
                <a:gd name="T28" fmla="*/ 279 w 511"/>
                <a:gd name="T29" fmla="*/ 101 h 521"/>
                <a:gd name="T30" fmla="*/ 124 w 511"/>
                <a:gd name="T31" fmla="*/ 101 h 521"/>
                <a:gd name="T32" fmla="*/ 0 w 511"/>
                <a:gd name="T33" fmla="*/ 0 h 521"/>
                <a:gd name="T34" fmla="*/ 279 w 511"/>
                <a:gd name="T35" fmla="*/ 0 h 521"/>
                <a:gd name="T36" fmla="*/ 320 w 511"/>
                <a:gd name="T37" fmla="*/ 1 h 521"/>
                <a:gd name="T38" fmla="*/ 358 w 511"/>
                <a:gd name="T39" fmla="*/ 9 h 521"/>
                <a:gd name="T40" fmla="*/ 387 w 511"/>
                <a:gd name="T41" fmla="*/ 17 h 521"/>
                <a:gd name="T42" fmla="*/ 412 w 511"/>
                <a:gd name="T43" fmla="*/ 31 h 521"/>
                <a:gd name="T44" fmla="*/ 430 w 511"/>
                <a:gd name="T45" fmla="*/ 47 h 521"/>
                <a:gd name="T46" fmla="*/ 444 w 511"/>
                <a:gd name="T47" fmla="*/ 67 h 521"/>
                <a:gd name="T48" fmla="*/ 453 w 511"/>
                <a:gd name="T49" fmla="*/ 91 h 521"/>
                <a:gd name="T50" fmla="*/ 459 w 511"/>
                <a:gd name="T51" fmla="*/ 117 h 521"/>
                <a:gd name="T52" fmla="*/ 460 w 511"/>
                <a:gd name="T53" fmla="*/ 147 h 521"/>
                <a:gd name="T54" fmla="*/ 460 w 511"/>
                <a:gd name="T55" fmla="*/ 221 h 521"/>
                <a:gd name="T56" fmla="*/ 459 w 511"/>
                <a:gd name="T57" fmla="*/ 254 h 521"/>
                <a:gd name="T58" fmla="*/ 452 w 511"/>
                <a:gd name="T59" fmla="*/ 281 h 521"/>
                <a:gd name="T60" fmla="*/ 439 w 511"/>
                <a:gd name="T61" fmla="*/ 306 h 521"/>
                <a:gd name="T62" fmla="*/ 419 w 511"/>
                <a:gd name="T63" fmla="*/ 326 h 521"/>
                <a:gd name="T64" fmla="*/ 392 w 511"/>
                <a:gd name="T65" fmla="*/ 344 h 521"/>
                <a:gd name="T66" fmla="*/ 511 w 511"/>
                <a:gd name="T67" fmla="*/ 521 h 521"/>
                <a:gd name="T68" fmla="*/ 370 w 511"/>
                <a:gd name="T69" fmla="*/ 521 h 521"/>
                <a:gd name="T70" fmla="*/ 269 w 511"/>
                <a:gd name="T71" fmla="*/ 368 h 521"/>
                <a:gd name="T72" fmla="*/ 124 w 511"/>
                <a:gd name="T73" fmla="*/ 368 h 521"/>
                <a:gd name="T74" fmla="*/ 124 w 511"/>
                <a:gd name="T75" fmla="*/ 521 h 521"/>
                <a:gd name="T76" fmla="*/ 0 w 511"/>
                <a:gd name="T77" fmla="*/ 521 h 521"/>
                <a:gd name="T78" fmla="*/ 0 w 511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1" h="521">
                  <a:moveTo>
                    <a:pt x="124" y="101"/>
                  </a:moveTo>
                  <a:lnTo>
                    <a:pt x="124" y="270"/>
                  </a:lnTo>
                  <a:lnTo>
                    <a:pt x="276" y="270"/>
                  </a:lnTo>
                  <a:lnTo>
                    <a:pt x="296" y="268"/>
                  </a:lnTo>
                  <a:lnTo>
                    <a:pt x="313" y="264"/>
                  </a:lnTo>
                  <a:lnTo>
                    <a:pt x="325" y="256"/>
                  </a:lnTo>
                  <a:lnTo>
                    <a:pt x="333" y="246"/>
                  </a:lnTo>
                  <a:lnTo>
                    <a:pt x="338" y="231"/>
                  </a:lnTo>
                  <a:lnTo>
                    <a:pt x="339" y="214"/>
                  </a:lnTo>
                  <a:lnTo>
                    <a:pt x="339" y="153"/>
                  </a:lnTo>
                  <a:lnTo>
                    <a:pt x="338" y="133"/>
                  </a:lnTo>
                  <a:lnTo>
                    <a:pt x="330" y="119"/>
                  </a:lnTo>
                  <a:lnTo>
                    <a:pt x="319" y="109"/>
                  </a:lnTo>
                  <a:lnTo>
                    <a:pt x="302" y="103"/>
                  </a:lnTo>
                  <a:lnTo>
                    <a:pt x="279" y="101"/>
                  </a:lnTo>
                  <a:lnTo>
                    <a:pt x="124" y="101"/>
                  </a:lnTo>
                  <a:close/>
                  <a:moveTo>
                    <a:pt x="0" y="0"/>
                  </a:moveTo>
                  <a:lnTo>
                    <a:pt x="279" y="0"/>
                  </a:lnTo>
                  <a:lnTo>
                    <a:pt x="320" y="1"/>
                  </a:lnTo>
                  <a:lnTo>
                    <a:pt x="358" y="9"/>
                  </a:lnTo>
                  <a:lnTo>
                    <a:pt x="387" y="17"/>
                  </a:lnTo>
                  <a:lnTo>
                    <a:pt x="412" y="31"/>
                  </a:lnTo>
                  <a:lnTo>
                    <a:pt x="430" y="47"/>
                  </a:lnTo>
                  <a:lnTo>
                    <a:pt x="444" y="67"/>
                  </a:lnTo>
                  <a:lnTo>
                    <a:pt x="453" y="91"/>
                  </a:lnTo>
                  <a:lnTo>
                    <a:pt x="459" y="117"/>
                  </a:lnTo>
                  <a:lnTo>
                    <a:pt x="460" y="147"/>
                  </a:lnTo>
                  <a:lnTo>
                    <a:pt x="460" y="221"/>
                  </a:lnTo>
                  <a:lnTo>
                    <a:pt x="459" y="254"/>
                  </a:lnTo>
                  <a:lnTo>
                    <a:pt x="452" y="281"/>
                  </a:lnTo>
                  <a:lnTo>
                    <a:pt x="439" y="306"/>
                  </a:lnTo>
                  <a:lnTo>
                    <a:pt x="419" y="326"/>
                  </a:lnTo>
                  <a:lnTo>
                    <a:pt x="392" y="344"/>
                  </a:lnTo>
                  <a:lnTo>
                    <a:pt x="511" y="521"/>
                  </a:lnTo>
                  <a:lnTo>
                    <a:pt x="370" y="521"/>
                  </a:lnTo>
                  <a:lnTo>
                    <a:pt x="269" y="368"/>
                  </a:lnTo>
                  <a:lnTo>
                    <a:pt x="124" y="368"/>
                  </a:lnTo>
                  <a:lnTo>
                    <a:pt x="124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8099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1" y="1752600"/>
            <a:ext cx="3549650" cy="3952065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ts val="1920"/>
              </a:lnSpc>
              <a:spcBef>
                <a:spcPts val="800"/>
              </a:spcBef>
              <a:buFontTx/>
              <a:buNone/>
              <a:defRPr sz="1600" baseline="0">
                <a:latin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180939" y="1752600"/>
            <a:ext cx="3549650" cy="3952065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ts val="1920"/>
              </a:lnSpc>
              <a:spcBef>
                <a:spcPts val="800"/>
              </a:spcBef>
              <a:buFontTx/>
              <a:buNone/>
              <a:defRPr sz="1600" baseline="0">
                <a:latin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408" y="6344937"/>
            <a:ext cx="466725" cy="365125"/>
          </a:xfrm>
          <a:prstGeom prst="rect">
            <a:avLst/>
          </a:prstGeom>
        </p:spPr>
        <p:txBody>
          <a:bodyPr bIns="0"/>
          <a:lstStyle>
            <a:lvl1pPr algn="r">
              <a:defRPr sz="1200" b="1" i="0"/>
            </a:lvl1pPr>
          </a:lstStyle>
          <a:p>
            <a:fld id="{532E5815-A8B8-3248-99F0-470F41FB04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30672" y="47198"/>
            <a:ext cx="7766050" cy="1143000"/>
          </a:xfrm>
        </p:spPr>
        <p:txBody>
          <a:bodyPr lIns="0">
            <a:normAutofit/>
          </a:bodyPr>
          <a:lstStyle>
            <a:lvl1pPr algn="l">
              <a:defRPr sz="3500" b="1" i="0" baseline="0">
                <a:latin typeface="Arial"/>
              </a:defRPr>
            </a:lvl1pPr>
          </a:lstStyle>
          <a:p>
            <a:r>
              <a:rPr lang="en-US" dirty="0" smtClean="0"/>
              <a:t>Two Columns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62704"/>
            <a:ext cx="1849468" cy="0"/>
          </a:xfrm>
          <a:prstGeom prst="line">
            <a:avLst/>
          </a:prstGeom>
          <a:ln w="12700">
            <a:solidFill>
              <a:srgbClr val="FF46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920750" y="6361572"/>
            <a:ext cx="1146175" cy="135779"/>
            <a:chOff x="920750" y="6361572"/>
            <a:chExt cx="1146175" cy="135779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920750" y="6361572"/>
              <a:ext cx="119882" cy="135779"/>
            </a:xfrm>
            <a:custGeom>
              <a:avLst/>
              <a:gdLst>
                <a:gd name="T0" fmla="*/ 124 w 460"/>
                <a:gd name="T1" fmla="*/ 106 h 521"/>
                <a:gd name="T2" fmla="*/ 124 w 460"/>
                <a:gd name="T3" fmla="*/ 415 h 521"/>
                <a:gd name="T4" fmla="*/ 260 w 460"/>
                <a:gd name="T5" fmla="*/ 415 h 521"/>
                <a:gd name="T6" fmla="*/ 286 w 460"/>
                <a:gd name="T7" fmla="*/ 414 h 521"/>
                <a:gd name="T8" fmla="*/ 306 w 460"/>
                <a:gd name="T9" fmla="*/ 408 h 521"/>
                <a:gd name="T10" fmla="*/ 320 w 460"/>
                <a:gd name="T11" fmla="*/ 400 h 521"/>
                <a:gd name="T12" fmla="*/ 330 w 460"/>
                <a:gd name="T13" fmla="*/ 385 h 521"/>
                <a:gd name="T14" fmla="*/ 336 w 460"/>
                <a:gd name="T15" fmla="*/ 368 h 521"/>
                <a:gd name="T16" fmla="*/ 337 w 460"/>
                <a:gd name="T17" fmla="*/ 346 h 521"/>
                <a:gd name="T18" fmla="*/ 337 w 460"/>
                <a:gd name="T19" fmla="*/ 176 h 521"/>
                <a:gd name="T20" fmla="*/ 336 w 460"/>
                <a:gd name="T21" fmla="*/ 154 h 521"/>
                <a:gd name="T22" fmla="*/ 330 w 460"/>
                <a:gd name="T23" fmla="*/ 136 h 521"/>
                <a:gd name="T24" fmla="*/ 320 w 460"/>
                <a:gd name="T25" fmla="*/ 123 h 521"/>
                <a:gd name="T26" fmla="*/ 306 w 460"/>
                <a:gd name="T27" fmla="*/ 113 h 521"/>
                <a:gd name="T28" fmla="*/ 286 w 460"/>
                <a:gd name="T29" fmla="*/ 107 h 521"/>
                <a:gd name="T30" fmla="*/ 260 w 460"/>
                <a:gd name="T31" fmla="*/ 106 h 521"/>
                <a:gd name="T32" fmla="*/ 124 w 460"/>
                <a:gd name="T33" fmla="*/ 106 h 521"/>
                <a:gd name="T34" fmla="*/ 0 w 460"/>
                <a:gd name="T35" fmla="*/ 0 h 521"/>
                <a:gd name="T36" fmla="*/ 268 w 460"/>
                <a:gd name="T37" fmla="*/ 0 h 521"/>
                <a:gd name="T38" fmla="*/ 307 w 460"/>
                <a:gd name="T39" fmla="*/ 1 h 521"/>
                <a:gd name="T40" fmla="*/ 342 w 460"/>
                <a:gd name="T41" fmla="*/ 7 h 521"/>
                <a:gd name="T42" fmla="*/ 370 w 460"/>
                <a:gd name="T43" fmla="*/ 16 h 521"/>
                <a:gd name="T44" fmla="*/ 394 w 460"/>
                <a:gd name="T45" fmla="*/ 27 h 521"/>
                <a:gd name="T46" fmla="*/ 414 w 460"/>
                <a:gd name="T47" fmla="*/ 43 h 521"/>
                <a:gd name="T48" fmla="*/ 430 w 460"/>
                <a:gd name="T49" fmla="*/ 60 h 521"/>
                <a:gd name="T50" fmla="*/ 441 w 460"/>
                <a:gd name="T51" fmla="*/ 79 h 521"/>
                <a:gd name="T52" fmla="*/ 450 w 460"/>
                <a:gd name="T53" fmla="*/ 101 h 521"/>
                <a:gd name="T54" fmla="*/ 456 w 460"/>
                <a:gd name="T55" fmla="*/ 124 h 521"/>
                <a:gd name="T56" fmla="*/ 459 w 460"/>
                <a:gd name="T57" fmla="*/ 150 h 521"/>
                <a:gd name="T58" fmla="*/ 460 w 460"/>
                <a:gd name="T59" fmla="*/ 177 h 521"/>
                <a:gd name="T60" fmla="*/ 460 w 460"/>
                <a:gd name="T61" fmla="*/ 346 h 521"/>
                <a:gd name="T62" fmla="*/ 459 w 460"/>
                <a:gd name="T63" fmla="*/ 371 h 521"/>
                <a:gd name="T64" fmla="*/ 456 w 460"/>
                <a:gd name="T65" fmla="*/ 397 h 521"/>
                <a:gd name="T66" fmla="*/ 450 w 460"/>
                <a:gd name="T67" fmla="*/ 421 h 521"/>
                <a:gd name="T68" fmla="*/ 441 w 460"/>
                <a:gd name="T69" fmla="*/ 443 h 521"/>
                <a:gd name="T70" fmla="*/ 430 w 460"/>
                <a:gd name="T71" fmla="*/ 461 h 521"/>
                <a:gd name="T72" fmla="*/ 414 w 460"/>
                <a:gd name="T73" fmla="*/ 480 h 521"/>
                <a:gd name="T74" fmla="*/ 394 w 460"/>
                <a:gd name="T75" fmla="*/ 494 h 521"/>
                <a:gd name="T76" fmla="*/ 370 w 460"/>
                <a:gd name="T77" fmla="*/ 505 h 521"/>
                <a:gd name="T78" fmla="*/ 342 w 460"/>
                <a:gd name="T79" fmla="*/ 514 h 521"/>
                <a:gd name="T80" fmla="*/ 307 w 460"/>
                <a:gd name="T81" fmla="*/ 520 h 521"/>
                <a:gd name="T82" fmla="*/ 268 w 460"/>
                <a:gd name="T83" fmla="*/ 521 h 521"/>
                <a:gd name="T84" fmla="*/ 0 w 460"/>
                <a:gd name="T85" fmla="*/ 521 h 521"/>
                <a:gd name="T86" fmla="*/ 0 w 460"/>
                <a:gd name="T8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0" h="521">
                  <a:moveTo>
                    <a:pt x="124" y="106"/>
                  </a:moveTo>
                  <a:lnTo>
                    <a:pt x="124" y="415"/>
                  </a:lnTo>
                  <a:lnTo>
                    <a:pt x="260" y="415"/>
                  </a:lnTo>
                  <a:lnTo>
                    <a:pt x="286" y="414"/>
                  </a:lnTo>
                  <a:lnTo>
                    <a:pt x="306" y="408"/>
                  </a:lnTo>
                  <a:lnTo>
                    <a:pt x="320" y="400"/>
                  </a:lnTo>
                  <a:lnTo>
                    <a:pt x="330" y="385"/>
                  </a:lnTo>
                  <a:lnTo>
                    <a:pt x="336" y="368"/>
                  </a:lnTo>
                  <a:lnTo>
                    <a:pt x="337" y="346"/>
                  </a:lnTo>
                  <a:lnTo>
                    <a:pt x="337" y="176"/>
                  </a:lnTo>
                  <a:lnTo>
                    <a:pt x="336" y="154"/>
                  </a:lnTo>
                  <a:lnTo>
                    <a:pt x="330" y="136"/>
                  </a:lnTo>
                  <a:lnTo>
                    <a:pt x="320" y="123"/>
                  </a:lnTo>
                  <a:lnTo>
                    <a:pt x="306" y="113"/>
                  </a:lnTo>
                  <a:lnTo>
                    <a:pt x="286" y="107"/>
                  </a:lnTo>
                  <a:lnTo>
                    <a:pt x="260" y="106"/>
                  </a:lnTo>
                  <a:lnTo>
                    <a:pt x="124" y="106"/>
                  </a:lnTo>
                  <a:close/>
                  <a:moveTo>
                    <a:pt x="0" y="0"/>
                  </a:moveTo>
                  <a:lnTo>
                    <a:pt x="268" y="0"/>
                  </a:lnTo>
                  <a:lnTo>
                    <a:pt x="307" y="1"/>
                  </a:lnTo>
                  <a:lnTo>
                    <a:pt x="342" y="7"/>
                  </a:lnTo>
                  <a:lnTo>
                    <a:pt x="370" y="16"/>
                  </a:lnTo>
                  <a:lnTo>
                    <a:pt x="394" y="27"/>
                  </a:lnTo>
                  <a:lnTo>
                    <a:pt x="414" y="43"/>
                  </a:lnTo>
                  <a:lnTo>
                    <a:pt x="430" y="60"/>
                  </a:lnTo>
                  <a:lnTo>
                    <a:pt x="441" y="79"/>
                  </a:lnTo>
                  <a:lnTo>
                    <a:pt x="450" y="101"/>
                  </a:lnTo>
                  <a:lnTo>
                    <a:pt x="456" y="124"/>
                  </a:lnTo>
                  <a:lnTo>
                    <a:pt x="459" y="150"/>
                  </a:lnTo>
                  <a:lnTo>
                    <a:pt x="460" y="177"/>
                  </a:lnTo>
                  <a:lnTo>
                    <a:pt x="460" y="346"/>
                  </a:lnTo>
                  <a:lnTo>
                    <a:pt x="459" y="371"/>
                  </a:lnTo>
                  <a:lnTo>
                    <a:pt x="456" y="397"/>
                  </a:lnTo>
                  <a:lnTo>
                    <a:pt x="450" y="421"/>
                  </a:lnTo>
                  <a:lnTo>
                    <a:pt x="441" y="443"/>
                  </a:lnTo>
                  <a:lnTo>
                    <a:pt x="430" y="461"/>
                  </a:lnTo>
                  <a:lnTo>
                    <a:pt x="414" y="480"/>
                  </a:lnTo>
                  <a:lnTo>
                    <a:pt x="394" y="494"/>
                  </a:lnTo>
                  <a:lnTo>
                    <a:pt x="370" y="505"/>
                  </a:lnTo>
                  <a:lnTo>
                    <a:pt x="342" y="514"/>
                  </a:lnTo>
                  <a:lnTo>
                    <a:pt x="307" y="520"/>
                  </a:lnTo>
                  <a:lnTo>
                    <a:pt x="268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1128980" y="6361572"/>
              <a:ext cx="133694" cy="135779"/>
            </a:xfrm>
            <a:custGeom>
              <a:avLst/>
              <a:gdLst>
                <a:gd name="T0" fmla="*/ 126 w 513"/>
                <a:gd name="T1" fmla="*/ 101 h 521"/>
                <a:gd name="T2" fmla="*/ 126 w 513"/>
                <a:gd name="T3" fmla="*/ 270 h 521"/>
                <a:gd name="T4" fmla="*/ 277 w 513"/>
                <a:gd name="T5" fmla="*/ 270 h 521"/>
                <a:gd name="T6" fmla="*/ 298 w 513"/>
                <a:gd name="T7" fmla="*/ 268 h 521"/>
                <a:gd name="T8" fmla="*/ 314 w 513"/>
                <a:gd name="T9" fmla="*/ 264 h 521"/>
                <a:gd name="T10" fmla="*/ 327 w 513"/>
                <a:gd name="T11" fmla="*/ 256 h 521"/>
                <a:gd name="T12" fmla="*/ 335 w 513"/>
                <a:gd name="T13" fmla="*/ 246 h 521"/>
                <a:gd name="T14" fmla="*/ 339 w 513"/>
                <a:gd name="T15" fmla="*/ 231 h 521"/>
                <a:gd name="T16" fmla="*/ 341 w 513"/>
                <a:gd name="T17" fmla="*/ 214 h 521"/>
                <a:gd name="T18" fmla="*/ 341 w 513"/>
                <a:gd name="T19" fmla="*/ 153 h 521"/>
                <a:gd name="T20" fmla="*/ 339 w 513"/>
                <a:gd name="T21" fmla="*/ 133 h 521"/>
                <a:gd name="T22" fmla="*/ 332 w 513"/>
                <a:gd name="T23" fmla="*/ 119 h 521"/>
                <a:gd name="T24" fmla="*/ 321 w 513"/>
                <a:gd name="T25" fmla="*/ 109 h 521"/>
                <a:gd name="T26" fmla="*/ 304 w 513"/>
                <a:gd name="T27" fmla="*/ 103 h 521"/>
                <a:gd name="T28" fmla="*/ 281 w 513"/>
                <a:gd name="T29" fmla="*/ 101 h 521"/>
                <a:gd name="T30" fmla="*/ 126 w 513"/>
                <a:gd name="T31" fmla="*/ 101 h 521"/>
                <a:gd name="T32" fmla="*/ 0 w 513"/>
                <a:gd name="T33" fmla="*/ 0 h 521"/>
                <a:gd name="T34" fmla="*/ 280 w 513"/>
                <a:gd name="T35" fmla="*/ 0 h 521"/>
                <a:gd name="T36" fmla="*/ 322 w 513"/>
                <a:gd name="T37" fmla="*/ 1 h 521"/>
                <a:gd name="T38" fmla="*/ 358 w 513"/>
                <a:gd name="T39" fmla="*/ 9 h 521"/>
                <a:gd name="T40" fmla="*/ 388 w 513"/>
                <a:gd name="T41" fmla="*/ 17 h 521"/>
                <a:gd name="T42" fmla="*/ 412 w 513"/>
                <a:gd name="T43" fmla="*/ 31 h 521"/>
                <a:gd name="T44" fmla="*/ 431 w 513"/>
                <a:gd name="T45" fmla="*/ 47 h 521"/>
                <a:gd name="T46" fmla="*/ 445 w 513"/>
                <a:gd name="T47" fmla="*/ 67 h 521"/>
                <a:gd name="T48" fmla="*/ 455 w 513"/>
                <a:gd name="T49" fmla="*/ 91 h 521"/>
                <a:gd name="T50" fmla="*/ 461 w 513"/>
                <a:gd name="T51" fmla="*/ 117 h 521"/>
                <a:gd name="T52" fmla="*/ 462 w 513"/>
                <a:gd name="T53" fmla="*/ 147 h 521"/>
                <a:gd name="T54" fmla="*/ 462 w 513"/>
                <a:gd name="T55" fmla="*/ 221 h 521"/>
                <a:gd name="T56" fmla="*/ 461 w 513"/>
                <a:gd name="T57" fmla="*/ 254 h 521"/>
                <a:gd name="T58" fmla="*/ 453 w 513"/>
                <a:gd name="T59" fmla="*/ 281 h 521"/>
                <a:gd name="T60" fmla="*/ 441 w 513"/>
                <a:gd name="T61" fmla="*/ 306 h 521"/>
                <a:gd name="T62" fmla="*/ 421 w 513"/>
                <a:gd name="T63" fmla="*/ 326 h 521"/>
                <a:gd name="T64" fmla="*/ 394 w 513"/>
                <a:gd name="T65" fmla="*/ 344 h 521"/>
                <a:gd name="T66" fmla="*/ 513 w 513"/>
                <a:gd name="T67" fmla="*/ 521 h 521"/>
                <a:gd name="T68" fmla="*/ 372 w 513"/>
                <a:gd name="T69" fmla="*/ 521 h 521"/>
                <a:gd name="T70" fmla="*/ 270 w 513"/>
                <a:gd name="T71" fmla="*/ 368 h 521"/>
                <a:gd name="T72" fmla="*/ 126 w 513"/>
                <a:gd name="T73" fmla="*/ 368 h 521"/>
                <a:gd name="T74" fmla="*/ 126 w 513"/>
                <a:gd name="T75" fmla="*/ 521 h 521"/>
                <a:gd name="T76" fmla="*/ 0 w 513"/>
                <a:gd name="T77" fmla="*/ 521 h 521"/>
                <a:gd name="T78" fmla="*/ 0 w 513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3" h="521">
                  <a:moveTo>
                    <a:pt x="126" y="101"/>
                  </a:moveTo>
                  <a:lnTo>
                    <a:pt x="126" y="270"/>
                  </a:lnTo>
                  <a:lnTo>
                    <a:pt x="277" y="270"/>
                  </a:lnTo>
                  <a:lnTo>
                    <a:pt x="298" y="268"/>
                  </a:lnTo>
                  <a:lnTo>
                    <a:pt x="314" y="264"/>
                  </a:lnTo>
                  <a:lnTo>
                    <a:pt x="327" y="256"/>
                  </a:lnTo>
                  <a:lnTo>
                    <a:pt x="335" y="246"/>
                  </a:lnTo>
                  <a:lnTo>
                    <a:pt x="339" y="231"/>
                  </a:lnTo>
                  <a:lnTo>
                    <a:pt x="341" y="214"/>
                  </a:lnTo>
                  <a:lnTo>
                    <a:pt x="341" y="153"/>
                  </a:lnTo>
                  <a:lnTo>
                    <a:pt x="339" y="133"/>
                  </a:lnTo>
                  <a:lnTo>
                    <a:pt x="332" y="119"/>
                  </a:lnTo>
                  <a:lnTo>
                    <a:pt x="321" y="109"/>
                  </a:lnTo>
                  <a:lnTo>
                    <a:pt x="304" y="103"/>
                  </a:lnTo>
                  <a:lnTo>
                    <a:pt x="281" y="101"/>
                  </a:lnTo>
                  <a:lnTo>
                    <a:pt x="126" y="101"/>
                  </a:lnTo>
                  <a:close/>
                  <a:moveTo>
                    <a:pt x="0" y="0"/>
                  </a:moveTo>
                  <a:lnTo>
                    <a:pt x="280" y="0"/>
                  </a:lnTo>
                  <a:lnTo>
                    <a:pt x="322" y="1"/>
                  </a:lnTo>
                  <a:lnTo>
                    <a:pt x="358" y="9"/>
                  </a:lnTo>
                  <a:lnTo>
                    <a:pt x="388" y="17"/>
                  </a:lnTo>
                  <a:lnTo>
                    <a:pt x="412" y="31"/>
                  </a:lnTo>
                  <a:lnTo>
                    <a:pt x="431" y="47"/>
                  </a:lnTo>
                  <a:lnTo>
                    <a:pt x="445" y="67"/>
                  </a:lnTo>
                  <a:lnTo>
                    <a:pt x="455" y="91"/>
                  </a:lnTo>
                  <a:lnTo>
                    <a:pt x="461" y="117"/>
                  </a:lnTo>
                  <a:lnTo>
                    <a:pt x="462" y="147"/>
                  </a:lnTo>
                  <a:lnTo>
                    <a:pt x="462" y="221"/>
                  </a:lnTo>
                  <a:lnTo>
                    <a:pt x="461" y="254"/>
                  </a:lnTo>
                  <a:lnTo>
                    <a:pt x="453" y="281"/>
                  </a:lnTo>
                  <a:lnTo>
                    <a:pt x="441" y="306"/>
                  </a:lnTo>
                  <a:lnTo>
                    <a:pt x="421" y="326"/>
                  </a:lnTo>
                  <a:lnTo>
                    <a:pt x="394" y="344"/>
                  </a:lnTo>
                  <a:lnTo>
                    <a:pt x="513" y="521"/>
                  </a:lnTo>
                  <a:lnTo>
                    <a:pt x="372" y="521"/>
                  </a:lnTo>
                  <a:lnTo>
                    <a:pt x="270" y="368"/>
                  </a:lnTo>
                  <a:lnTo>
                    <a:pt x="126" y="368"/>
                  </a:lnTo>
                  <a:lnTo>
                    <a:pt x="126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333039" y="6361572"/>
              <a:ext cx="144379" cy="135779"/>
            </a:xfrm>
            <a:custGeom>
              <a:avLst/>
              <a:gdLst>
                <a:gd name="T0" fmla="*/ 199 w 554"/>
                <a:gd name="T1" fmla="*/ 0 h 521"/>
                <a:gd name="T2" fmla="*/ 355 w 554"/>
                <a:gd name="T3" fmla="*/ 0 h 521"/>
                <a:gd name="T4" fmla="*/ 554 w 554"/>
                <a:gd name="T5" fmla="*/ 521 h 521"/>
                <a:gd name="T6" fmla="*/ 429 w 554"/>
                <a:gd name="T7" fmla="*/ 521 h 521"/>
                <a:gd name="T8" fmla="*/ 276 w 554"/>
                <a:gd name="T9" fmla="*/ 111 h 521"/>
                <a:gd name="T10" fmla="*/ 125 w 554"/>
                <a:gd name="T11" fmla="*/ 521 h 521"/>
                <a:gd name="T12" fmla="*/ 0 w 554"/>
                <a:gd name="T13" fmla="*/ 521 h 521"/>
                <a:gd name="T14" fmla="*/ 199 w 554"/>
                <a:gd name="T1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" h="521">
                  <a:moveTo>
                    <a:pt x="199" y="0"/>
                  </a:moveTo>
                  <a:lnTo>
                    <a:pt x="355" y="0"/>
                  </a:lnTo>
                  <a:lnTo>
                    <a:pt x="554" y="521"/>
                  </a:lnTo>
                  <a:lnTo>
                    <a:pt x="429" y="521"/>
                  </a:lnTo>
                  <a:lnTo>
                    <a:pt x="276" y="111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2302"/>
            </a:solidFill>
            <a:ln w="0">
              <a:solidFill>
                <a:srgbClr val="FF230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1550390" y="6361572"/>
              <a:ext cx="118318" cy="135779"/>
            </a:xfrm>
            <a:custGeom>
              <a:avLst/>
              <a:gdLst>
                <a:gd name="T0" fmla="*/ 125 w 454"/>
                <a:gd name="T1" fmla="*/ 101 h 521"/>
                <a:gd name="T2" fmla="*/ 125 w 454"/>
                <a:gd name="T3" fmla="*/ 274 h 521"/>
                <a:gd name="T4" fmla="*/ 268 w 454"/>
                <a:gd name="T5" fmla="*/ 274 h 521"/>
                <a:gd name="T6" fmla="*/ 292 w 454"/>
                <a:gd name="T7" fmla="*/ 271 h 521"/>
                <a:gd name="T8" fmla="*/ 310 w 454"/>
                <a:gd name="T9" fmla="*/ 266 h 521"/>
                <a:gd name="T10" fmla="*/ 322 w 454"/>
                <a:gd name="T11" fmla="*/ 256 h 521"/>
                <a:gd name="T12" fmla="*/ 329 w 454"/>
                <a:gd name="T13" fmla="*/ 240 h 521"/>
                <a:gd name="T14" fmla="*/ 332 w 454"/>
                <a:gd name="T15" fmla="*/ 221 h 521"/>
                <a:gd name="T16" fmla="*/ 332 w 454"/>
                <a:gd name="T17" fmla="*/ 153 h 521"/>
                <a:gd name="T18" fmla="*/ 329 w 454"/>
                <a:gd name="T19" fmla="*/ 134 h 521"/>
                <a:gd name="T20" fmla="*/ 322 w 454"/>
                <a:gd name="T21" fmla="*/ 120 h 521"/>
                <a:gd name="T22" fmla="*/ 310 w 454"/>
                <a:gd name="T23" fmla="*/ 109 h 521"/>
                <a:gd name="T24" fmla="*/ 292 w 454"/>
                <a:gd name="T25" fmla="*/ 103 h 521"/>
                <a:gd name="T26" fmla="*/ 268 w 454"/>
                <a:gd name="T27" fmla="*/ 101 h 521"/>
                <a:gd name="T28" fmla="*/ 125 w 454"/>
                <a:gd name="T29" fmla="*/ 101 h 521"/>
                <a:gd name="T30" fmla="*/ 0 w 454"/>
                <a:gd name="T31" fmla="*/ 0 h 521"/>
                <a:gd name="T32" fmla="*/ 272 w 454"/>
                <a:gd name="T33" fmla="*/ 0 h 521"/>
                <a:gd name="T34" fmla="*/ 315 w 454"/>
                <a:gd name="T35" fmla="*/ 1 h 521"/>
                <a:gd name="T36" fmla="*/ 350 w 454"/>
                <a:gd name="T37" fmla="*/ 9 h 521"/>
                <a:gd name="T38" fmla="*/ 380 w 454"/>
                <a:gd name="T39" fmla="*/ 17 h 521"/>
                <a:gd name="T40" fmla="*/ 404 w 454"/>
                <a:gd name="T41" fmla="*/ 31 h 521"/>
                <a:gd name="T42" fmla="*/ 424 w 454"/>
                <a:gd name="T43" fmla="*/ 47 h 521"/>
                <a:gd name="T44" fmla="*/ 437 w 454"/>
                <a:gd name="T45" fmla="*/ 67 h 521"/>
                <a:gd name="T46" fmla="*/ 447 w 454"/>
                <a:gd name="T47" fmla="*/ 91 h 521"/>
                <a:gd name="T48" fmla="*/ 453 w 454"/>
                <a:gd name="T49" fmla="*/ 117 h 521"/>
                <a:gd name="T50" fmla="*/ 454 w 454"/>
                <a:gd name="T51" fmla="*/ 147 h 521"/>
                <a:gd name="T52" fmla="*/ 454 w 454"/>
                <a:gd name="T53" fmla="*/ 227 h 521"/>
                <a:gd name="T54" fmla="*/ 453 w 454"/>
                <a:gd name="T55" fmla="*/ 256 h 521"/>
                <a:gd name="T56" fmla="*/ 446 w 454"/>
                <a:gd name="T57" fmla="*/ 283 h 521"/>
                <a:gd name="T58" fmla="*/ 436 w 454"/>
                <a:gd name="T59" fmla="*/ 307 h 521"/>
                <a:gd name="T60" fmla="*/ 422 w 454"/>
                <a:gd name="T61" fmla="*/ 327 h 521"/>
                <a:gd name="T62" fmla="*/ 402 w 454"/>
                <a:gd name="T63" fmla="*/ 344 h 521"/>
                <a:gd name="T64" fmla="*/ 376 w 454"/>
                <a:gd name="T65" fmla="*/ 357 h 521"/>
                <a:gd name="T66" fmla="*/ 346 w 454"/>
                <a:gd name="T67" fmla="*/ 367 h 521"/>
                <a:gd name="T68" fmla="*/ 309 w 454"/>
                <a:gd name="T69" fmla="*/ 373 h 521"/>
                <a:gd name="T70" fmla="*/ 266 w 454"/>
                <a:gd name="T71" fmla="*/ 374 h 521"/>
                <a:gd name="T72" fmla="*/ 125 w 454"/>
                <a:gd name="T73" fmla="*/ 374 h 521"/>
                <a:gd name="T74" fmla="*/ 125 w 454"/>
                <a:gd name="T75" fmla="*/ 521 h 521"/>
                <a:gd name="T76" fmla="*/ 0 w 454"/>
                <a:gd name="T77" fmla="*/ 521 h 521"/>
                <a:gd name="T78" fmla="*/ 0 w 454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4" h="521">
                  <a:moveTo>
                    <a:pt x="125" y="101"/>
                  </a:moveTo>
                  <a:lnTo>
                    <a:pt x="125" y="274"/>
                  </a:lnTo>
                  <a:lnTo>
                    <a:pt x="268" y="274"/>
                  </a:lnTo>
                  <a:lnTo>
                    <a:pt x="292" y="271"/>
                  </a:lnTo>
                  <a:lnTo>
                    <a:pt x="310" y="266"/>
                  </a:lnTo>
                  <a:lnTo>
                    <a:pt x="322" y="256"/>
                  </a:lnTo>
                  <a:lnTo>
                    <a:pt x="329" y="240"/>
                  </a:lnTo>
                  <a:lnTo>
                    <a:pt x="332" y="221"/>
                  </a:lnTo>
                  <a:lnTo>
                    <a:pt x="332" y="153"/>
                  </a:lnTo>
                  <a:lnTo>
                    <a:pt x="329" y="134"/>
                  </a:lnTo>
                  <a:lnTo>
                    <a:pt x="322" y="120"/>
                  </a:lnTo>
                  <a:lnTo>
                    <a:pt x="310" y="109"/>
                  </a:lnTo>
                  <a:lnTo>
                    <a:pt x="292" y="103"/>
                  </a:lnTo>
                  <a:lnTo>
                    <a:pt x="268" y="101"/>
                  </a:lnTo>
                  <a:lnTo>
                    <a:pt x="125" y="101"/>
                  </a:lnTo>
                  <a:close/>
                  <a:moveTo>
                    <a:pt x="0" y="0"/>
                  </a:moveTo>
                  <a:lnTo>
                    <a:pt x="272" y="0"/>
                  </a:lnTo>
                  <a:lnTo>
                    <a:pt x="315" y="1"/>
                  </a:lnTo>
                  <a:lnTo>
                    <a:pt x="350" y="9"/>
                  </a:lnTo>
                  <a:lnTo>
                    <a:pt x="380" y="17"/>
                  </a:lnTo>
                  <a:lnTo>
                    <a:pt x="404" y="31"/>
                  </a:lnTo>
                  <a:lnTo>
                    <a:pt x="424" y="47"/>
                  </a:lnTo>
                  <a:lnTo>
                    <a:pt x="437" y="67"/>
                  </a:lnTo>
                  <a:lnTo>
                    <a:pt x="447" y="91"/>
                  </a:lnTo>
                  <a:lnTo>
                    <a:pt x="453" y="117"/>
                  </a:lnTo>
                  <a:lnTo>
                    <a:pt x="454" y="147"/>
                  </a:lnTo>
                  <a:lnTo>
                    <a:pt x="454" y="227"/>
                  </a:lnTo>
                  <a:lnTo>
                    <a:pt x="453" y="256"/>
                  </a:lnTo>
                  <a:lnTo>
                    <a:pt x="446" y="283"/>
                  </a:lnTo>
                  <a:lnTo>
                    <a:pt x="436" y="307"/>
                  </a:lnTo>
                  <a:lnTo>
                    <a:pt x="422" y="327"/>
                  </a:lnTo>
                  <a:lnTo>
                    <a:pt x="402" y="344"/>
                  </a:lnTo>
                  <a:lnTo>
                    <a:pt x="376" y="357"/>
                  </a:lnTo>
                  <a:lnTo>
                    <a:pt x="346" y="367"/>
                  </a:lnTo>
                  <a:lnTo>
                    <a:pt x="309" y="373"/>
                  </a:lnTo>
                  <a:lnTo>
                    <a:pt x="266" y="374"/>
                  </a:lnTo>
                  <a:lnTo>
                    <a:pt x="125" y="374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747674" y="6361572"/>
              <a:ext cx="104245" cy="135779"/>
            </a:xfrm>
            <a:custGeom>
              <a:avLst/>
              <a:gdLst>
                <a:gd name="T0" fmla="*/ 0 w 400"/>
                <a:gd name="T1" fmla="*/ 0 h 521"/>
                <a:gd name="T2" fmla="*/ 400 w 400"/>
                <a:gd name="T3" fmla="*/ 0 h 521"/>
                <a:gd name="T4" fmla="*/ 400 w 400"/>
                <a:gd name="T5" fmla="*/ 103 h 521"/>
                <a:gd name="T6" fmla="*/ 124 w 400"/>
                <a:gd name="T7" fmla="*/ 103 h 521"/>
                <a:gd name="T8" fmla="*/ 124 w 400"/>
                <a:gd name="T9" fmla="*/ 204 h 521"/>
                <a:gd name="T10" fmla="*/ 382 w 400"/>
                <a:gd name="T11" fmla="*/ 204 h 521"/>
                <a:gd name="T12" fmla="*/ 382 w 400"/>
                <a:gd name="T13" fmla="*/ 307 h 521"/>
                <a:gd name="T14" fmla="*/ 124 w 400"/>
                <a:gd name="T15" fmla="*/ 307 h 521"/>
                <a:gd name="T16" fmla="*/ 124 w 400"/>
                <a:gd name="T17" fmla="*/ 420 h 521"/>
                <a:gd name="T18" fmla="*/ 400 w 400"/>
                <a:gd name="T19" fmla="*/ 420 h 521"/>
                <a:gd name="T20" fmla="*/ 400 w 400"/>
                <a:gd name="T21" fmla="*/ 521 h 521"/>
                <a:gd name="T22" fmla="*/ 0 w 400"/>
                <a:gd name="T23" fmla="*/ 521 h 521"/>
                <a:gd name="T24" fmla="*/ 0 w 400"/>
                <a:gd name="T2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" h="521">
                  <a:moveTo>
                    <a:pt x="0" y="0"/>
                  </a:moveTo>
                  <a:lnTo>
                    <a:pt x="400" y="0"/>
                  </a:lnTo>
                  <a:lnTo>
                    <a:pt x="400" y="103"/>
                  </a:lnTo>
                  <a:lnTo>
                    <a:pt x="124" y="103"/>
                  </a:lnTo>
                  <a:lnTo>
                    <a:pt x="124" y="204"/>
                  </a:lnTo>
                  <a:lnTo>
                    <a:pt x="382" y="204"/>
                  </a:lnTo>
                  <a:lnTo>
                    <a:pt x="382" y="307"/>
                  </a:lnTo>
                  <a:lnTo>
                    <a:pt x="124" y="307"/>
                  </a:lnTo>
                  <a:lnTo>
                    <a:pt x="124" y="420"/>
                  </a:lnTo>
                  <a:lnTo>
                    <a:pt x="400" y="420"/>
                  </a:lnTo>
                  <a:lnTo>
                    <a:pt x="400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933752" y="6361572"/>
              <a:ext cx="133173" cy="135779"/>
            </a:xfrm>
            <a:custGeom>
              <a:avLst/>
              <a:gdLst>
                <a:gd name="T0" fmla="*/ 124 w 511"/>
                <a:gd name="T1" fmla="*/ 101 h 521"/>
                <a:gd name="T2" fmla="*/ 124 w 511"/>
                <a:gd name="T3" fmla="*/ 270 h 521"/>
                <a:gd name="T4" fmla="*/ 276 w 511"/>
                <a:gd name="T5" fmla="*/ 270 h 521"/>
                <a:gd name="T6" fmla="*/ 296 w 511"/>
                <a:gd name="T7" fmla="*/ 268 h 521"/>
                <a:gd name="T8" fmla="*/ 313 w 511"/>
                <a:gd name="T9" fmla="*/ 264 h 521"/>
                <a:gd name="T10" fmla="*/ 325 w 511"/>
                <a:gd name="T11" fmla="*/ 256 h 521"/>
                <a:gd name="T12" fmla="*/ 333 w 511"/>
                <a:gd name="T13" fmla="*/ 246 h 521"/>
                <a:gd name="T14" fmla="*/ 338 w 511"/>
                <a:gd name="T15" fmla="*/ 231 h 521"/>
                <a:gd name="T16" fmla="*/ 339 w 511"/>
                <a:gd name="T17" fmla="*/ 214 h 521"/>
                <a:gd name="T18" fmla="*/ 339 w 511"/>
                <a:gd name="T19" fmla="*/ 153 h 521"/>
                <a:gd name="T20" fmla="*/ 338 w 511"/>
                <a:gd name="T21" fmla="*/ 133 h 521"/>
                <a:gd name="T22" fmla="*/ 330 w 511"/>
                <a:gd name="T23" fmla="*/ 119 h 521"/>
                <a:gd name="T24" fmla="*/ 319 w 511"/>
                <a:gd name="T25" fmla="*/ 109 h 521"/>
                <a:gd name="T26" fmla="*/ 302 w 511"/>
                <a:gd name="T27" fmla="*/ 103 h 521"/>
                <a:gd name="T28" fmla="*/ 279 w 511"/>
                <a:gd name="T29" fmla="*/ 101 h 521"/>
                <a:gd name="T30" fmla="*/ 124 w 511"/>
                <a:gd name="T31" fmla="*/ 101 h 521"/>
                <a:gd name="T32" fmla="*/ 0 w 511"/>
                <a:gd name="T33" fmla="*/ 0 h 521"/>
                <a:gd name="T34" fmla="*/ 279 w 511"/>
                <a:gd name="T35" fmla="*/ 0 h 521"/>
                <a:gd name="T36" fmla="*/ 320 w 511"/>
                <a:gd name="T37" fmla="*/ 1 h 521"/>
                <a:gd name="T38" fmla="*/ 358 w 511"/>
                <a:gd name="T39" fmla="*/ 9 h 521"/>
                <a:gd name="T40" fmla="*/ 387 w 511"/>
                <a:gd name="T41" fmla="*/ 17 h 521"/>
                <a:gd name="T42" fmla="*/ 412 w 511"/>
                <a:gd name="T43" fmla="*/ 31 h 521"/>
                <a:gd name="T44" fmla="*/ 430 w 511"/>
                <a:gd name="T45" fmla="*/ 47 h 521"/>
                <a:gd name="T46" fmla="*/ 444 w 511"/>
                <a:gd name="T47" fmla="*/ 67 h 521"/>
                <a:gd name="T48" fmla="*/ 453 w 511"/>
                <a:gd name="T49" fmla="*/ 91 h 521"/>
                <a:gd name="T50" fmla="*/ 459 w 511"/>
                <a:gd name="T51" fmla="*/ 117 h 521"/>
                <a:gd name="T52" fmla="*/ 460 w 511"/>
                <a:gd name="T53" fmla="*/ 147 h 521"/>
                <a:gd name="T54" fmla="*/ 460 w 511"/>
                <a:gd name="T55" fmla="*/ 221 h 521"/>
                <a:gd name="T56" fmla="*/ 459 w 511"/>
                <a:gd name="T57" fmla="*/ 254 h 521"/>
                <a:gd name="T58" fmla="*/ 452 w 511"/>
                <a:gd name="T59" fmla="*/ 281 h 521"/>
                <a:gd name="T60" fmla="*/ 439 w 511"/>
                <a:gd name="T61" fmla="*/ 306 h 521"/>
                <a:gd name="T62" fmla="*/ 419 w 511"/>
                <a:gd name="T63" fmla="*/ 326 h 521"/>
                <a:gd name="T64" fmla="*/ 392 w 511"/>
                <a:gd name="T65" fmla="*/ 344 h 521"/>
                <a:gd name="T66" fmla="*/ 511 w 511"/>
                <a:gd name="T67" fmla="*/ 521 h 521"/>
                <a:gd name="T68" fmla="*/ 370 w 511"/>
                <a:gd name="T69" fmla="*/ 521 h 521"/>
                <a:gd name="T70" fmla="*/ 269 w 511"/>
                <a:gd name="T71" fmla="*/ 368 h 521"/>
                <a:gd name="T72" fmla="*/ 124 w 511"/>
                <a:gd name="T73" fmla="*/ 368 h 521"/>
                <a:gd name="T74" fmla="*/ 124 w 511"/>
                <a:gd name="T75" fmla="*/ 521 h 521"/>
                <a:gd name="T76" fmla="*/ 0 w 511"/>
                <a:gd name="T77" fmla="*/ 521 h 521"/>
                <a:gd name="T78" fmla="*/ 0 w 511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1" h="521">
                  <a:moveTo>
                    <a:pt x="124" y="101"/>
                  </a:moveTo>
                  <a:lnTo>
                    <a:pt x="124" y="270"/>
                  </a:lnTo>
                  <a:lnTo>
                    <a:pt x="276" y="270"/>
                  </a:lnTo>
                  <a:lnTo>
                    <a:pt x="296" y="268"/>
                  </a:lnTo>
                  <a:lnTo>
                    <a:pt x="313" y="264"/>
                  </a:lnTo>
                  <a:lnTo>
                    <a:pt x="325" y="256"/>
                  </a:lnTo>
                  <a:lnTo>
                    <a:pt x="333" y="246"/>
                  </a:lnTo>
                  <a:lnTo>
                    <a:pt x="338" y="231"/>
                  </a:lnTo>
                  <a:lnTo>
                    <a:pt x="339" y="214"/>
                  </a:lnTo>
                  <a:lnTo>
                    <a:pt x="339" y="153"/>
                  </a:lnTo>
                  <a:lnTo>
                    <a:pt x="338" y="133"/>
                  </a:lnTo>
                  <a:lnTo>
                    <a:pt x="330" y="119"/>
                  </a:lnTo>
                  <a:lnTo>
                    <a:pt x="319" y="109"/>
                  </a:lnTo>
                  <a:lnTo>
                    <a:pt x="302" y="103"/>
                  </a:lnTo>
                  <a:lnTo>
                    <a:pt x="279" y="101"/>
                  </a:lnTo>
                  <a:lnTo>
                    <a:pt x="124" y="101"/>
                  </a:lnTo>
                  <a:close/>
                  <a:moveTo>
                    <a:pt x="0" y="0"/>
                  </a:moveTo>
                  <a:lnTo>
                    <a:pt x="279" y="0"/>
                  </a:lnTo>
                  <a:lnTo>
                    <a:pt x="320" y="1"/>
                  </a:lnTo>
                  <a:lnTo>
                    <a:pt x="358" y="9"/>
                  </a:lnTo>
                  <a:lnTo>
                    <a:pt x="387" y="17"/>
                  </a:lnTo>
                  <a:lnTo>
                    <a:pt x="412" y="31"/>
                  </a:lnTo>
                  <a:lnTo>
                    <a:pt x="430" y="47"/>
                  </a:lnTo>
                  <a:lnTo>
                    <a:pt x="444" y="67"/>
                  </a:lnTo>
                  <a:lnTo>
                    <a:pt x="453" y="91"/>
                  </a:lnTo>
                  <a:lnTo>
                    <a:pt x="459" y="117"/>
                  </a:lnTo>
                  <a:lnTo>
                    <a:pt x="460" y="147"/>
                  </a:lnTo>
                  <a:lnTo>
                    <a:pt x="460" y="221"/>
                  </a:lnTo>
                  <a:lnTo>
                    <a:pt x="459" y="254"/>
                  </a:lnTo>
                  <a:lnTo>
                    <a:pt x="452" y="281"/>
                  </a:lnTo>
                  <a:lnTo>
                    <a:pt x="439" y="306"/>
                  </a:lnTo>
                  <a:lnTo>
                    <a:pt x="419" y="326"/>
                  </a:lnTo>
                  <a:lnTo>
                    <a:pt x="392" y="344"/>
                  </a:lnTo>
                  <a:lnTo>
                    <a:pt x="511" y="521"/>
                  </a:lnTo>
                  <a:lnTo>
                    <a:pt x="370" y="521"/>
                  </a:lnTo>
                  <a:lnTo>
                    <a:pt x="269" y="368"/>
                  </a:lnTo>
                  <a:lnTo>
                    <a:pt x="124" y="368"/>
                  </a:lnTo>
                  <a:lnTo>
                    <a:pt x="124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2592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Su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20751" y="1875080"/>
            <a:ext cx="3549650" cy="52098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ts val="2200"/>
              </a:lnSpc>
              <a:spcBef>
                <a:spcPts val="800"/>
              </a:spcBef>
              <a:buFontTx/>
              <a:buNone/>
              <a:defRPr sz="1900" b="1" i="0" baseline="0">
                <a:latin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180939" y="1875080"/>
            <a:ext cx="3549650" cy="52098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ts val="2200"/>
              </a:lnSpc>
              <a:spcBef>
                <a:spcPts val="800"/>
              </a:spcBef>
              <a:buFontTx/>
              <a:buNone/>
              <a:defRPr sz="1900" b="1" i="0" baseline="0">
                <a:latin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930672" y="2319858"/>
            <a:ext cx="3549650" cy="33274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ts val="1920"/>
              </a:lnSpc>
              <a:spcBef>
                <a:spcPts val="0"/>
              </a:spcBef>
              <a:spcAft>
                <a:spcPts val="1700"/>
              </a:spcAft>
              <a:buFontTx/>
              <a:buNone/>
              <a:defRPr sz="1600" baseline="0">
                <a:latin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5190860" y="2319858"/>
            <a:ext cx="3549650" cy="33274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ts val="1920"/>
              </a:lnSpc>
              <a:spcBef>
                <a:spcPts val="0"/>
              </a:spcBef>
              <a:spcAft>
                <a:spcPts val="1700"/>
              </a:spcAft>
              <a:buFontTx/>
              <a:buNone/>
              <a:defRPr sz="1600" baseline="0">
                <a:latin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408" y="6344937"/>
            <a:ext cx="466725" cy="365125"/>
          </a:xfrm>
          <a:prstGeom prst="rect">
            <a:avLst/>
          </a:prstGeom>
        </p:spPr>
        <p:txBody>
          <a:bodyPr bIns="0"/>
          <a:lstStyle>
            <a:lvl1pPr algn="r">
              <a:defRPr sz="1200" b="1" i="0"/>
            </a:lvl1pPr>
          </a:lstStyle>
          <a:p>
            <a:fld id="{532E5815-A8B8-3248-99F0-470F41FB04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930672" y="47198"/>
            <a:ext cx="7766050" cy="1143000"/>
          </a:xfrm>
        </p:spPr>
        <p:txBody>
          <a:bodyPr lIns="0">
            <a:normAutofit/>
          </a:bodyPr>
          <a:lstStyle>
            <a:lvl1pPr algn="l">
              <a:defRPr sz="3500" b="1" i="0">
                <a:latin typeface="Arial"/>
              </a:defRPr>
            </a:lvl1pPr>
          </a:lstStyle>
          <a:p>
            <a:r>
              <a:rPr lang="en-US" dirty="0" smtClean="0"/>
              <a:t>Two Columns with Subs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62704"/>
            <a:ext cx="1849468" cy="0"/>
          </a:xfrm>
          <a:prstGeom prst="line">
            <a:avLst/>
          </a:prstGeom>
          <a:ln w="12700">
            <a:solidFill>
              <a:srgbClr val="FF46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 userDrawn="1"/>
        </p:nvGrpSpPr>
        <p:grpSpPr>
          <a:xfrm>
            <a:off x="920750" y="6361572"/>
            <a:ext cx="1146175" cy="135779"/>
            <a:chOff x="920750" y="6361572"/>
            <a:chExt cx="1146175" cy="135779"/>
          </a:xfrm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920750" y="6361572"/>
              <a:ext cx="119882" cy="135779"/>
            </a:xfrm>
            <a:custGeom>
              <a:avLst/>
              <a:gdLst>
                <a:gd name="T0" fmla="*/ 124 w 460"/>
                <a:gd name="T1" fmla="*/ 106 h 521"/>
                <a:gd name="T2" fmla="*/ 124 w 460"/>
                <a:gd name="T3" fmla="*/ 415 h 521"/>
                <a:gd name="T4" fmla="*/ 260 w 460"/>
                <a:gd name="T5" fmla="*/ 415 h 521"/>
                <a:gd name="T6" fmla="*/ 286 w 460"/>
                <a:gd name="T7" fmla="*/ 414 h 521"/>
                <a:gd name="T8" fmla="*/ 306 w 460"/>
                <a:gd name="T9" fmla="*/ 408 h 521"/>
                <a:gd name="T10" fmla="*/ 320 w 460"/>
                <a:gd name="T11" fmla="*/ 400 h 521"/>
                <a:gd name="T12" fmla="*/ 330 w 460"/>
                <a:gd name="T13" fmla="*/ 385 h 521"/>
                <a:gd name="T14" fmla="*/ 336 w 460"/>
                <a:gd name="T15" fmla="*/ 368 h 521"/>
                <a:gd name="T16" fmla="*/ 337 w 460"/>
                <a:gd name="T17" fmla="*/ 346 h 521"/>
                <a:gd name="T18" fmla="*/ 337 w 460"/>
                <a:gd name="T19" fmla="*/ 176 h 521"/>
                <a:gd name="T20" fmla="*/ 336 w 460"/>
                <a:gd name="T21" fmla="*/ 154 h 521"/>
                <a:gd name="T22" fmla="*/ 330 w 460"/>
                <a:gd name="T23" fmla="*/ 136 h 521"/>
                <a:gd name="T24" fmla="*/ 320 w 460"/>
                <a:gd name="T25" fmla="*/ 123 h 521"/>
                <a:gd name="T26" fmla="*/ 306 w 460"/>
                <a:gd name="T27" fmla="*/ 113 h 521"/>
                <a:gd name="T28" fmla="*/ 286 w 460"/>
                <a:gd name="T29" fmla="*/ 107 h 521"/>
                <a:gd name="T30" fmla="*/ 260 w 460"/>
                <a:gd name="T31" fmla="*/ 106 h 521"/>
                <a:gd name="T32" fmla="*/ 124 w 460"/>
                <a:gd name="T33" fmla="*/ 106 h 521"/>
                <a:gd name="T34" fmla="*/ 0 w 460"/>
                <a:gd name="T35" fmla="*/ 0 h 521"/>
                <a:gd name="T36" fmla="*/ 268 w 460"/>
                <a:gd name="T37" fmla="*/ 0 h 521"/>
                <a:gd name="T38" fmla="*/ 307 w 460"/>
                <a:gd name="T39" fmla="*/ 1 h 521"/>
                <a:gd name="T40" fmla="*/ 342 w 460"/>
                <a:gd name="T41" fmla="*/ 7 h 521"/>
                <a:gd name="T42" fmla="*/ 370 w 460"/>
                <a:gd name="T43" fmla="*/ 16 h 521"/>
                <a:gd name="T44" fmla="*/ 394 w 460"/>
                <a:gd name="T45" fmla="*/ 27 h 521"/>
                <a:gd name="T46" fmla="*/ 414 w 460"/>
                <a:gd name="T47" fmla="*/ 43 h 521"/>
                <a:gd name="T48" fmla="*/ 430 w 460"/>
                <a:gd name="T49" fmla="*/ 60 h 521"/>
                <a:gd name="T50" fmla="*/ 441 w 460"/>
                <a:gd name="T51" fmla="*/ 79 h 521"/>
                <a:gd name="T52" fmla="*/ 450 w 460"/>
                <a:gd name="T53" fmla="*/ 101 h 521"/>
                <a:gd name="T54" fmla="*/ 456 w 460"/>
                <a:gd name="T55" fmla="*/ 124 h 521"/>
                <a:gd name="T56" fmla="*/ 459 w 460"/>
                <a:gd name="T57" fmla="*/ 150 h 521"/>
                <a:gd name="T58" fmla="*/ 460 w 460"/>
                <a:gd name="T59" fmla="*/ 177 h 521"/>
                <a:gd name="T60" fmla="*/ 460 w 460"/>
                <a:gd name="T61" fmla="*/ 346 h 521"/>
                <a:gd name="T62" fmla="*/ 459 w 460"/>
                <a:gd name="T63" fmla="*/ 371 h 521"/>
                <a:gd name="T64" fmla="*/ 456 w 460"/>
                <a:gd name="T65" fmla="*/ 397 h 521"/>
                <a:gd name="T66" fmla="*/ 450 w 460"/>
                <a:gd name="T67" fmla="*/ 421 h 521"/>
                <a:gd name="T68" fmla="*/ 441 w 460"/>
                <a:gd name="T69" fmla="*/ 443 h 521"/>
                <a:gd name="T70" fmla="*/ 430 w 460"/>
                <a:gd name="T71" fmla="*/ 461 h 521"/>
                <a:gd name="T72" fmla="*/ 414 w 460"/>
                <a:gd name="T73" fmla="*/ 480 h 521"/>
                <a:gd name="T74" fmla="*/ 394 w 460"/>
                <a:gd name="T75" fmla="*/ 494 h 521"/>
                <a:gd name="T76" fmla="*/ 370 w 460"/>
                <a:gd name="T77" fmla="*/ 505 h 521"/>
                <a:gd name="T78" fmla="*/ 342 w 460"/>
                <a:gd name="T79" fmla="*/ 514 h 521"/>
                <a:gd name="T80" fmla="*/ 307 w 460"/>
                <a:gd name="T81" fmla="*/ 520 h 521"/>
                <a:gd name="T82" fmla="*/ 268 w 460"/>
                <a:gd name="T83" fmla="*/ 521 h 521"/>
                <a:gd name="T84" fmla="*/ 0 w 460"/>
                <a:gd name="T85" fmla="*/ 521 h 521"/>
                <a:gd name="T86" fmla="*/ 0 w 460"/>
                <a:gd name="T8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0" h="521">
                  <a:moveTo>
                    <a:pt x="124" y="106"/>
                  </a:moveTo>
                  <a:lnTo>
                    <a:pt x="124" y="415"/>
                  </a:lnTo>
                  <a:lnTo>
                    <a:pt x="260" y="415"/>
                  </a:lnTo>
                  <a:lnTo>
                    <a:pt x="286" y="414"/>
                  </a:lnTo>
                  <a:lnTo>
                    <a:pt x="306" y="408"/>
                  </a:lnTo>
                  <a:lnTo>
                    <a:pt x="320" y="400"/>
                  </a:lnTo>
                  <a:lnTo>
                    <a:pt x="330" y="385"/>
                  </a:lnTo>
                  <a:lnTo>
                    <a:pt x="336" y="368"/>
                  </a:lnTo>
                  <a:lnTo>
                    <a:pt x="337" y="346"/>
                  </a:lnTo>
                  <a:lnTo>
                    <a:pt x="337" y="176"/>
                  </a:lnTo>
                  <a:lnTo>
                    <a:pt x="336" y="154"/>
                  </a:lnTo>
                  <a:lnTo>
                    <a:pt x="330" y="136"/>
                  </a:lnTo>
                  <a:lnTo>
                    <a:pt x="320" y="123"/>
                  </a:lnTo>
                  <a:lnTo>
                    <a:pt x="306" y="113"/>
                  </a:lnTo>
                  <a:lnTo>
                    <a:pt x="286" y="107"/>
                  </a:lnTo>
                  <a:lnTo>
                    <a:pt x="260" y="106"/>
                  </a:lnTo>
                  <a:lnTo>
                    <a:pt x="124" y="106"/>
                  </a:lnTo>
                  <a:close/>
                  <a:moveTo>
                    <a:pt x="0" y="0"/>
                  </a:moveTo>
                  <a:lnTo>
                    <a:pt x="268" y="0"/>
                  </a:lnTo>
                  <a:lnTo>
                    <a:pt x="307" y="1"/>
                  </a:lnTo>
                  <a:lnTo>
                    <a:pt x="342" y="7"/>
                  </a:lnTo>
                  <a:lnTo>
                    <a:pt x="370" y="16"/>
                  </a:lnTo>
                  <a:lnTo>
                    <a:pt x="394" y="27"/>
                  </a:lnTo>
                  <a:lnTo>
                    <a:pt x="414" y="43"/>
                  </a:lnTo>
                  <a:lnTo>
                    <a:pt x="430" y="60"/>
                  </a:lnTo>
                  <a:lnTo>
                    <a:pt x="441" y="79"/>
                  </a:lnTo>
                  <a:lnTo>
                    <a:pt x="450" y="101"/>
                  </a:lnTo>
                  <a:lnTo>
                    <a:pt x="456" y="124"/>
                  </a:lnTo>
                  <a:lnTo>
                    <a:pt x="459" y="150"/>
                  </a:lnTo>
                  <a:lnTo>
                    <a:pt x="460" y="177"/>
                  </a:lnTo>
                  <a:lnTo>
                    <a:pt x="460" y="346"/>
                  </a:lnTo>
                  <a:lnTo>
                    <a:pt x="459" y="371"/>
                  </a:lnTo>
                  <a:lnTo>
                    <a:pt x="456" y="397"/>
                  </a:lnTo>
                  <a:lnTo>
                    <a:pt x="450" y="421"/>
                  </a:lnTo>
                  <a:lnTo>
                    <a:pt x="441" y="443"/>
                  </a:lnTo>
                  <a:lnTo>
                    <a:pt x="430" y="461"/>
                  </a:lnTo>
                  <a:lnTo>
                    <a:pt x="414" y="480"/>
                  </a:lnTo>
                  <a:lnTo>
                    <a:pt x="394" y="494"/>
                  </a:lnTo>
                  <a:lnTo>
                    <a:pt x="370" y="505"/>
                  </a:lnTo>
                  <a:lnTo>
                    <a:pt x="342" y="514"/>
                  </a:lnTo>
                  <a:lnTo>
                    <a:pt x="307" y="520"/>
                  </a:lnTo>
                  <a:lnTo>
                    <a:pt x="268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1128980" y="6361572"/>
              <a:ext cx="133694" cy="135779"/>
            </a:xfrm>
            <a:custGeom>
              <a:avLst/>
              <a:gdLst>
                <a:gd name="T0" fmla="*/ 126 w 513"/>
                <a:gd name="T1" fmla="*/ 101 h 521"/>
                <a:gd name="T2" fmla="*/ 126 w 513"/>
                <a:gd name="T3" fmla="*/ 270 h 521"/>
                <a:gd name="T4" fmla="*/ 277 w 513"/>
                <a:gd name="T5" fmla="*/ 270 h 521"/>
                <a:gd name="T6" fmla="*/ 298 w 513"/>
                <a:gd name="T7" fmla="*/ 268 h 521"/>
                <a:gd name="T8" fmla="*/ 314 w 513"/>
                <a:gd name="T9" fmla="*/ 264 h 521"/>
                <a:gd name="T10" fmla="*/ 327 w 513"/>
                <a:gd name="T11" fmla="*/ 256 h 521"/>
                <a:gd name="T12" fmla="*/ 335 w 513"/>
                <a:gd name="T13" fmla="*/ 246 h 521"/>
                <a:gd name="T14" fmla="*/ 339 w 513"/>
                <a:gd name="T15" fmla="*/ 231 h 521"/>
                <a:gd name="T16" fmla="*/ 341 w 513"/>
                <a:gd name="T17" fmla="*/ 214 h 521"/>
                <a:gd name="T18" fmla="*/ 341 w 513"/>
                <a:gd name="T19" fmla="*/ 153 h 521"/>
                <a:gd name="T20" fmla="*/ 339 w 513"/>
                <a:gd name="T21" fmla="*/ 133 h 521"/>
                <a:gd name="T22" fmla="*/ 332 w 513"/>
                <a:gd name="T23" fmla="*/ 119 h 521"/>
                <a:gd name="T24" fmla="*/ 321 w 513"/>
                <a:gd name="T25" fmla="*/ 109 h 521"/>
                <a:gd name="T26" fmla="*/ 304 w 513"/>
                <a:gd name="T27" fmla="*/ 103 h 521"/>
                <a:gd name="T28" fmla="*/ 281 w 513"/>
                <a:gd name="T29" fmla="*/ 101 h 521"/>
                <a:gd name="T30" fmla="*/ 126 w 513"/>
                <a:gd name="T31" fmla="*/ 101 h 521"/>
                <a:gd name="T32" fmla="*/ 0 w 513"/>
                <a:gd name="T33" fmla="*/ 0 h 521"/>
                <a:gd name="T34" fmla="*/ 280 w 513"/>
                <a:gd name="T35" fmla="*/ 0 h 521"/>
                <a:gd name="T36" fmla="*/ 322 w 513"/>
                <a:gd name="T37" fmla="*/ 1 h 521"/>
                <a:gd name="T38" fmla="*/ 358 w 513"/>
                <a:gd name="T39" fmla="*/ 9 h 521"/>
                <a:gd name="T40" fmla="*/ 388 w 513"/>
                <a:gd name="T41" fmla="*/ 17 h 521"/>
                <a:gd name="T42" fmla="*/ 412 w 513"/>
                <a:gd name="T43" fmla="*/ 31 h 521"/>
                <a:gd name="T44" fmla="*/ 431 w 513"/>
                <a:gd name="T45" fmla="*/ 47 h 521"/>
                <a:gd name="T46" fmla="*/ 445 w 513"/>
                <a:gd name="T47" fmla="*/ 67 h 521"/>
                <a:gd name="T48" fmla="*/ 455 w 513"/>
                <a:gd name="T49" fmla="*/ 91 h 521"/>
                <a:gd name="T50" fmla="*/ 461 w 513"/>
                <a:gd name="T51" fmla="*/ 117 h 521"/>
                <a:gd name="T52" fmla="*/ 462 w 513"/>
                <a:gd name="T53" fmla="*/ 147 h 521"/>
                <a:gd name="T54" fmla="*/ 462 w 513"/>
                <a:gd name="T55" fmla="*/ 221 h 521"/>
                <a:gd name="T56" fmla="*/ 461 w 513"/>
                <a:gd name="T57" fmla="*/ 254 h 521"/>
                <a:gd name="T58" fmla="*/ 453 w 513"/>
                <a:gd name="T59" fmla="*/ 281 h 521"/>
                <a:gd name="T60" fmla="*/ 441 w 513"/>
                <a:gd name="T61" fmla="*/ 306 h 521"/>
                <a:gd name="T62" fmla="*/ 421 w 513"/>
                <a:gd name="T63" fmla="*/ 326 h 521"/>
                <a:gd name="T64" fmla="*/ 394 w 513"/>
                <a:gd name="T65" fmla="*/ 344 h 521"/>
                <a:gd name="T66" fmla="*/ 513 w 513"/>
                <a:gd name="T67" fmla="*/ 521 h 521"/>
                <a:gd name="T68" fmla="*/ 372 w 513"/>
                <a:gd name="T69" fmla="*/ 521 h 521"/>
                <a:gd name="T70" fmla="*/ 270 w 513"/>
                <a:gd name="T71" fmla="*/ 368 h 521"/>
                <a:gd name="T72" fmla="*/ 126 w 513"/>
                <a:gd name="T73" fmla="*/ 368 h 521"/>
                <a:gd name="T74" fmla="*/ 126 w 513"/>
                <a:gd name="T75" fmla="*/ 521 h 521"/>
                <a:gd name="T76" fmla="*/ 0 w 513"/>
                <a:gd name="T77" fmla="*/ 521 h 521"/>
                <a:gd name="T78" fmla="*/ 0 w 513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3" h="521">
                  <a:moveTo>
                    <a:pt x="126" y="101"/>
                  </a:moveTo>
                  <a:lnTo>
                    <a:pt x="126" y="270"/>
                  </a:lnTo>
                  <a:lnTo>
                    <a:pt x="277" y="270"/>
                  </a:lnTo>
                  <a:lnTo>
                    <a:pt x="298" y="268"/>
                  </a:lnTo>
                  <a:lnTo>
                    <a:pt x="314" y="264"/>
                  </a:lnTo>
                  <a:lnTo>
                    <a:pt x="327" y="256"/>
                  </a:lnTo>
                  <a:lnTo>
                    <a:pt x="335" y="246"/>
                  </a:lnTo>
                  <a:lnTo>
                    <a:pt x="339" y="231"/>
                  </a:lnTo>
                  <a:lnTo>
                    <a:pt x="341" y="214"/>
                  </a:lnTo>
                  <a:lnTo>
                    <a:pt x="341" y="153"/>
                  </a:lnTo>
                  <a:lnTo>
                    <a:pt x="339" y="133"/>
                  </a:lnTo>
                  <a:lnTo>
                    <a:pt x="332" y="119"/>
                  </a:lnTo>
                  <a:lnTo>
                    <a:pt x="321" y="109"/>
                  </a:lnTo>
                  <a:lnTo>
                    <a:pt x="304" y="103"/>
                  </a:lnTo>
                  <a:lnTo>
                    <a:pt x="281" y="101"/>
                  </a:lnTo>
                  <a:lnTo>
                    <a:pt x="126" y="101"/>
                  </a:lnTo>
                  <a:close/>
                  <a:moveTo>
                    <a:pt x="0" y="0"/>
                  </a:moveTo>
                  <a:lnTo>
                    <a:pt x="280" y="0"/>
                  </a:lnTo>
                  <a:lnTo>
                    <a:pt x="322" y="1"/>
                  </a:lnTo>
                  <a:lnTo>
                    <a:pt x="358" y="9"/>
                  </a:lnTo>
                  <a:lnTo>
                    <a:pt x="388" y="17"/>
                  </a:lnTo>
                  <a:lnTo>
                    <a:pt x="412" y="31"/>
                  </a:lnTo>
                  <a:lnTo>
                    <a:pt x="431" y="47"/>
                  </a:lnTo>
                  <a:lnTo>
                    <a:pt x="445" y="67"/>
                  </a:lnTo>
                  <a:lnTo>
                    <a:pt x="455" y="91"/>
                  </a:lnTo>
                  <a:lnTo>
                    <a:pt x="461" y="117"/>
                  </a:lnTo>
                  <a:lnTo>
                    <a:pt x="462" y="147"/>
                  </a:lnTo>
                  <a:lnTo>
                    <a:pt x="462" y="221"/>
                  </a:lnTo>
                  <a:lnTo>
                    <a:pt x="461" y="254"/>
                  </a:lnTo>
                  <a:lnTo>
                    <a:pt x="453" y="281"/>
                  </a:lnTo>
                  <a:lnTo>
                    <a:pt x="441" y="306"/>
                  </a:lnTo>
                  <a:lnTo>
                    <a:pt x="421" y="326"/>
                  </a:lnTo>
                  <a:lnTo>
                    <a:pt x="394" y="344"/>
                  </a:lnTo>
                  <a:lnTo>
                    <a:pt x="513" y="521"/>
                  </a:lnTo>
                  <a:lnTo>
                    <a:pt x="372" y="521"/>
                  </a:lnTo>
                  <a:lnTo>
                    <a:pt x="270" y="368"/>
                  </a:lnTo>
                  <a:lnTo>
                    <a:pt x="126" y="368"/>
                  </a:lnTo>
                  <a:lnTo>
                    <a:pt x="126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333039" y="6361572"/>
              <a:ext cx="144379" cy="135779"/>
            </a:xfrm>
            <a:custGeom>
              <a:avLst/>
              <a:gdLst>
                <a:gd name="T0" fmla="*/ 199 w 554"/>
                <a:gd name="T1" fmla="*/ 0 h 521"/>
                <a:gd name="T2" fmla="*/ 355 w 554"/>
                <a:gd name="T3" fmla="*/ 0 h 521"/>
                <a:gd name="T4" fmla="*/ 554 w 554"/>
                <a:gd name="T5" fmla="*/ 521 h 521"/>
                <a:gd name="T6" fmla="*/ 429 w 554"/>
                <a:gd name="T7" fmla="*/ 521 h 521"/>
                <a:gd name="T8" fmla="*/ 276 w 554"/>
                <a:gd name="T9" fmla="*/ 111 h 521"/>
                <a:gd name="T10" fmla="*/ 125 w 554"/>
                <a:gd name="T11" fmla="*/ 521 h 521"/>
                <a:gd name="T12" fmla="*/ 0 w 554"/>
                <a:gd name="T13" fmla="*/ 521 h 521"/>
                <a:gd name="T14" fmla="*/ 199 w 554"/>
                <a:gd name="T1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" h="521">
                  <a:moveTo>
                    <a:pt x="199" y="0"/>
                  </a:moveTo>
                  <a:lnTo>
                    <a:pt x="355" y="0"/>
                  </a:lnTo>
                  <a:lnTo>
                    <a:pt x="554" y="521"/>
                  </a:lnTo>
                  <a:lnTo>
                    <a:pt x="429" y="521"/>
                  </a:lnTo>
                  <a:lnTo>
                    <a:pt x="276" y="111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2302"/>
            </a:solidFill>
            <a:ln w="0">
              <a:solidFill>
                <a:srgbClr val="FF230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1550390" y="6361572"/>
              <a:ext cx="118318" cy="135779"/>
            </a:xfrm>
            <a:custGeom>
              <a:avLst/>
              <a:gdLst>
                <a:gd name="T0" fmla="*/ 125 w 454"/>
                <a:gd name="T1" fmla="*/ 101 h 521"/>
                <a:gd name="T2" fmla="*/ 125 w 454"/>
                <a:gd name="T3" fmla="*/ 274 h 521"/>
                <a:gd name="T4" fmla="*/ 268 w 454"/>
                <a:gd name="T5" fmla="*/ 274 h 521"/>
                <a:gd name="T6" fmla="*/ 292 w 454"/>
                <a:gd name="T7" fmla="*/ 271 h 521"/>
                <a:gd name="T8" fmla="*/ 310 w 454"/>
                <a:gd name="T9" fmla="*/ 266 h 521"/>
                <a:gd name="T10" fmla="*/ 322 w 454"/>
                <a:gd name="T11" fmla="*/ 256 h 521"/>
                <a:gd name="T12" fmla="*/ 329 w 454"/>
                <a:gd name="T13" fmla="*/ 240 h 521"/>
                <a:gd name="T14" fmla="*/ 332 w 454"/>
                <a:gd name="T15" fmla="*/ 221 h 521"/>
                <a:gd name="T16" fmla="*/ 332 w 454"/>
                <a:gd name="T17" fmla="*/ 153 h 521"/>
                <a:gd name="T18" fmla="*/ 329 w 454"/>
                <a:gd name="T19" fmla="*/ 134 h 521"/>
                <a:gd name="T20" fmla="*/ 322 w 454"/>
                <a:gd name="T21" fmla="*/ 120 h 521"/>
                <a:gd name="T22" fmla="*/ 310 w 454"/>
                <a:gd name="T23" fmla="*/ 109 h 521"/>
                <a:gd name="T24" fmla="*/ 292 w 454"/>
                <a:gd name="T25" fmla="*/ 103 h 521"/>
                <a:gd name="T26" fmla="*/ 268 w 454"/>
                <a:gd name="T27" fmla="*/ 101 h 521"/>
                <a:gd name="T28" fmla="*/ 125 w 454"/>
                <a:gd name="T29" fmla="*/ 101 h 521"/>
                <a:gd name="T30" fmla="*/ 0 w 454"/>
                <a:gd name="T31" fmla="*/ 0 h 521"/>
                <a:gd name="T32" fmla="*/ 272 w 454"/>
                <a:gd name="T33" fmla="*/ 0 h 521"/>
                <a:gd name="T34" fmla="*/ 315 w 454"/>
                <a:gd name="T35" fmla="*/ 1 h 521"/>
                <a:gd name="T36" fmla="*/ 350 w 454"/>
                <a:gd name="T37" fmla="*/ 9 h 521"/>
                <a:gd name="T38" fmla="*/ 380 w 454"/>
                <a:gd name="T39" fmla="*/ 17 h 521"/>
                <a:gd name="T40" fmla="*/ 404 w 454"/>
                <a:gd name="T41" fmla="*/ 31 h 521"/>
                <a:gd name="T42" fmla="*/ 424 w 454"/>
                <a:gd name="T43" fmla="*/ 47 h 521"/>
                <a:gd name="T44" fmla="*/ 437 w 454"/>
                <a:gd name="T45" fmla="*/ 67 h 521"/>
                <a:gd name="T46" fmla="*/ 447 w 454"/>
                <a:gd name="T47" fmla="*/ 91 h 521"/>
                <a:gd name="T48" fmla="*/ 453 w 454"/>
                <a:gd name="T49" fmla="*/ 117 h 521"/>
                <a:gd name="T50" fmla="*/ 454 w 454"/>
                <a:gd name="T51" fmla="*/ 147 h 521"/>
                <a:gd name="T52" fmla="*/ 454 w 454"/>
                <a:gd name="T53" fmla="*/ 227 h 521"/>
                <a:gd name="T54" fmla="*/ 453 w 454"/>
                <a:gd name="T55" fmla="*/ 256 h 521"/>
                <a:gd name="T56" fmla="*/ 446 w 454"/>
                <a:gd name="T57" fmla="*/ 283 h 521"/>
                <a:gd name="T58" fmla="*/ 436 w 454"/>
                <a:gd name="T59" fmla="*/ 307 h 521"/>
                <a:gd name="T60" fmla="*/ 422 w 454"/>
                <a:gd name="T61" fmla="*/ 327 h 521"/>
                <a:gd name="T62" fmla="*/ 402 w 454"/>
                <a:gd name="T63" fmla="*/ 344 h 521"/>
                <a:gd name="T64" fmla="*/ 376 w 454"/>
                <a:gd name="T65" fmla="*/ 357 h 521"/>
                <a:gd name="T66" fmla="*/ 346 w 454"/>
                <a:gd name="T67" fmla="*/ 367 h 521"/>
                <a:gd name="T68" fmla="*/ 309 w 454"/>
                <a:gd name="T69" fmla="*/ 373 h 521"/>
                <a:gd name="T70" fmla="*/ 266 w 454"/>
                <a:gd name="T71" fmla="*/ 374 h 521"/>
                <a:gd name="T72" fmla="*/ 125 w 454"/>
                <a:gd name="T73" fmla="*/ 374 h 521"/>
                <a:gd name="T74" fmla="*/ 125 w 454"/>
                <a:gd name="T75" fmla="*/ 521 h 521"/>
                <a:gd name="T76" fmla="*/ 0 w 454"/>
                <a:gd name="T77" fmla="*/ 521 h 521"/>
                <a:gd name="T78" fmla="*/ 0 w 454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4" h="521">
                  <a:moveTo>
                    <a:pt x="125" y="101"/>
                  </a:moveTo>
                  <a:lnTo>
                    <a:pt x="125" y="274"/>
                  </a:lnTo>
                  <a:lnTo>
                    <a:pt x="268" y="274"/>
                  </a:lnTo>
                  <a:lnTo>
                    <a:pt x="292" y="271"/>
                  </a:lnTo>
                  <a:lnTo>
                    <a:pt x="310" y="266"/>
                  </a:lnTo>
                  <a:lnTo>
                    <a:pt x="322" y="256"/>
                  </a:lnTo>
                  <a:lnTo>
                    <a:pt x="329" y="240"/>
                  </a:lnTo>
                  <a:lnTo>
                    <a:pt x="332" y="221"/>
                  </a:lnTo>
                  <a:lnTo>
                    <a:pt x="332" y="153"/>
                  </a:lnTo>
                  <a:lnTo>
                    <a:pt x="329" y="134"/>
                  </a:lnTo>
                  <a:lnTo>
                    <a:pt x="322" y="120"/>
                  </a:lnTo>
                  <a:lnTo>
                    <a:pt x="310" y="109"/>
                  </a:lnTo>
                  <a:lnTo>
                    <a:pt x="292" y="103"/>
                  </a:lnTo>
                  <a:lnTo>
                    <a:pt x="268" y="101"/>
                  </a:lnTo>
                  <a:lnTo>
                    <a:pt x="125" y="101"/>
                  </a:lnTo>
                  <a:close/>
                  <a:moveTo>
                    <a:pt x="0" y="0"/>
                  </a:moveTo>
                  <a:lnTo>
                    <a:pt x="272" y="0"/>
                  </a:lnTo>
                  <a:lnTo>
                    <a:pt x="315" y="1"/>
                  </a:lnTo>
                  <a:lnTo>
                    <a:pt x="350" y="9"/>
                  </a:lnTo>
                  <a:lnTo>
                    <a:pt x="380" y="17"/>
                  </a:lnTo>
                  <a:lnTo>
                    <a:pt x="404" y="31"/>
                  </a:lnTo>
                  <a:lnTo>
                    <a:pt x="424" y="47"/>
                  </a:lnTo>
                  <a:lnTo>
                    <a:pt x="437" y="67"/>
                  </a:lnTo>
                  <a:lnTo>
                    <a:pt x="447" y="91"/>
                  </a:lnTo>
                  <a:lnTo>
                    <a:pt x="453" y="117"/>
                  </a:lnTo>
                  <a:lnTo>
                    <a:pt x="454" y="147"/>
                  </a:lnTo>
                  <a:lnTo>
                    <a:pt x="454" y="227"/>
                  </a:lnTo>
                  <a:lnTo>
                    <a:pt x="453" y="256"/>
                  </a:lnTo>
                  <a:lnTo>
                    <a:pt x="446" y="283"/>
                  </a:lnTo>
                  <a:lnTo>
                    <a:pt x="436" y="307"/>
                  </a:lnTo>
                  <a:lnTo>
                    <a:pt x="422" y="327"/>
                  </a:lnTo>
                  <a:lnTo>
                    <a:pt x="402" y="344"/>
                  </a:lnTo>
                  <a:lnTo>
                    <a:pt x="376" y="357"/>
                  </a:lnTo>
                  <a:lnTo>
                    <a:pt x="346" y="367"/>
                  </a:lnTo>
                  <a:lnTo>
                    <a:pt x="309" y="373"/>
                  </a:lnTo>
                  <a:lnTo>
                    <a:pt x="266" y="374"/>
                  </a:lnTo>
                  <a:lnTo>
                    <a:pt x="125" y="374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1747674" y="6361572"/>
              <a:ext cx="104245" cy="135779"/>
            </a:xfrm>
            <a:custGeom>
              <a:avLst/>
              <a:gdLst>
                <a:gd name="T0" fmla="*/ 0 w 400"/>
                <a:gd name="T1" fmla="*/ 0 h 521"/>
                <a:gd name="T2" fmla="*/ 400 w 400"/>
                <a:gd name="T3" fmla="*/ 0 h 521"/>
                <a:gd name="T4" fmla="*/ 400 w 400"/>
                <a:gd name="T5" fmla="*/ 103 h 521"/>
                <a:gd name="T6" fmla="*/ 124 w 400"/>
                <a:gd name="T7" fmla="*/ 103 h 521"/>
                <a:gd name="T8" fmla="*/ 124 w 400"/>
                <a:gd name="T9" fmla="*/ 204 h 521"/>
                <a:gd name="T10" fmla="*/ 382 w 400"/>
                <a:gd name="T11" fmla="*/ 204 h 521"/>
                <a:gd name="T12" fmla="*/ 382 w 400"/>
                <a:gd name="T13" fmla="*/ 307 h 521"/>
                <a:gd name="T14" fmla="*/ 124 w 400"/>
                <a:gd name="T15" fmla="*/ 307 h 521"/>
                <a:gd name="T16" fmla="*/ 124 w 400"/>
                <a:gd name="T17" fmla="*/ 420 h 521"/>
                <a:gd name="T18" fmla="*/ 400 w 400"/>
                <a:gd name="T19" fmla="*/ 420 h 521"/>
                <a:gd name="T20" fmla="*/ 400 w 400"/>
                <a:gd name="T21" fmla="*/ 521 h 521"/>
                <a:gd name="T22" fmla="*/ 0 w 400"/>
                <a:gd name="T23" fmla="*/ 521 h 521"/>
                <a:gd name="T24" fmla="*/ 0 w 400"/>
                <a:gd name="T2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" h="521">
                  <a:moveTo>
                    <a:pt x="0" y="0"/>
                  </a:moveTo>
                  <a:lnTo>
                    <a:pt x="400" y="0"/>
                  </a:lnTo>
                  <a:lnTo>
                    <a:pt x="400" y="103"/>
                  </a:lnTo>
                  <a:lnTo>
                    <a:pt x="124" y="103"/>
                  </a:lnTo>
                  <a:lnTo>
                    <a:pt x="124" y="204"/>
                  </a:lnTo>
                  <a:lnTo>
                    <a:pt x="382" y="204"/>
                  </a:lnTo>
                  <a:lnTo>
                    <a:pt x="382" y="307"/>
                  </a:lnTo>
                  <a:lnTo>
                    <a:pt x="124" y="307"/>
                  </a:lnTo>
                  <a:lnTo>
                    <a:pt x="124" y="420"/>
                  </a:lnTo>
                  <a:lnTo>
                    <a:pt x="400" y="420"/>
                  </a:lnTo>
                  <a:lnTo>
                    <a:pt x="400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1933752" y="6361572"/>
              <a:ext cx="133173" cy="135779"/>
            </a:xfrm>
            <a:custGeom>
              <a:avLst/>
              <a:gdLst>
                <a:gd name="T0" fmla="*/ 124 w 511"/>
                <a:gd name="T1" fmla="*/ 101 h 521"/>
                <a:gd name="T2" fmla="*/ 124 w 511"/>
                <a:gd name="T3" fmla="*/ 270 h 521"/>
                <a:gd name="T4" fmla="*/ 276 w 511"/>
                <a:gd name="T5" fmla="*/ 270 h 521"/>
                <a:gd name="T6" fmla="*/ 296 w 511"/>
                <a:gd name="T7" fmla="*/ 268 h 521"/>
                <a:gd name="T8" fmla="*/ 313 w 511"/>
                <a:gd name="T9" fmla="*/ 264 h 521"/>
                <a:gd name="T10" fmla="*/ 325 w 511"/>
                <a:gd name="T11" fmla="*/ 256 h 521"/>
                <a:gd name="T12" fmla="*/ 333 w 511"/>
                <a:gd name="T13" fmla="*/ 246 h 521"/>
                <a:gd name="T14" fmla="*/ 338 w 511"/>
                <a:gd name="T15" fmla="*/ 231 h 521"/>
                <a:gd name="T16" fmla="*/ 339 w 511"/>
                <a:gd name="T17" fmla="*/ 214 h 521"/>
                <a:gd name="T18" fmla="*/ 339 w 511"/>
                <a:gd name="T19" fmla="*/ 153 h 521"/>
                <a:gd name="T20" fmla="*/ 338 w 511"/>
                <a:gd name="T21" fmla="*/ 133 h 521"/>
                <a:gd name="T22" fmla="*/ 330 w 511"/>
                <a:gd name="T23" fmla="*/ 119 h 521"/>
                <a:gd name="T24" fmla="*/ 319 w 511"/>
                <a:gd name="T25" fmla="*/ 109 h 521"/>
                <a:gd name="T26" fmla="*/ 302 w 511"/>
                <a:gd name="T27" fmla="*/ 103 h 521"/>
                <a:gd name="T28" fmla="*/ 279 w 511"/>
                <a:gd name="T29" fmla="*/ 101 h 521"/>
                <a:gd name="T30" fmla="*/ 124 w 511"/>
                <a:gd name="T31" fmla="*/ 101 h 521"/>
                <a:gd name="T32" fmla="*/ 0 w 511"/>
                <a:gd name="T33" fmla="*/ 0 h 521"/>
                <a:gd name="T34" fmla="*/ 279 w 511"/>
                <a:gd name="T35" fmla="*/ 0 h 521"/>
                <a:gd name="T36" fmla="*/ 320 w 511"/>
                <a:gd name="T37" fmla="*/ 1 h 521"/>
                <a:gd name="T38" fmla="*/ 358 w 511"/>
                <a:gd name="T39" fmla="*/ 9 h 521"/>
                <a:gd name="T40" fmla="*/ 387 w 511"/>
                <a:gd name="T41" fmla="*/ 17 h 521"/>
                <a:gd name="T42" fmla="*/ 412 w 511"/>
                <a:gd name="T43" fmla="*/ 31 h 521"/>
                <a:gd name="T44" fmla="*/ 430 w 511"/>
                <a:gd name="T45" fmla="*/ 47 h 521"/>
                <a:gd name="T46" fmla="*/ 444 w 511"/>
                <a:gd name="T47" fmla="*/ 67 h 521"/>
                <a:gd name="T48" fmla="*/ 453 w 511"/>
                <a:gd name="T49" fmla="*/ 91 h 521"/>
                <a:gd name="T50" fmla="*/ 459 w 511"/>
                <a:gd name="T51" fmla="*/ 117 h 521"/>
                <a:gd name="T52" fmla="*/ 460 w 511"/>
                <a:gd name="T53" fmla="*/ 147 h 521"/>
                <a:gd name="T54" fmla="*/ 460 w 511"/>
                <a:gd name="T55" fmla="*/ 221 h 521"/>
                <a:gd name="T56" fmla="*/ 459 w 511"/>
                <a:gd name="T57" fmla="*/ 254 h 521"/>
                <a:gd name="T58" fmla="*/ 452 w 511"/>
                <a:gd name="T59" fmla="*/ 281 h 521"/>
                <a:gd name="T60" fmla="*/ 439 w 511"/>
                <a:gd name="T61" fmla="*/ 306 h 521"/>
                <a:gd name="T62" fmla="*/ 419 w 511"/>
                <a:gd name="T63" fmla="*/ 326 h 521"/>
                <a:gd name="T64" fmla="*/ 392 w 511"/>
                <a:gd name="T65" fmla="*/ 344 h 521"/>
                <a:gd name="T66" fmla="*/ 511 w 511"/>
                <a:gd name="T67" fmla="*/ 521 h 521"/>
                <a:gd name="T68" fmla="*/ 370 w 511"/>
                <a:gd name="T69" fmla="*/ 521 h 521"/>
                <a:gd name="T70" fmla="*/ 269 w 511"/>
                <a:gd name="T71" fmla="*/ 368 h 521"/>
                <a:gd name="T72" fmla="*/ 124 w 511"/>
                <a:gd name="T73" fmla="*/ 368 h 521"/>
                <a:gd name="T74" fmla="*/ 124 w 511"/>
                <a:gd name="T75" fmla="*/ 521 h 521"/>
                <a:gd name="T76" fmla="*/ 0 w 511"/>
                <a:gd name="T77" fmla="*/ 521 h 521"/>
                <a:gd name="T78" fmla="*/ 0 w 511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1" h="521">
                  <a:moveTo>
                    <a:pt x="124" y="101"/>
                  </a:moveTo>
                  <a:lnTo>
                    <a:pt x="124" y="270"/>
                  </a:lnTo>
                  <a:lnTo>
                    <a:pt x="276" y="270"/>
                  </a:lnTo>
                  <a:lnTo>
                    <a:pt x="296" y="268"/>
                  </a:lnTo>
                  <a:lnTo>
                    <a:pt x="313" y="264"/>
                  </a:lnTo>
                  <a:lnTo>
                    <a:pt x="325" y="256"/>
                  </a:lnTo>
                  <a:lnTo>
                    <a:pt x="333" y="246"/>
                  </a:lnTo>
                  <a:lnTo>
                    <a:pt x="338" y="231"/>
                  </a:lnTo>
                  <a:lnTo>
                    <a:pt x="339" y="214"/>
                  </a:lnTo>
                  <a:lnTo>
                    <a:pt x="339" y="153"/>
                  </a:lnTo>
                  <a:lnTo>
                    <a:pt x="338" y="133"/>
                  </a:lnTo>
                  <a:lnTo>
                    <a:pt x="330" y="119"/>
                  </a:lnTo>
                  <a:lnTo>
                    <a:pt x="319" y="109"/>
                  </a:lnTo>
                  <a:lnTo>
                    <a:pt x="302" y="103"/>
                  </a:lnTo>
                  <a:lnTo>
                    <a:pt x="279" y="101"/>
                  </a:lnTo>
                  <a:lnTo>
                    <a:pt x="124" y="101"/>
                  </a:lnTo>
                  <a:close/>
                  <a:moveTo>
                    <a:pt x="0" y="0"/>
                  </a:moveTo>
                  <a:lnTo>
                    <a:pt x="279" y="0"/>
                  </a:lnTo>
                  <a:lnTo>
                    <a:pt x="320" y="1"/>
                  </a:lnTo>
                  <a:lnTo>
                    <a:pt x="358" y="9"/>
                  </a:lnTo>
                  <a:lnTo>
                    <a:pt x="387" y="17"/>
                  </a:lnTo>
                  <a:lnTo>
                    <a:pt x="412" y="31"/>
                  </a:lnTo>
                  <a:lnTo>
                    <a:pt x="430" y="47"/>
                  </a:lnTo>
                  <a:lnTo>
                    <a:pt x="444" y="67"/>
                  </a:lnTo>
                  <a:lnTo>
                    <a:pt x="453" y="91"/>
                  </a:lnTo>
                  <a:lnTo>
                    <a:pt x="459" y="117"/>
                  </a:lnTo>
                  <a:lnTo>
                    <a:pt x="460" y="147"/>
                  </a:lnTo>
                  <a:lnTo>
                    <a:pt x="460" y="221"/>
                  </a:lnTo>
                  <a:lnTo>
                    <a:pt x="459" y="254"/>
                  </a:lnTo>
                  <a:lnTo>
                    <a:pt x="452" y="281"/>
                  </a:lnTo>
                  <a:lnTo>
                    <a:pt x="439" y="306"/>
                  </a:lnTo>
                  <a:lnTo>
                    <a:pt x="419" y="326"/>
                  </a:lnTo>
                  <a:lnTo>
                    <a:pt x="392" y="344"/>
                  </a:lnTo>
                  <a:lnTo>
                    <a:pt x="511" y="521"/>
                  </a:lnTo>
                  <a:lnTo>
                    <a:pt x="370" y="521"/>
                  </a:lnTo>
                  <a:lnTo>
                    <a:pt x="269" y="368"/>
                  </a:lnTo>
                  <a:lnTo>
                    <a:pt x="124" y="368"/>
                  </a:lnTo>
                  <a:lnTo>
                    <a:pt x="124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0912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12"/>
          <p:cNvSpPr>
            <a:spLocks noGrp="1"/>
          </p:cNvSpPr>
          <p:nvPr>
            <p:ph type="chart" sz="quarter" idx="11"/>
          </p:nvPr>
        </p:nvSpPr>
        <p:spPr>
          <a:xfrm>
            <a:off x="4275138" y="1632796"/>
            <a:ext cx="4421584" cy="358214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FontTx/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1" y="2425416"/>
            <a:ext cx="2965449" cy="355205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ts val="1920"/>
              </a:lnSpc>
              <a:spcBef>
                <a:spcPts val="800"/>
              </a:spcBef>
              <a:buFontTx/>
              <a:buNone/>
              <a:defRPr sz="1600" baseline="0">
                <a:latin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408" y="6344937"/>
            <a:ext cx="466725" cy="365125"/>
          </a:xfrm>
          <a:prstGeom prst="rect">
            <a:avLst/>
          </a:prstGeom>
        </p:spPr>
        <p:txBody>
          <a:bodyPr bIns="0"/>
          <a:lstStyle>
            <a:lvl1pPr algn="r">
              <a:defRPr sz="1200" b="1" i="0"/>
            </a:lvl1pPr>
          </a:lstStyle>
          <a:p>
            <a:fld id="{532E5815-A8B8-3248-99F0-470F41FB04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30672" y="47198"/>
            <a:ext cx="7766050" cy="1143000"/>
          </a:xfrm>
        </p:spPr>
        <p:txBody>
          <a:bodyPr lIns="0">
            <a:normAutofit/>
          </a:bodyPr>
          <a:lstStyle>
            <a:lvl1pPr algn="l">
              <a:defRPr sz="3500" b="1" i="0">
                <a:latin typeface="Arial"/>
              </a:defRPr>
            </a:lvl1pPr>
          </a:lstStyle>
          <a:p>
            <a:r>
              <a:rPr lang="en-US" dirty="0" smtClean="0"/>
              <a:t>Content with Chart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62704"/>
            <a:ext cx="1849468" cy="0"/>
          </a:xfrm>
          <a:prstGeom prst="line">
            <a:avLst/>
          </a:prstGeom>
          <a:ln w="12700">
            <a:solidFill>
              <a:srgbClr val="FF46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920750" y="6361572"/>
            <a:ext cx="1146175" cy="135779"/>
            <a:chOff x="920750" y="6361572"/>
            <a:chExt cx="1146175" cy="135779"/>
          </a:xfrm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20750" y="6361572"/>
              <a:ext cx="119882" cy="135779"/>
            </a:xfrm>
            <a:custGeom>
              <a:avLst/>
              <a:gdLst>
                <a:gd name="T0" fmla="*/ 124 w 460"/>
                <a:gd name="T1" fmla="*/ 106 h 521"/>
                <a:gd name="T2" fmla="*/ 124 w 460"/>
                <a:gd name="T3" fmla="*/ 415 h 521"/>
                <a:gd name="T4" fmla="*/ 260 w 460"/>
                <a:gd name="T5" fmla="*/ 415 h 521"/>
                <a:gd name="T6" fmla="*/ 286 w 460"/>
                <a:gd name="T7" fmla="*/ 414 h 521"/>
                <a:gd name="T8" fmla="*/ 306 w 460"/>
                <a:gd name="T9" fmla="*/ 408 h 521"/>
                <a:gd name="T10" fmla="*/ 320 w 460"/>
                <a:gd name="T11" fmla="*/ 400 h 521"/>
                <a:gd name="T12" fmla="*/ 330 w 460"/>
                <a:gd name="T13" fmla="*/ 385 h 521"/>
                <a:gd name="T14" fmla="*/ 336 w 460"/>
                <a:gd name="T15" fmla="*/ 368 h 521"/>
                <a:gd name="T16" fmla="*/ 337 w 460"/>
                <a:gd name="T17" fmla="*/ 346 h 521"/>
                <a:gd name="T18" fmla="*/ 337 w 460"/>
                <a:gd name="T19" fmla="*/ 176 h 521"/>
                <a:gd name="T20" fmla="*/ 336 w 460"/>
                <a:gd name="T21" fmla="*/ 154 h 521"/>
                <a:gd name="T22" fmla="*/ 330 w 460"/>
                <a:gd name="T23" fmla="*/ 136 h 521"/>
                <a:gd name="T24" fmla="*/ 320 w 460"/>
                <a:gd name="T25" fmla="*/ 123 h 521"/>
                <a:gd name="T26" fmla="*/ 306 w 460"/>
                <a:gd name="T27" fmla="*/ 113 h 521"/>
                <a:gd name="T28" fmla="*/ 286 w 460"/>
                <a:gd name="T29" fmla="*/ 107 h 521"/>
                <a:gd name="T30" fmla="*/ 260 w 460"/>
                <a:gd name="T31" fmla="*/ 106 h 521"/>
                <a:gd name="T32" fmla="*/ 124 w 460"/>
                <a:gd name="T33" fmla="*/ 106 h 521"/>
                <a:gd name="T34" fmla="*/ 0 w 460"/>
                <a:gd name="T35" fmla="*/ 0 h 521"/>
                <a:gd name="T36" fmla="*/ 268 w 460"/>
                <a:gd name="T37" fmla="*/ 0 h 521"/>
                <a:gd name="T38" fmla="*/ 307 w 460"/>
                <a:gd name="T39" fmla="*/ 1 h 521"/>
                <a:gd name="T40" fmla="*/ 342 w 460"/>
                <a:gd name="T41" fmla="*/ 7 h 521"/>
                <a:gd name="T42" fmla="*/ 370 w 460"/>
                <a:gd name="T43" fmla="*/ 16 h 521"/>
                <a:gd name="T44" fmla="*/ 394 w 460"/>
                <a:gd name="T45" fmla="*/ 27 h 521"/>
                <a:gd name="T46" fmla="*/ 414 w 460"/>
                <a:gd name="T47" fmla="*/ 43 h 521"/>
                <a:gd name="T48" fmla="*/ 430 w 460"/>
                <a:gd name="T49" fmla="*/ 60 h 521"/>
                <a:gd name="T50" fmla="*/ 441 w 460"/>
                <a:gd name="T51" fmla="*/ 79 h 521"/>
                <a:gd name="T52" fmla="*/ 450 w 460"/>
                <a:gd name="T53" fmla="*/ 101 h 521"/>
                <a:gd name="T54" fmla="*/ 456 w 460"/>
                <a:gd name="T55" fmla="*/ 124 h 521"/>
                <a:gd name="T56" fmla="*/ 459 w 460"/>
                <a:gd name="T57" fmla="*/ 150 h 521"/>
                <a:gd name="T58" fmla="*/ 460 w 460"/>
                <a:gd name="T59" fmla="*/ 177 h 521"/>
                <a:gd name="T60" fmla="*/ 460 w 460"/>
                <a:gd name="T61" fmla="*/ 346 h 521"/>
                <a:gd name="T62" fmla="*/ 459 w 460"/>
                <a:gd name="T63" fmla="*/ 371 h 521"/>
                <a:gd name="T64" fmla="*/ 456 w 460"/>
                <a:gd name="T65" fmla="*/ 397 h 521"/>
                <a:gd name="T66" fmla="*/ 450 w 460"/>
                <a:gd name="T67" fmla="*/ 421 h 521"/>
                <a:gd name="T68" fmla="*/ 441 w 460"/>
                <a:gd name="T69" fmla="*/ 443 h 521"/>
                <a:gd name="T70" fmla="*/ 430 w 460"/>
                <a:gd name="T71" fmla="*/ 461 h 521"/>
                <a:gd name="T72" fmla="*/ 414 w 460"/>
                <a:gd name="T73" fmla="*/ 480 h 521"/>
                <a:gd name="T74" fmla="*/ 394 w 460"/>
                <a:gd name="T75" fmla="*/ 494 h 521"/>
                <a:gd name="T76" fmla="*/ 370 w 460"/>
                <a:gd name="T77" fmla="*/ 505 h 521"/>
                <a:gd name="T78" fmla="*/ 342 w 460"/>
                <a:gd name="T79" fmla="*/ 514 h 521"/>
                <a:gd name="T80" fmla="*/ 307 w 460"/>
                <a:gd name="T81" fmla="*/ 520 h 521"/>
                <a:gd name="T82" fmla="*/ 268 w 460"/>
                <a:gd name="T83" fmla="*/ 521 h 521"/>
                <a:gd name="T84" fmla="*/ 0 w 460"/>
                <a:gd name="T85" fmla="*/ 521 h 521"/>
                <a:gd name="T86" fmla="*/ 0 w 460"/>
                <a:gd name="T8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0" h="521">
                  <a:moveTo>
                    <a:pt x="124" y="106"/>
                  </a:moveTo>
                  <a:lnTo>
                    <a:pt x="124" y="415"/>
                  </a:lnTo>
                  <a:lnTo>
                    <a:pt x="260" y="415"/>
                  </a:lnTo>
                  <a:lnTo>
                    <a:pt x="286" y="414"/>
                  </a:lnTo>
                  <a:lnTo>
                    <a:pt x="306" y="408"/>
                  </a:lnTo>
                  <a:lnTo>
                    <a:pt x="320" y="400"/>
                  </a:lnTo>
                  <a:lnTo>
                    <a:pt x="330" y="385"/>
                  </a:lnTo>
                  <a:lnTo>
                    <a:pt x="336" y="368"/>
                  </a:lnTo>
                  <a:lnTo>
                    <a:pt x="337" y="346"/>
                  </a:lnTo>
                  <a:lnTo>
                    <a:pt x="337" y="176"/>
                  </a:lnTo>
                  <a:lnTo>
                    <a:pt x="336" y="154"/>
                  </a:lnTo>
                  <a:lnTo>
                    <a:pt x="330" y="136"/>
                  </a:lnTo>
                  <a:lnTo>
                    <a:pt x="320" y="123"/>
                  </a:lnTo>
                  <a:lnTo>
                    <a:pt x="306" y="113"/>
                  </a:lnTo>
                  <a:lnTo>
                    <a:pt x="286" y="107"/>
                  </a:lnTo>
                  <a:lnTo>
                    <a:pt x="260" y="106"/>
                  </a:lnTo>
                  <a:lnTo>
                    <a:pt x="124" y="106"/>
                  </a:lnTo>
                  <a:close/>
                  <a:moveTo>
                    <a:pt x="0" y="0"/>
                  </a:moveTo>
                  <a:lnTo>
                    <a:pt x="268" y="0"/>
                  </a:lnTo>
                  <a:lnTo>
                    <a:pt x="307" y="1"/>
                  </a:lnTo>
                  <a:lnTo>
                    <a:pt x="342" y="7"/>
                  </a:lnTo>
                  <a:lnTo>
                    <a:pt x="370" y="16"/>
                  </a:lnTo>
                  <a:lnTo>
                    <a:pt x="394" y="27"/>
                  </a:lnTo>
                  <a:lnTo>
                    <a:pt x="414" y="43"/>
                  </a:lnTo>
                  <a:lnTo>
                    <a:pt x="430" y="60"/>
                  </a:lnTo>
                  <a:lnTo>
                    <a:pt x="441" y="79"/>
                  </a:lnTo>
                  <a:lnTo>
                    <a:pt x="450" y="101"/>
                  </a:lnTo>
                  <a:lnTo>
                    <a:pt x="456" y="124"/>
                  </a:lnTo>
                  <a:lnTo>
                    <a:pt x="459" y="150"/>
                  </a:lnTo>
                  <a:lnTo>
                    <a:pt x="460" y="177"/>
                  </a:lnTo>
                  <a:lnTo>
                    <a:pt x="460" y="346"/>
                  </a:lnTo>
                  <a:lnTo>
                    <a:pt x="459" y="371"/>
                  </a:lnTo>
                  <a:lnTo>
                    <a:pt x="456" y="397"/>
                  </a:lnTo>
                  <a:lnTo>
                    <a:pt x="450" y="421"/>
                  </a:lnTo>
                  <a:lnTo>
                    <a:pt x="441" y="443"/>
                  </a:lnTo>
                  <a:lnTo>
                    <a:pt x="430" y="461"/>
                  </a:lnTo>
                  <a:lnTo>
                    <a:pt x="414" y="480"/>
                  </a:lnTo>
                  <a:lnTo>
                    <a:pt x="394" y="494"/>
                  </a:lnTo>
                  <a:lnTo>
                    <a:pt x="370" y="505"/>
                  </a:lnTo>
                  <a:lnTo>
                    <a:pt x="342" y="514"/>
                  </a:lnTo>
                  <a:lnTo>
                    <a:pt x="307" y="520"/>
                  </a:lnTo>
                  <a:lnTo>
                    <a:pt x="268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1128980" y="6361572"/>
              <a:ext cx="133694" cy="135779"/>
            </a:xfrm>
            <a:custGeom>
              <a:avLst/>
              <a:gdLst>
                <a:gd name="T0" fmla="*/ 126 w 513"/>
                <a:gd name="T1" fmla="*/ 101 h 521"/>
                <a:gd name="T2" fmla="*/ 126 w 513"/>
                <a:gd name="T3" fmla="*/ 270 h 521"/>
                <a:gd name="T4" fmla="*/ 277 w 513"/>
                <a:gd name="T5" fmla="*/ 270 h 521"/>
                <a:gd name="T6" fmla="*/ 298 w 513"/>
                <a:gd name="T7" fmla="*/ 268 h 521"/>
                <a:gd name="T8" fmla="*/ 314 w 513"/>
                <a:gd name="T9" fmla="*/ 264 h 521"/>
                <a:gd name="T10" fmla="*/ 327 w 513"/>
                <a:gd name="T11" fmla="*/ 256 h 521"/>
                <a:gd name="T12" fmla="*/ 335 w 513"/>
                <a:gd name="T13" fmla="*/ 246 h 521"/>
                <a:gd name="T14" fmla="*/ 339 w 513"/>
                <a:gd name="T15" fmla="*/ 231 h 521"/>
                <a:gd name="T16" fmla="*/ 341 w 513"/>
                <a:gd name="T17" fmla="*/ 214 h 521"/>
                <a:gd name="T18" fmla="*/ 341 w 513"/>
                <a:gd name="T19" fmla="*/ 153 h 521"/>
                <a:gd name="T20" fmla="*/ 339 w 513"/>
                <a:gd name="T21" fmla="*/ 133 h 521"/>
                <a:gd name="T22" fmla="*/ 332 w 513"/>
                <a:gd name="T23" fmla="*/ 119 h 521"/>
                <a:gd name="T24" fmla="*/ 321 w 513"/>
                <a:gd name="T25" fmla="*/ 109 h 521"/>
                <a:gd name="T26" fmla="*/ 304 w 513"/>
                <a:gd name="T27" fmla="*/ 103 h 521"/>
                <a:gd name="T28" fmla="*/ 281 w 513"/>
                <a:gd name="T29" fmla="*/ 101 h 521"/>
                <a:gd name="T30" fmla="*/ 126 w 513"/>
                <a:gd name="T31" fmla="*/ 101 h 521"/>
                <a:gd name="T32" fmla="*/ 0 w 513"/>
                <a:gd name="T33" fmla="*/ 0 h 521"/>
                <a:gd name="T34" fmla="*/ 280 w 513"/>
                <a:gd name="T35" fmla="*/ 0 h 521"/>
                <a:gd name="T36" fmla="*/ 322 w 513"/>
                <a:gd name="T37" fmla="*/ 1 h 521"/>
                <a:gd name="T38" fmla="*/ 358 w 513"/>
                <a:gd name="T39" fmla="*/ 9 h 521"/>
                <a:gd name="T40" fmla="*/ 388 w 513"/>
                <a:gd name="T41" fmla="*/ 17 h 521"/>
                <a:gd name="T42" fmla="*/ 412 w 513"/>
                <a:gd name="T43" fmla="*/ 31 h 521"/>
                <a:gd name="T44" fmla="*/ 431 w 513"/>
                <a:gd name="T45" fmla="*/ 47 h 521"/>
                <a:gd name="T46" fmla="*/ 445 w 513"/>
                <a:gd name="T47" fmla="*/ 67 h 521"/>
                <a:gd name="T48" fmla="*/ 455 w 513"/>
                <a:gd name="T49" fmla="*/ 91 h 521"/>
                <a:gd name="T50" fmla="*/ 461 w 513"/>
                <a:gd name="T51" fmla="*/ 117 h 521"/>
                <a:gd name="T52" fmla="*/ 462 w 513"/>
                <a:gd name="T53" fmla="*/ 147 h 521"/>
                <a:gd name="T54" fmla="*/ 462 w 513"/>
                <a:gd name="T55" fmla="*/ 221 h 521"/>
                <a:gd name="T56" fmla="*/ 461 w 513"/>
                <a:gd name="T57" fmla="*/ 254 h 521"/>
                <a:gd name="T58" fmla="*/ 453 w 513"/>
                <a:gd name="T59" fmla="*/ 281 h 521"/>
                <a:gd name="T60" fmla="*/ 441 w 513"/>
                <a:gd name="T61" fmla="*/ 306 h 521"/>
                <a:gd name="T62" fmla="*/ 421 w 513"/>
                <a:gd name="T63" fmla="*/ 326 h 521"/>
                <a:gd name="T64" fmla="*/ 394 w 513"/>
                <a:gd name="T65" fmla="*/ 344 h 521"/>
                <a:gd name="T66" fmla="*/ 513 w 513"/>
                <a:gd name="T67" fmla="*/ 521 h 521"/>
                <a:gd name="T68" fmla="*/ 372 w 513"/>
                <a:gd name="T69" fmla="*/ 521 h 521"/>
                <a:gd name="T70" fmla="*/ 270 w 513"/>
                <a:gd name="T71" fmla="*/ 368 h 521"/>
                <a:gd name="T72" fmla="*/ 126 w 513"/>
                <a:gd name="T73" fmla="*/ 368 h 521"/>
                <a:gd name="T74" fmla="*/ 126 w 513"/>
                <a:gd name="T75" fmla="*/ 521 h 521"/>
                <a:gd name="T76" fmla="*/ 0 w 513"/>
                <a:gd name="T77" fmla="*/ 521 h 521"/>
                <a:gd name="T78" fmla="*/ 0 w 513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3" h="521">
                  <a:moveTo>
                    <a:pt x="126" y="101"/>
                  </a:moveTo>
                  <a:lnTo>
                    <a:pt x="126" y="270"/>
                  </a:lnTo>
                  <a:lnTo>
                    <a:pt x="277" y="270"/>
                  </a:lnTo>
                  <a:lnTo>
                    <a:pt x="298" y="268"/>
                  </a:lnTo>
                  <a:lnTo>
                    <a:pt x="314" y="264"/>
                  </a:lnTo>
                  <a:lnTo>
                    <a:pt x="327" y="256"/>
                  </a:lnTo>
                  <a:lnTo>
                    <a:pt x="335" y="246"/>
                  </a:lnTo>
                  <a:lnTo>
                    <a:pt x="339" y="231"/>
                  </a:lnTo>
                  <a:lnTo>
                    <a:pt x="341" y="214"/>
                  </a:lnTo>
                  <a:lnTo>
                    <a:pt x="341" y="153"/>
                  </a:lnTo>
                  <a:lnTo>
                    <a:pt x="339" y="133"/>
                  </a:lnTo>
                  <a:lnTo>
                    <a:pt x="332" y="119"/>
                  </a:lnTo>
                  <a:lnTo>
                    <a:pt x="321" y="109"/>
                  </a:lnTo>
                  <a:lnTo>
                    <a:pt x="304" y="103"/>
                  </a:lnTo>
                  <a:lnTo>
                    <a:pt x="281" y="101"/>
                  </a:lnTo>
                  <a:lnTo>
                    <a:pt x="126" y="101"/>
                  </a:lnTo>
                  <a:close/>
                  <a:moveTo>
                    <a:pt x="0" y="0"/>
                  </a:moveTo>
                  <a:lnTo>
                    <a:pt x="280" y="0"/>
                  </a:lnTo>
                  <a:lnTo>
                    <a:pt x="322" y="1"/>
                  </a:lnTo>
                  <a:lnTo>
                    <a:pt x="358" y="9"/>
                  </a:lnTo>
                  <a:lnTo>
                    <a:pt x="388" y="17"/>
                  </a:lnTo>
                  <a:lnTo>
                    <a:pt x="412" y="31"/>
                  </a:lnTo>
                  <a:lnTo>
                    <a:pt x="431" y="47"/>
                  </a:lnTo>
                  <a:lnTo>
                    <a:pt x="445" y="67"/>
                  </a:lnTo>
                  <a:lnTo>
                    <a:pt x="455" y="91"/>
                  </a:lnTo>
                  <a:lnTo>
                    <a:pt x="461" y="117"/>
                  </a:lnTo>
                  <a:lnTo>
                    <a:pt x="462" y="147"/>
                  </a:lnTo>
                  <a:lnTo>
                    <a:pt x="462" y="221"/>
                  </a:lnTo>
                  <a:lnTo>
                    <a:pt x="461" y="254"/>
                  </a:lnTo>
                  <a:lnTo>
                    <a:pt x="453" y="281"/>
                  </a:lnTo>
                  <a:lnTo>
                    <a:pt x="441" y="306"/>
                  </a:lnTo>
                  <a:lnTo>
                    <a:pt x="421" y="326"/>
                  </a:lnTo>
                  <a:lnTo>
                    <a:pt x="394" y="344"/>
                  </a:lnTo>
                  <a:lnTo>
                    <a:pt x="513" y="521"/>
                  </a:lnTo>
                  <a:lnTo>
                    <a:pt x="372" y="521"/>
                  </a:lnTo>
                  <a:lnTo>
                    <a:pt x="270" y="368"/>
                  </a:lnTo>
                  <a:lnTo>
                    <a:pt x="126" y="368"/>
                  </a:lnTo>
                  <a:lnTo>
                    <a:pt x="126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333039" y="6361572"/>
              <a:ext cx="144379" cy="135779"/>
            </a:xfrm>
            <a:custGeom>
              <a:avLst/>
              <a:gdLst>
                <a:gd name="T0" fmla="*/ 199 w 554"/>
                <a:gd name="T1" fmla="*/ 0 h 521"/>
                <a:gd name="T2" fmla="*/ 355 w 554"/>
                <a:gd name="T3" fmla="*/ 0 h 521"/>
                <a:gd name="T4" fmla="*/ 554 w 554"/>
                <a:gd name="T5" fmla="*/ 521 h 521"/>
                <a:gd name="T6" fmla="*/ 429 w 554"/>
                <a:gd name="T7" fmla="*/ 521 h 521"/>
                <a:gd name="T8" fmla="*/ 276 w 554"/>
                <a:gd name="T9" fmla="*/ 111 h 521"/>
                <a:gd name="T10" fmla="*/ 125 w 554"/>
                <a:gd name="T11" fmla="*/ 521 h 521"/>
                <a:gd name="T12" fmla="*/ 0 w 554"/>
                <a:gd name="T13" fmla="*/ 521 h 521"/>
                <a:gd name="T14" fmla="*/ 199 w 554"/>
                <a:gd name="T1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" h="521">
                  <a:moveTo>
                    <a:pt x="199" y="0"/>
                  </a:moveTo>
                  <a:lnTo>
                    <a:pt x="355" y="0"/>
                  </a:lnTo>
                  <a:lnTo>
                    <a:pt x="554" y="521"/>
                  </a:lnTo>
                  <a:lnTo>
                    <a:pt x="429" y="521"/>
                  </a:lnTo>
                  <a:lnTo>
                    <a:pt x="276" y="111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2302"/>
            </a:solidFill>
            <a:ln w="0">
              <a:solidFill>
                <a:srgbClr val="FF230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1550390" y="6361572"/>
              <a:ext cx="118318" cy="135779"/>
            </a:xfrm>
            <a:custGeom>
              <a:avLst/>
              <a:gdLst>
                <a:gd name="T0" fmla="*/ 125 w 454"/>
                <a:gd name="T1" fmla="*/ 101 h 521"/>
                <a:gd name="T2" fmla="*/ 125 w 454"/>
                <a:gd name="T3" fmla="*/ 274 h 521"/>
                <a:gd name="T4" fmla="*/ 268 w 454"/>
                <a:gd name="T5" fmla="*/ 274 h 521"/>
                <a:gd name="T6" fmla="*/ 292 w 454"/>
                <a:gd name="T7" fmla="*/ 271 h 521"/>
                <a:gd name="T8" fmla="*/ 310 w 454"/>
                <a:gd name="T9" fmla="*/ 266 h 521"/>
                <a:gd name="T10" fmla="*/ 322 w 454"/>
                <a:gd name="T11" fmla="*/ 256 h 521"/>
                <a:gd name="T12" fmla="*/ 329 w 454"/>
                <a:gd name="T13" fmla="*/ 240 h 521"/>
                <a:gd name="T14" fmla="*/ 332 w 454"/>
                <a:gd name="T15" fmla="*/ 221 h 521"/>
                <a:gd name="T16" fmla="*/ 332 w 454"/>
                <a:gd name="T17" fmla="*/ 153 h 521"/>
                <a:gd name="T18" fmla="*/ 329 w 454"/>
                <a:gd name="T19" fmla="*/ 134 h 521"/>
                <a:gd name="T20" fmla="*/ 322 w 454"/>
                <a:gd name="T21" fmla="*/ 120 h 521"/>
                <a:gd name="T22" fmla="*/ 310 w 454"/>
                <a:gd name="T23" fmla="*/ 109 h 521"/>
                <a:gd name="T24" fmla="*/ 292 w 454"/>
                <a:gd name="T25" fmla="*/ 103 h 521"/>
                <a:gd name="T26" fmla="*/ 268 w 454"/>
                <a:gd name="T27" fmla="*/ 101 h 521"/>
                <a:gd name="T28" fmla="*/ 125 w 454"/>
                <a:gd name="T29" fmla="*/ 101 h 521"/>
                <a:gd name="T30" fmla="*/ 0 w 454"/>
                <a:gd name="T31" fmla="*/ 0 h 521"/>
                <a:gd name="T32" fmla="*/ 272 w 454"/>
                <a:gd name="T33" fmla="*/ 0 h 521"/>
                <a:gd name="T34" fmla="*/ 315 w 454"/>
                <a:gd name="T35" fmla="*/ 1 h 521"/>
                <a:gd name="T36" fmla="*/ 350 w 454"/>
                <a:gd name="T37" fmla="*/ 9 h 521"/>
                <a:gd name="T38" fmla="*/ 380 w 454"/>
                <a:gd name="T39" fmla="*/ 17 h 521"/>
                <a:gd name="T40" fmla="*/ 404 w 454"/>
                <a:gd name="T41" fmla="*/ 31 h 521"/>
                <a:gd name="T42" fmla="*/ 424 w 454"/>
                <a:gd name="T43" fmla="*/ 47 h 521"/>
                <a:gd name="T44" fmla="*/ 437 w 454"/>
                <a:gd name="T45" fmla="*/ 67 h 521"/>
                <a:gd name="T46" fmla="*/ 447 w 454"/>
                <a:gd name="T47" fmla="*/ 91 h 521"/>
                <a:gd name="T48" fmla="*/ 453 w 454"/>
                <a:gd name="T49" fmla="*/ 117 h 521"/>
                <a:gd name="T50" fmla="*/ 454 w 454"/>
                <a:gd name="T51" fmla="*/ 147 h 521"/>
                <a:gd name="T52" fmla="*/ 454 w 454"/>
                <a:gd name="T53" fmla="*/ 227 h 521"/>
                <a:gd name="T54" fmla="*/ 453 w 454"/>
                <a:gd name="T55" fmla="*/ 256 h 521"/>
                <a:gd name="T56" fmla="*/ 446 w 454"/>
                <a:gd name="T57" fmla="*/ 283 h 521"/>
                <a:gd name="T58" fmla="*/ 436 w 454"/>
                <a:gd name="T59" fmla="*/ 307 h 521"/>
                <a:gd name="T60" fmla="*/ 422 w 454"/>
                <a:gd name="T61" fmla="*/ 327 h 521"/>
                <a:gd name="T62" fmla="*/ 402 w 454"/>
                <a:gd name="T63" fmla="*/ 344 h 521"/>
                <a:gd name="T64" fmla="*/ 376 w 454"/>
                <a:gd name="T65" fmla="*/ 357 h 521"/>
                <a:gd name="T66" fmla="*/ 346 w 454"/>
                <a:gd name="T67" fmla="*/ 367 h 521"/>
                <a:gd name="T68" fmla="*/ 309 w 454"/>
                <a:gd name="T69" fmla="*/ 373 h 521"/>
                <a:gd name="T70" fmla="*/ 266 w 454"/>
                <a:gd name="T71" fmla="*/ 374 h 521"/>
                <a:gd name="T72" fmla="*/ 125 w 454"/>
                <a:gd name="T73" fmla="*/ 374 h 521"/>
                <a:gd name="T74" fmla="*/ 125 w 454"/>
                <a:gd name="T75" fmla="*/ 521 h 521"/>
                <a:gd name="T76" fmla="*/ 0 w 454"/>
                <a:gd name="T77" fmla="*/ 521 h 521"/>
                <a:gd name="T78" fmla="*/ 0 w 454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4" h="521">
                  <a:moveTo>
                    <a:pt x="125" y="101"/>
                  </a:moveTo>
                  <a:lnTo>
                    <a:pt x="125" y="274"/>
                  </a:lnTo>
                  <a:lnTo>
                    <a:pt x="268" y="274"/>
                  </a:lnTo>
                  <a:lnTo>
                    <a:pt x="292" y="271"/>
                  </a:lnTo>
                  <a:lnTo>
                    <a:pt x="310" y="266"/>
                  </a:lnTo>
                  <a:lnTo>
                    <a:pt x="322" y="256"/>
                  </a:lnTo>
                  <a:lnTo>
                    <a:pt x="329" y="240"/>
                  </a:lnTo>
                  <a:lnTo>
                    <a:pt x="332" y="221"/>
                  </a:lnTo>
                  <a:lnTo>
                    <a:pt x="332" y="153"/>
                  </a:lnTo>
                  <a:lnTo>
                    <a:pt x="329" y="134"/>
                  </a:lnTo>
                  <a:lnTo>
                    <a:pt x="322" y="120"/>
                  </a:lnTo>
                  <a:lnTo>
                    <a:pt x="310" y="109"/>
                  </a:lnTo>
                  <a:lnTo>
                    <a:pt x="292" y="103"/>
                  </a:lnTo>
                  <a:lnTo>
                    <a:pt x="268" y="101"/>
                  </a:lnTo>
                  <a:lnTo>
                    <a:pt x="125" y="101"/>
                  </a:lnTo>
                  <a:close/>
                  <a:moveTo>
                    <a:pt x="0" y="0"/>
                  </a:moveTo>
                  <a:lnTo>
                    <a:pt x="272" y="0"/>
                  </a:lnTo>
                  <a:lnTo>
                    <a:pt x="315" y="1"/>
                  </a:lnTo>
                  <a:lnTo>
                    <a:pt x="350" y="9"/>
                  </a:lnTo>
                  <a:lnTo>
                    <a:pt x="380" y="17"/>
                  </a:lnTo>
                  <a:lnTo>
                    <a:pt x="404" y="31"/>
                  </a:lnTo>
                  <a:lnTo>
                    <a:pt x="424" y="47"/>
                  </a:lnTo>
                  <a:lnTo>
                    <a:pt x="437" y="67"/>
                  </a:lnTo>
                  <a:lnTo>
                    <a:pt x="447" y="91"/>
                  </a:lnTo>
                  <a:lnTo>
                    <a:pt x="453" y="117"/>
                  </a:lnTo>
                  <a:lnTo>
                    <a:pt x="454" y="147"/>
                  </a:lnTo>
                  <a:lnTo>
                    <a:pt x="454" y="227"/>
                  </a:lnTo>
                  <a:lnTo>
                    <a:pt x="453" y="256"/>
                  </a:lnTo>
                  <a:lnTo>
                    <a:pt x="446" y="283"/>
                  </a:lnTo>
                  <a:lnTo>
                    <a:pt x="436" y="307"/>
                  </a:lnTo>
                  <a:lnTo>
                    <a:pt x="422" y="327"/>
                  </a:lnTo>
                  <a:lnTo>
                    <a:pt x="402" y="344"/>
                  </a:lnTo>
                  <a:lnTo>
                    <a:pt x="376" y="357"/>
                  </a:lnTo>
                  <a:lnTo>
                    <a:pt x="346" y="367"/>
                  </a:lnTo>
                  <a:lnTo>
                    <a:pt x="309" y="373"/>
                  </a:lnTo>
                  <a:lnTo>
                    <a:pt x="266" y="374"/>
                  </a:lnTo>
                  <a:lnTo>
                    <a:pt x="125" y="374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1747674" y="6361572"/>
              <a:ext cx="104245" cy="135779"/>
            </a:xfrm>
            <a:custGeom>
              <a:avLst/>
              <a:gdLst>
                <a:gd name="T0" fmla="*/ 0 w 400"/>
                <a:gd name="T1" fmla="*/ 0 h 521"/>
                <a:gd name="T2" fmla="*/ 400 w 400"/>
                <a:gd name="T3" fmla="*/ 0 h 521"/>
                <a:gd name="T4" fmla="*/ 400 w 400"/>
                <a:gd name="T5" fmla="*/ 103 h 521"/>
                <a:gd name="T6" fmla="*/ 124 w 400"/>
                <a:gd name="T7" fmla="*/ 103 h 521"/>
                <a:gd name="T8" fmla="*/ 124 w 400"/>
                <a:gd name="T9" fmla="*/ 204 h 521"/>
                <a:gd name="T10" fmla="*/ 382 w 400"/>
                <a:gd name="T11" fmla="*/ 204 h 521"/>
                <a:gd name="T12" fmla="*/ 382 w 400"/>
                <a:gd name="T13" fmla="*/ 307 h 521"/>
                <a:gd name="T14" fmla="*/ 124 w 400"/>
                <a:gd name="T15" fmla="*/ 307 h 521"/>
                <a:gd name="T16" fmla="*/ 124 w 400"/>
                <a:gd name="T17" fmla="*/ 420 h 521"/>
                <a:gd name="T18" fmla="*/ 400 w 400"/>
                <a:gd name="T19" fmla="*/ 420 h 521"/>
                <a:gd name="T20" fmla="*/ 400 w 400"/>
                <a:gd name="T21" fmla="*/ 521 h 521"/>
                <a:gd name="T22" fmla="*/ 0 w 400"/>
                <a:gd name="T23" fmla="*/ 521 h 521"/>
                <a:gd name="T24" fmla="*/ 0 w 400"/>
                <a:gd name="T2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" h="521">
                  <a:moveTo>
                    <a:pt x="0" y="0"/>
                  </a:moveTo>
                  <a:lnTo>
                    <a:pt x="400" y="0"/>
                  </a:lnTo>
                  <a:lnTo>
                    <a:pt x="400" y="103"/>
                  </a:lnTo>
                  <a:lnTo>
                    <a:pt x="124" y="103"/>
                  </a:lnTo>
                  <a:lnTo>
                    <a:pt x="124" y="204"/>
                  </a:lnTo>
                  <a:lnTo>
                    <a:pt x="382" y="204"/>
                  </a:lnTo>
                  <a:lnTo>
                    <a:pt x="382" y="307"/>
                  </a:lnTo>
                  <a:lnTo>
                    <a:pt x="124" y="307"/>
                  </a:lnTo>
                  <a:lnTo>
                    <a:pt x="124" y="420"/>
                  </a:lnTo>
                  <a:lnTo>
                    <a:pt x="400" y="420"/>
                  </a:lnTo>
                  <a:lnTo>
                    <a:pt x="400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933752" y="6361572"/>
              <a:ext cx="133173" cy="135779"/>
            </a:xfrm>
            <a:custGeom>
              <a:avLst/>
              <a:gdLst>
                <a:gd name="T0" fmla="*/ 124 w 511"/>
                <a:gd name="T1" fmla="*/ 101 h 521"/>
                <a:gd name="T2" fmla="*/ 124 w 511"/>
                <a:gd name="T3" fmla="*/ 270 h 521"/>
                <a:gd name="T4" fmla="*/ 276 w 511"/>
                <a:gd name="T5" fmla="*/ 270 h 521"/>
                <a:gd name="T6" fmla="*/ 296 w 511"/>
                <a:gd name="T7" fmla="*/ 268 h 521"/>
                <a:gd name="T8" fmla="*/ 313 w 511"/>
                <a:gd name="T9" fmla="*/ 264 h 521"/>
                <a:gd name="T10" fmla="*/ 325 w 511"/>
                <a:gd name="T11" fmla="*/ 256 h 521"/>
                <a:gd name="T12" fmla="*/ 333 w 511"/>
                <a:gd name="T13" fmla="*/ 246 h 521"/>
                <a:gd name="T14" fmla="*/ 338 w 511"/>
                <a:gd name="T15" fmla="*/ 231 h 521"/>
                <a:gd name="T16" fmla="*/ 339 w 511"/>
                <a:gd name="T17" fmla="*/ 214 h 521"/>
                <a:gd name="T18" fmla="*/ 339 w 511"/>
                <a:gd name="T19" fmla="*/ 153 h 521"/>
                <a:gd name="T20" fmla="*/ 338 w 511"/>
                <a:gd name="T21" fmla="*/ 133 h 521"/>
                <a:gd name="T22" fmla="*/ 330 w 511"/>
                <a:gd name="T23" fmla="*/ 119 h 521"/>
                <a:gd name="T24" fmla="*/ 319 w 511"/>
                <a:gd name="T25" fmla="*/ 109 h 521"/>
                <a:gd name="T26" fmla="*/ 302 w 511"/>
                <a:gd name="T27" fmla="*/ 103 h 521"/>
                <a:gd name="T28" fmla="*/ 279 w 511"/>
                <a:gd name="T29" fmla="*/ 101 h 521"/>
                <a:gd name="T30" fmla="*/ 124 w 511"/>
                <a:gd name="T31" fmla="*/ 101 h 521"/>
                <a:gd name="T32" fmla="*/ 0 w 511"/>
                <a:gd name="T33" fmla="*/ 0 h 521"/>
                <a:gd name="T34" fmla="*/ 279 w 511"/>
                <a:gd name="T35" fmla="*/ 0 h 521"/>
                <a:gd name="T36" fmla="*/ 320 w 511"/>
                <a:gd name="T37" fmla="*/ 1 h 521"/>
                <a:gd name="T38" fmla="*/ 358 w 511"/>
                <a:gd name="T39" fmla="*/ 9 h 521"/>
                <a:gd name="T40" fmla="*/ 387 w 511"/>
                <a:gd name="T41" fmla="*/ 17 h 521"/>
                <a:gd name="T42" fmla="*/ 412 w 511"/>
                <a:gd name="T43" fmla="*/ 31 h 521"/>
                <a:gd name="T44" fmla="*/ 430 w 511"/>
                <a:gd name="T45" fmla="*/ 47 h 521"/>
                <a:gd name="T46" fmla="*/ 444 w 511"/>
                <a:gd name="T47" fmla="*/ 67 h 521"/>
                <a:gd name="T48" fmla="*/ 453 w 511"/>
                <a:gd name="T49" fmla="*/ 91 h 521"/>
                <a:gd name="T50" fmla="*/ 459 w 511"/>
                <a:gd name="T51" fmla="*/ 117 h 521"/>
                <a:gd name="T52" fmla="*/ 460 w 511"/>
                <a:gd name="T53" fmla="*/ 147 h 521"/>
                <a:gd name="T54" fmla="*/ 460 w 511"/>
                <a:gd name="T55" fmla="*/ 221 h 521"/>
                <a:gd name="T56" fmla="*/ 459 w 511"/>
                <a:gd name="T57" fmla="*/ 254 h 521"/>
                <a:gd name="T58" fmla="*/ 452 w 511"/>
                <a:gd name="T59" fmla="*/ 281 h 521"/>
                <a:gd name="T60" fmla="*/ 439 w 511"/>
                <a:gd name="T61" fmla="*/ 306 h 521"/>
                <a:gd name="T62" fmla="*/ 419 w 511"/>
                <a:gd name="T63" fmla="*/ 326 h 521"/>
                <a:gd name="T64" fmla="*/ 392 w 511"/>
                <a:gd name="T65" fmla="*/ 344 h 521"/>
                <a:gd name="T66" fmla="*/ 511 w 511"/>
                <a:gd name="T67" fmla="*/ 521 h 521"/>
                <a:gd name="T68" fmla="*/ 370 w 511"/>
                <a:gd name="T69" fmla="*/ 521 h 521"/>
                <a:gd name="T70" fmla="*/ 269 w 511"/>
                <a:gd name="T71" fmla="*/ 368 h 521"/>
                <a:gd name="T72" fmla="*/ 124 w 511"/>
                <a:gd name="T73" fmla="*/ 368 h 521"/>
                <a:gd name="T74" fmla="*/ 124 w 511"/>
                <a:gd name="T75" fmla="*/ 521 h 521"/>
                <a:gd name="T76" fmla="*/ 0 w 511"/>
                <a:gd name="T77" fmla="*/ 521 h 521"/>
                <a:gd name="T78" fmla="*/ 0 w 511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1" h="521">
                  <a:moveTo>
                    <a:pt x="124" y="101"/>
                  </a:moveTo>
                  <a:lnTo>
                    <a:pt x="124" y="270"/>
                  </a:lnTo>
                  <a:lnTo>
                    <a:pt x="276" y="270"/>
                  </a:lnTo>
                  <a:lnTo>
                    <a:pt x="296" y="268"/>
                  </a:lnTo>
                  <a:lnTo>
                    <a:pt x="313" y="264"/>
                  </a:lnTo>
                  <a:lnTo>
                    <a:pt x="325" y="256"/>
                  </a:lnTo>
                  <a:lnTo>
                    <a:pt x="333" y="246"/>
                  </a:lnTo>
                  <a:lnTo>
                    <a:pt x="338" y="231"/>
                  </a:lnTo>
                  <a:lnTo>
                    <a:pt x="339" y="214"/>
                  </a:lnTo>
                  <a:lnTo>
                    <a:pt x="339" y="153"/>
                  </a:lnTo>
                  <a:lnTo>
                    <a:pt x="338" y="133"/>
                  </a:lnTo>
                  <a:lnTo>
                    <a:pt x="330" y="119"/>
                  </a:lnTo>
                  <a:lnTo>
                    <a:pt x="319" y="109"/>
                  </a:lnTo>
                  <a:lnTo>
                    <a:pt x="302" y="103"/>
                  </a:lnTo>
                  <a:lnTo>
                    <a:pt x="279" y="101"/>
                  </a:lnTo>
                  <a:lnTo>
                    <a:pt x="124" y="101"/>
                  </a:lnTo>
                  <a:close/>
                  <a:moveTo>
                    <a:pt x="0" y="0"/>
                  </a:moveTo>
                  <a:lnTo>
                    <a:pt x="279" y="0"/>
                  </a:lnTo>
                  <a:lnTo>
                    <a:pt x="320" y="1"/>
                  </a:lnTo>
                  <a:lnTo>
                    <a:pt x="358" y="9"/>
                  </a:lnTo>
                  <a:lnTo>
                    <a:pt x="387" y="17"/>
                  </a:lnTo>
                  <a:lnTo>
                    <a:pt x="412" y="31"/>
                  </a:lnTo>
                  <a:lnTo>
                    <a:pt x="430" y="47"/>
                  </a:lnTo>
                  <a:lnTo>
                    <a:pt x="444" y="67"/>
                  </a:lnTo>
                  <a:lnTo>
                    <a:pt x="453" y="91"/>
                  </a:lnTo>
                  <a:lnTo>
                    <a:pt x="459" y="117"/>
                  </a:lnTo>
                  <a:lnTo>
                    <a:pt x="460" y="147"/>
                  </a:lnTo>
                  <a:lnTo>
                    <a:pt x="460" y="221"/>
                  </a:lnTo>
                  <a:lnTo>
                    <a:pt x="459" y="254"/>
                  </a:lnTo>
                  <a:lnTo>
                    <a:pt x="452" y="281"/>
                  </a:lnTo>
                  <a:lnTo>
                    <a:pt x="439" y="306"/>
                  </a:lnTo>
                  <a:lnTo>
                    <a:pt x="419" y="326"/>
                  </a:lnTo>
                  <a:lnTo>
                    <a:pt x="392" y="344"/>
                  </a:lnTo>
                  <a:lnTo>
                    <a:pt x="511" y="521"/>
                  </a:lnTo>
                  <a:lnTo>
                    <a:pt x="370" y="521"/>
                  </a:lnTo>
                  <a:lnTo>
                    <a:pt x="269" y="368"/>
                  </a:lnTo>
                  <a:lnTo>
                    <a:pt x="124" y="368"/>
                  </a:lnTo>
                  <a:lnTo>
                    <a:pt x="124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6040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0672" y="59898"/>
            <a:ext cx="7766050" cy="1143000"/>
          </a:xfrm>
        </p:spPr>
        <p:txBody>
          <a:bodyPr lIns="0">
            <a:normAutofit/>
          </a:bodyPr>
          <a:lstStyle>
            <a:lvl1pPr algn="l">
              <a:defRPr sz="3500" b="1" i="0">
                <a:latin typeface="Arial"/>
              </a:defRPr>
            </a:lvl1pPr>
          </a:lstStyle>
          <a:p>
            <a:r>
              <a:rPr lang="en-US" dirty="0" smtClean="0"/>
              <a:t>Title Only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009466" y="5950796"/>
            <a:ext cx="1135888" cy="0"/>
          </a:xfrm>
          <a:prstGeom prst="line">
            <a:avLst/>
          </a:prstGeom>
          <a:ln w="12700">
            <a:solidFill>
              <a:srgbClr val="FF46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408" y="6344937"/>
            <a:ext cx="466725" cy="365125"/>
          </a:xfrm>
          <a:prstGeom prst="rect">
            <a:avLst/>
          </a:prstGeom>
        </p:spPr>
        <p:txBody>
          <a:bodyPr bIns="0"/>
          <a:lstStyle>
            <a:lvl1pPr algn="r">
              <a:defRPr sz="1200" b="1" i="0"/>
            </a:lvl1pPr>
          </a:lstStyle>
          <a:p>
            <a:fld id="{532E5815-A8B8-3248-99F0-470F41FB048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62704"/>
            <a:ext cx="1849468" cy="0"/>
          </a:xfrm>
          <a:prstGeom prst="line">
            <a:avLst/>
          </a:prstGeom>
          <a:ln w="12700">
            <a:solidFill>
              <a:srgbClr val="FF46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920750" y="6361572"/>
            <a:ext cx="1146175" cy="135779"/>
            <a:chOff x="920750" y="6361572"/>
            <a:chExt cx="1146175" cy="135779"/>
          </a:xfrm>
        </p:grpSpPr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920750" y="6361572"/>
              <a:ext cx="119882" cy="135779"/>
            </a:xfrm>
            <a:custGeom>
              <a:avLst/>
              <a:gdLst>
                <a:gd name="T0" fmla="*/ 124 w 460"/>
                <a:gd name="T1" fmla="*/ 106 h 521"/>
                <a:gd name="T2" fmla="*/ 124 w 460"/>
                <a:gd name="T3" fmla="*/ 415 h 521"/>
                <a:gd name="T4" fmla="*/ 260 w 460"/>
                <a:gd name="T5" fmla="*/ 415 h 521"/>
                <a:gd name="T6" fmla="*/ 286 w 460"/>
                <a:gd name="T7" fmla="*/ 414 h 521"/>
                <a:gd name="T8" fmla="*/ 306 w 460"/>
                <a:gd name="T9" fmla="*/ 408 h 521"/>
                <a:gd name="T10" fmla="*/ 320 w 460"/>
                <a:gd name="T11" fmla="*/ 400 h 521"/>
                <a:gd name="T12" fmla="*/ 330 w 460"/>
                <a:gd name="T13" fmla="*/ 385 h 521"/>
                <a:gd name="T14" fmla="*/ 336 w 460"/>
                <a:gd name="T15" fmla="*/ 368 h 521"/>
                <a:gd name="T16" fmla="*/ 337 w 460"/>
                <a:gd name="T17" fmla="*/ 346 h 521"/>
                <a:gd name="T18" fmla="*/ 337 w 460"/>
                <a:gd name="T19" fmla="*/ 176 h 521"/>
                <a:gd name="T20" fmla="*/ 336 w 460"/>
                <a:gd name="T21" fmla="*/ 154 h 521"/>
                <a:gd name="T22" fmla="*/ 330 w 460"/>
                <a:gd name="T23" fmla="*/ 136 h 521"/>
                <a:gd name="T24" fmla="*/ 320 w 460"/>
                <a:gd name="T25" fmla="*/ 123 h 521"/>
                <a:gd name="T26" fmla="*/ 306 w 460"/>
                <a:gd name="T27" fmla="*/ 113 h 521"/>
                <a:gd name="T28" fmla="*/ 286 w 460"/>
                <a:gd name="T29" fmla="*/ 107 h 521"/>
                <a:gd name="T30" fmla="*/ 260 w 460"/>
                <a:gd name="T31" fmla="*/ 106 h 521"/>
                <a:gd name="T32" fmla="*/ 124 w 460"/>
                <a:gd name="T33" fmla="*/ 106 h 521"/>
                <a:gd name="T34" fmla="*/ 0 w 460"/>
                <a:gd name="T35" fmla="*/ 0 h 521"/>
                <a:gd name="T36" fmla="*/ 268 w 460"/>
                <a:gd name="T37" fmla="*/ 0 h 521"/>
                <a:gd name="T38" fmla="*/ 307 w 460"/>
                <a:gd name="T39" fmla="*/ 1 h 521"/>
                <a:gd name="T40" fmla="*/ 342 w 460"/>
                <a:gd name="T41" fmla="*/ 7 h 521"/>
                <a:gd name="T42" fmla="*/ 370 w 460"/>
                <a:gd name="T43" fmla="*/ 16 h 521"/>
                <a:gd name="T44" fmla="*/ 394 w 460"/>
                <a:gd name="T45" fmla="*/ 27 h 521"/>
                <a:gd name="T46" fmla="*/ 414 w 460"/>
                <a:gd name="T47" fmla="*/ 43 h 521"/>
                <a:gd name="T48" fmla="*/ 430 w 460"/>
                <a:gd name="T49" fmla="*/ 60 h 521"/>
                <a:gd name="T50" fmla="*/ 441 w 460"/>
                <a:gd name="T51" fmla="*/ 79 h 521"/>
                <a:gd name="T52" fmla="*/ 450 w 460"/>
                <a:gd name="T53" fmla="*/ 101 h 521"/>
                <a:gd name="T54" fmla="*/ 456 w 460"/>
                <a:gd name="T55" fmla="*/ 124 h 521"/>
                <a:gd name="T56" fmla="*/ 459 w 460"/>
                <a:gd name="T57" fmla="*/ 150 h 521"/>
                <a:gd name="T58" fmla="*/ 460 w 460"/>
                <a:gd name="T59" fmla="*/ 177 h 521"/>
                <a:gd name="T60" fmla="*/ 460 w 460"/>
                <a:gd name="T61" fmla="*/ 346 h 521"/>
                <a:gd name="T62" fmla="*/ 459 w 460"/>
                <a:gd name="T63" fmla="*/ 371 h 521"/>
                <a:gd name="T64" fmla="*/ 456 w 460"/>
                <a:gd name="T65" fmla="*/ 397 h 521"/>
                <a:gd name="T66" fmla="*/ 450 w 460"/>
                <a:gd name="T67" fmla="*/ 421 h 521"/>
                <a:gd name="T68" fmla="*/ 441 w 460"/>
                <a:gd name="T69" fmla="*/ 443 h 521"/>
                <a:gd name="T70" fmla="*/ 430 w 460"/>
                <a:gd name="T71" fmla="*/ 461 h 521"/>
                <a:gd name="T72" fmla="*/ 414 w 460"/>
                <a:gd name="T73" fmla="*/ 480 h 521"/>
                <a:gd name="T74" fmla="*/ 394 w 460"/>
                <a:gd name="T75" fmla="*/ 494 h 521"/>
                <a:gd name="T76" fmla="*/ 370 w 460"/>
                <a:gd name="T77" fmla="*/ 505 h 521"/>
                <a:gd name="T78" fmla="*/ 342 w 460"/>
                <a:gd name="T79" fmla="*/ 514 h 521"/>
                <a:gd name="T80" fmla="*/ 307 w 460"/>
                <a:gd name="T81" fmla="*/ 520 h 521"/>
                <a:gd name="T82" fmla="*/ 268 w 460"/>
                <a:gd name="T83" fmla="*/ 521 h 521"/>
                <a:gd name="T84" fmla="*/ 0 w 460"/>
                <a:gd name="T85" fmla="*/ 521 h 521"/>
                <a:gd name="T86" fmla="*/ 0 w 460"/>
                <a:gd name="T8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0" h="521">
                  <a:moveTo>
                    <a:pt x="124" y="106"/>
                  </a:moveTo>
                  <a:lnTo>
                    <a:pt x="124" y="415"/>
                  </a:lnTo>
                  <a:lnTo>
                    <a:pt x="260" y="415"/>
                  </a:lnTo>
                  <a:lnTo>
                    <a:pt x="286" y="414"/>
                  </a:lnTo>
                  <a:lnTo>
                    <a:pt x="306" y="408"/>
                  </a:lnTo>
                  <a:lnTo>
                    <a:pt x="320" y="400"/>
                  </a:lnTo>
                  <a:lnTo>
                    <a:pt x="330" y="385"/>
                  </a:lnTo>
                  <a:lnTo>
                    <a:pt x="336" y="368"/>
                  </a:lnTo>
                  <a:lnTo>
                    <a:pt x="337" y="346"/>
                  </a:lnTo>
                  <a:lnTo>
                    <a:pt x="337" y="176"/>
                  </a:lnTo>
                  <a:lnTo>
                    <a:pt x="336" y="154"/>
                  </a:lnTo>
                  <a:lnTo>
                    <a:pt x="330" y="136"/>
                  </a:lnTo>
                  <a:lnTo>
                    <a:pt x="320" y="123"/>
                  </a:lnTo>
                  <a:lnTo>
                    <a:pt x="306" y="113"/>
                  </a:lnTo>
                  <a:lnTo>
                    <a:pt x="286" y="107"/>
                  </a:lnTo>
                  <a:lnTo>
                    <a:pt x="260" y="106"/>
                  </a:lnTo>
                  <a:lnTo>
                    <a:pt x="124" y="106"/>
                  </a:lnTo>
                  <a:close/>
                  <a:moveTo>
                    <a:pt x="0" y="0"/>
                  </a:moveTo>
                  <a:lnTo>
                    <a:pt x="268" y="0"/>
                  </a:lnTo>
                  <a:lnTo>
                    <a:pt x="307" y="1"/>
                  </a:lnTo>
                  <a:lnTo>
                    <a:pt x="342" y="7"/>
                  </a:lnTo>
                  <a:lnTo>
                    <a:pt x="370" y="16"/>
                  </a:lnTo>
                  <a:lnTo>
                    <a:pt x="394" y="27"/>
                  </a:lnTo>
                  <a:lnTo>
                    <a:pt x="414" y="43"/>
                  </a:lnTo>
                  <a:lnTo>
                    <a:pt x="430" y="60"/>
                  </a:lnTo>
                  <a:lnTo>
                    <a:pt x="441" y="79"/>
                  </a:lnTo>
                  <a:lnTo>
                    <a:pt x="450" y="101"/>
                  </a:lnTo>
                  <a:lnTo>
                    <a:pt x="456" y="124"/>
                  </a:lnTo>
                  <a:lnTo>
                    <a:pt x="459" y="150"/>
                  </a:lnTo>
                  <a:lnTo>
                    <a:pt x="460" y="177"/>
                  </a:lnTo>
                  <a:lnTo>
                    <a:pt x="460" y="346"/>
                  </a:lnTo>
                  <a:lnTo>
                    <a:pt x="459" y="371"/>
                  </a:lnTo>
                  <a:lnTo>
                    <a:pt x="456" y="397"/>
                  </a:lnTo>
                  <a:lnTo>
                    <a:pt x="450" y="421"/>
                  </a:lnTo>
                  <a:lnTo>
                    <a:pt x="441" y="443"/>
                  </a:lnTo>
                  <a:lnTo>
                    <a:pt x="430" y="461"/>
                  </a:lnTo>
                  <a:lnTo>
                    <a:pt x="414" y="480"/>
                  </a:lnTo>
                  <a:lnTo>
                    <a:pt x="394" y="494"/>
                  </a:lnTo>
                  <a:lnTo>
                    <a:pt x="370" y="505"/>
                  </a:lnTo>
                  <a:lnTo>
                    <a:pt x="342" y="514"/>
                  </a:lnTo>
                  <a:lnTo>
                    <a:pt x="307" y="520"/>
                  </a:lnTo>
                  <a:lnTo>
                    <a:pt x="268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1128980" y="6361572"/>
              <a:ext cx="133694" cy="135779"/>
            </a:xfrm>
            <a:custGeom>
              <a:avLst/>
              <a:gdLst>
                <a:gd name="T0" fmla="*/ 126 w 513"/>
                <a:gd name="T1" fmla="*/ 101 h 521"/>
                <a:gd name="T2" fmla="*/ 126 w 513"/>
                <a:gd name="T3" fmla="*/ 270 h 521"/>
                <a:gd name="T4" fmla="*/ 277 w 513"/>
                <a:gd name="T5" fmla="*/ 270 h 521"/>
                <a:gd name="T6" fmla="*/ 298 w 513"/>
                <a:gd name="T7" fmla="*/ 268 h 521"/>
                <a:gd name="T8" fmla="*/ 314 w 513"/>
                <a:gd name="T9" fmla="*/ 264 h 521"/>
                <a:gd name="T10" fmla="*/ 327 w 513"/>
                <a:gd name="T11" fmla="*/ 256 h 521"/>
                <a:gd name="T12" fmla="*/ 335 w 513"/>
                <a:gd name="T13" fmla="*/ 246 h 521"/>
                <a:gd name="T14" fmla="*/ 339 w 513"/>
                <a:gd name="T15" fmla="*/ 231 h 521"/>
                <a:gd name="T16" fmla="*/ 341 w 513"/>
                <a:gd name="T17" fmla="*/ 214 h 521"/>
                <a:gd name="T18" fmla="*/ 341 w 513"/>
                <a:gd name="T19" fmla="*/ 153 h 521"/>
                <a:gd name="T20" fmla="*/ 339 w 513"/>
                <a:gd name="T21" fmla="*/ 133 h 521"/>
                <a:gd name="T22" fmla="*/ 332 w 513"/>
                <a:gd name="T23" fmla="*/ 119 h 521"/>
                <a:gd name="T24" fmla="*/ 321 w 513"/>
                <a:gd name="T25" fmla="*/ 109 h 521"/>
                <a:gd name="T26" fmla="*/ 304 w 513"/>
                <a:gd name="T27" fmla="*/ 103 h 521"/>
                <a:gd name="T28" fmla="*/ 281 w 513"/>
                <a:gd name="T29" fmla="*/ 101 h 521"/>
                <a:gd name="T30" fmla="*/ 126 w 513"/>
                <a:gd name="T31" fmla="*/ 101 h 521"/>
                <a:gd name="T32" fmla="*/ 0 w 513"/>
                <a:gd name="T33" fmla="*/ 0 h 521"/>
                <a:gd name="T34" fmla="*/ 280 w 513"/>
                <a:gd name="T35" fmla="*/ 0 h 521"/>
                <a:gd name="T36" fmla="*/ 322 w 513"/>
                <a:gd name="T37" fmla="*/ 1 h 521"/>
                <a:gd name="T38" fmla="*/ 358 w 513"/>
                <a:gd name="T39" fmla="*/ 9 h 521"/>
                <a:gd name="T40" fmla="*/ 388 w 513"/>
                <a:gd name="T41" fmla="*/ 17 h 521"/>
                <a:gd name="T42" fmla="*/ 412 w 513"/>
                <a:gd name="T43" fmla="*/ 31 h 521"/>
                <a:gd name="T44" fmla="*/ 431 w 513"/>
                <a:gd name="T45" fmla="*/ 47 h 521"/>
                <a:gd name="T46" fmla="*/ 445 w 513"/>
                <a:gd name="T47" fmla="*/ 67 h 521"/>
                <a:gd name="T48" fmla="*/ 455 w 513"/>
                <a:gd name="T49" fmla="*/ 91 h 521"/>
                <a:gd name="T50" fmla="*/ 461 w 513"/>
                <a:gd name="T51" fmla="*/ 117 h 521"/>
                <a:gd name="T52" fmla="*/ 462 w 513"/>
                <a:gd name="T53" fmla="*/ 147 h 521"/>
                <a:gd name="T54" fmla="*/ 462 w 513"/>
                <a:gd name="T55" fmla="*/ 221 h 521"/>
                <a:gd name="T56" fmla="*/ 461 w 513"/>
                <a:gd name="T57" fmla="*/ 254 h 521"/>
                <a:gd name="T58" fmla="*/ 453 w 513"/>
                <a:gd name="T59" fmla="*/ 281 h 521"/>
                <a:gd name="T60" fmla="*/ 441 w 513"/>
                <a:gd name="T61" fmla="*/ 306 h 521"/>
                <a:gd name="T62" fmla="*/ 421 w 513"/>
                <a:gd name="T63" fmla="*/ 326 h 521"/>
                <a:gd name="T64" fmla="*/ 394 w 513"/>
                <a:gd name="T65" fmla="*/ 344 h 521"/>
                <a:gd name="T66" fmla="*/ 513 w 513"/>
                <a:gd name="T67" fmla="*/ 521 h 521"/>
                <a:gd name="T68" fmla="*/ 372 w 513"/>
                <a:gd name="T69" fmla="*/ 521 h 521"/>
                <a:gd name="T70" fmla="*/ 270 w 513"/>
                <a:gd name="T71" fmla="*/ 368 h 521"/>
                <a:gd name="T72" fmla="*/ 126 w 513"/>
                <a:gd name="T73" fmla="*/ 368 h 521"/>
                <a:gd name="T74" fmla="*/ 126 w 513"/>
                <a:gd name="T75" fmla="*/ 521 h 521"/>
                <a:gd name="T76" fmla="*/ 0 w 513"/>
                <a:gd name="T77" fmla="*/ 521 h 521"/>
                <a:gd name="T78" fmla="*/ 0 w 513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3" h="521">
                  <a:moveTo>
                    <a:pt x="126" y="101"/>
                  </a:moveTo>
                  <a:lnTo>
                    <a:pt x="126" y="270"/>
                  </a:lnTo>
                  <a:lnTo>
                    <a:pt x="277" y="270"/>
                  </a:lnTo>
                  <a:lnTo>
                    <a:pt x="298" y="268"/>
                  </a:lnTo>
                  <a:lnTo>
                    <a:pt x="314" y="264"/>
                  </a:lnTo>
                  <a:lnTo>
                    <a:pt x="327" y="256"/>
                  </a:lnTo>
                  <a:lnTo>
                    <a:pt x="335" y="246"/>
                  </a:lnTo>
                  <a:lnTo>
                    <a:pt x="339" y="231"/>
                  </a:lnTo>
                  <a:lnTo>
                    <a:pt x="341" y="214"/>
                  </a:lnTo>
                  <a:lnTo>
                    <a:pt x="341" y="153"/>
                  </a:lnTo>
                  <a:lnTo>
                    <a:pt x="339" y="133"/>
                  </a:lnTo>
                  <a:lnTo>
                    <a:pt x="332" y="119"/>
                  </a:lnTo>
                  <a:lnTo>
                    <a:pt x="321" y="109"/>
                  </a:lnTo>
                  <a:lnTo>
                    <a:pt x="304" y="103"/>
                  </a:lnTo>
                  <a:lnTo>
                    <a:pt x="281" y="101"/>
                  </a:lnTo>
                  <a:lnTo>
                    <a:pt x="126" y="101"/>
                  </a:lnTo>
                  <a:close/>
                  <a:moveTo>
                    <a:pt x="0" y="0"/>
                  </a:moveTo>
                  <a:lnTo>
                    <a:pt x="280" y="0"/>
                  </a:lnTo>
                  <a:lnTo>
                    <a:pt x="322" y="1"/>
                  </a:lnTo>
                  <a:lnTo>
                    <a:pt x="358" y="9"/>
                  </a:lnTo>
                  <a:lnTo>
                    <a:pt x="388" y="17"/>
                  </a:lnTo>
                  <a:lnTo>
                    <a:pt x="412" y="31"/>
                  </a:lnTo>
                  <a:lnTo>
                    <a:pt x="431" y="47"/>
                  </a:lnTo>
                  <a:lnTo>
                    <a:pt x="445" y="67"/>
                  </a:lnTo>
                  <a:lnTo>
                    <a:pt x="455" y="91"/>
                  </a:lnTo>
                  <a:lnTo>
                    <a:pt x="461" y="117"/>
                  </a:lnTo>
                  <a:lnTo>
                    <a:pt x="462" y="147"/>
                  </a:lnTo>
                  <a:lnTo>
                    <a:pt x="462" y="221"/>
                  </a:lnTo>
                  <a:lnTo>
                    <a:pt x="461" y="254"/>
                  </a:lnTo>
                  <a:lnTo>
                    <a:pt x="453" y="281"/>
                  </a:lnTo>
                  <a:lnTo>
                    <a:pt x="441" y="306"/>
                  </a:lnTo>
                  <a:lnTo>
                    <a:pt x="421" y="326"/>
                  </a:lnTo>
                  <a:lnTo>
                    <a:pt x="394" y="344"/>
                  </a:lnTo>
                  <a:lnTo>
                    <a:pt x="513" y="521"/>
                  </a:lnTo>
                  <a:lnTo>
                    <a:pt x="372" y="521"/>
                  </a:lnTo>
                  <a:lnTo>
                    <a:pt x="270" y="368"/>
                  </a:lnTo>
                  <a:lnTo>
                    <a:pt x="126" y="368"/>
                  </a:lnTo>
                  <a:lnTo>
                    <a:pt x="126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333039" y="6361572"/>
              <a:ext cx="144379" cy="135779"/>
            </a:xfrm>
            <a:custGeom>
              <a:avLst/>
              <a:gdLst>
                <a:gd name="T0" fmla="*/ 199 w 554"/>
                <a:gd name="T1" fmla="*/ 0 h 521"/>
                <a:gd name="T2" fmla="*/ 355 w 554"/>
                <a:gd name="T3" fmla="*/ 0 h 521"/>
                <a:gd name="T4" fmla="*/ 554 w 554"/>
                <a:gd name="T5" fmla="*/ 521 h 521"/>
                <a:gd name="T6" fmla="*/ 429 w 554"/>
                <a:gd name="T7" fmla="*/ 521 h 521"/>
                <a:gd name="T8" fmla="*/ 276 w 554"/>
                <a:gd name="T9" fmla="*/ 111 h 521"/>
                <a:gd name="T10" fmla="*/ 125 w 554"/>
                <a:gd name="T11" fmla="*/ 521 h 521"/>
                <a:gd name="T12" fmla="*/ 0 w 554"/>
                <a:gd name="T13" fmla="*/ 521 h 521"/>
                <a:gd name="T14" fmla="*/ 199 w 554"/>
                <a:gd name="T1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" h="521">
                  <a:moveTo>
                    <a:pt x="199" y="0"/>
                  </a:moveTo>
                  <a:lnTo>
                    <a:pt x="355" y="0"/>
                  </a:lnTo>
                  <a:lnTo>
                    <a:pt x="554" y="521"/>
                  </a:lnTo>
                  <a:lnTo>
                    <a:pt x="429" y="521"/>
                  </a:lnTo>
                  <a:lnTo>
                    <a:pt x="276" y="111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2302"/>
            </a:solidFill>
            <a:ln w="0">
              <a:solidFill>
                <a:srgbClr val="FF230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1550390" y="6361572"/>
              <a:ext cx="118318" cy="135779"/>
            </a:xfrm>
            <a:custGeom>
              <a:avLst/>
              <a:gdLst>
                <a:gd name="T0" fmla="*/ 125 w 454"/>
                <a:gd name="T1" fmla="*/ 101 h 521"/>
                <a:gd name="T2" fmla="*/ 125 w 454"/>
                <a:gd name="T3" fmla="*/ 274 h 521"/>
                <a:gd name="T4" fmla="*/ 268 w 454"/>
                <a:gd name="T5" fmla="*/ 274 h 521"/>
                <a:gd name="T6" fmla="*/ 292 w 454"/>
                <a:gd name="T7" fmla="*/ 271 h 521"/>
                <a:gd name="T8" fmla="*/ 310 w 454"/>
                <a:gd name="T9" fmla="*/ 266 h 521"/>
                <a:gd name="T10" fmla="*/ 322 w 454"/>
                <a:gd name="T11" fmla="*/ 256 h 521"/>
                <a:gd name="T12" fmla="*/ 329 w 454"/>
                <a:gd name="T13" fmla="*/ 240 h 521"/>
                <a:gd name="T14" fmla="*/ 332 w 454"/>
                <a:gd name="T15" fmla="*/ 221 h 521"/>
                <a:gd name="T16" fmla="*/ 332 w 454"/>
                <a:gd name="T17" fmla="*/ 153 h 521"/>
                <a:gd name="T18" fmla="*/ 329 w 454"/>
                <a:gd name="T19" fmla="*/ 134 h 521"/>
                <a:gd name="T20" fmla="*/ 322 w 454"/>
                <a:gd name="T21" fmla="*/ 120 h 521"/>
                <a:gd name="T22" fmla="*/ 310 w 454"/>
                <a:gd name="T23" fmla="*/ 109 h 521"/>
                <a:gd name="T24" fmla="*/ 292 w 454"/>
                <a:gd name="T25" fmla="*/ 103 h 521"/>
                <a:gd name="T26" fmla="*/ 268 w 454"/>
                <a:gd name="T27" fmla="*/ 101 h 521"/>
                <a:gd name="T28" fmla="*/ 125 w 454"/>
                <a:gd name="T29" fmla="*/ 101 h 521"/>
                <a:gd name="T30" fmla="*/ 0 w 454"/>
                <a:gd name="T31" fmla="*/ 0 h 521"/>
                <a:gd name="T32" fmla="*/ 272 w 454"/>
                <a:gd name="T33" fmla="*/ 0 h 521"/>
                <a:gd name="T34" fmla="*/ 315 w 454"/>
                <a:gd name="T35" fmla="*/ 1 h 521"/>
                <a:gd name="T36" fmla="*/ 350 w 454"/>
                <a:gd name="T37" fmla="*/ 9 h 521"/>
                <a:gd name="T38" fmla="*/ 380 w 454"/>
                <a:gd name="T39" fmla="*/ 17 h 521"/>
                <a:gd name="T40" fmla="*/ 404 w 454"/>
                <a:gd name="T41" fmla="*/ 31 h 521"/>
                <a:gd name="T42" fmla="*/ 424 w 454"/>
                <a:gd name="T43" fmla="*/ 47 h 521"/>
                <a:gd name="T44" fmla="*/ 437 w 454"/>
                <a:gd name="T45" fmla="*/ 67 h 521"/>
                <a:gd name="T46" fmla="*/ 447 w 454"/>
                <a:gd name="T47" fmla="*/ 91 h 521"/>
                <a:gd name="T48" fmla="*/ 453 w 454"/>
                <a:gd name="T49" fmla="*/ 117 h 521"/>
                <a:gd name="T50" fmla="*/ 454 w 454"/>
                <a:gd name="T51" fmla="*/ 147 h 521"/>
                <a:gd name="T52" fmla="*/ 454 w 454"/>
                <a:gd name="T53" fmla="*/ 227 h 521"/>
                <a:gd name="T54" fmla="*/ 453 w 454"/>
                <a:gd name="T55" fmla="*/ 256 h 521"/>
                <a:gd name="T56" fmla="*/ 446 w 454"/>
                <a:gd name="T57" fmla="*/ 283 h 521"/>
                <a:gd name="T58" fmla="*/ 436 w 454"/>
                <a:gd name="T59" fmla="*/ 307 h 521"/>
                <a:gd name="T60" fmla="*/ 422 w 454"/>
                <a:gd name="T61" fmla="*/ 327 h 521"/>
                <a:gd name="T62" fmla="*/ 402 w 454"/>
                <a:gd name="T63" fmla="*/ 344 h 521"/>
                <a:gd name="T64" fmla="*/ 376 w 454"/>
                <a:gd name="T65" fmla="*/ 357 h 521"/>
                <a:gd name="T66" fmla="*/ 346 w 454"/>
                <a:gd name="T67" fmla="*/ 367 h 521"/>
                <a:gd name="T68" fmla="*/ 309 w 454"/>
                <a:gd name="T69" fmla="*/ 373 h 521"/>
                <a:gd name="T70" fmla="*/ 266 w 454"/>
                <a:gd name="T71" fmla="*/ 374 h 521"/>
                <a:gd name="T72" fmla="*/ 125 w 454"/>
                <a:gd name="T73" fmla="*/ 374 h 521"/>
                <a:gd name="T74" fmla="*/ 125 w 454"/>
                <a:gd name="T75" fmla="*/ 521 h 521"/>
                <a:gd name="T76" fmla="*/ 0 w 454"/>
                <a:gd name="T77" fmla="*/ 521 h 521"/>
                <a:gd name="T78" fmla="*/ 0 w 454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4" h="521">
                  <a:moveTo>
                    <a:pt x="125" y="101"/>
                  </a:moveTo>
                  <a:lnTo>
                    <a:pt x="125" y="274"/>
                  </a:lnTo>
                  <a:lnTo>
                    <a:pt x="268" y="274"/>
                  </a:lnTo>
                  <a:lnTo>
                    <a:pt x="292" y="271"/>
                  </a:lnTo>
                  <a:lnTo>
                    <a:pt x="310" y="266"/>
                  </a:lnTo>
                  <a:lnTo>
                    <a:pt x="322" y="256"/>
                  </a:lnTo>
                  <a:lnTo>
                    <a:pt x="329" y="240"/>
                  </a:lnTo>
                  <a:lnTo>
                    <a:pt x="332" y="221"/>
                  </a:lnTo>
                  <a:lnTo>
                    <a:pt x="332" y="153"/>
                  </a:lnTo>
                  <a:lnTo>
                    <a:pt x="329" y="134"/>
                  </a:lnTo>
                  <a:lnTo>
                    <a:pt x="322" y="120"/>
                  </a:lnTo>
                  <a:lnTo>
                    <a:pt x="310" y="109"/>
                  </a:lnTo>
                  <a:lnTo>
                    <a:pt x="292" y="103"/>
                  </a:lnTo>
                  <a:lnTo>
                    <a:pt x="268" y="101"/>
                  </a:lnTo>
                  <a:lnTo>
                    <a:pt x="125" y="101"/>
                  </a:lnTo>
                  <a:close/>
                  <a:moveTo>
                    <a:pt x="0" y="0"/>
                  </a:moveTo>
                  <a:lnTo>
                    <a:pt x="272" y="0"/>
                  </a:lnTo>
                  <a:lnTo>
                    <a:pt x="315" y="1"/>
                  </a:lnTo>
                  <a:lnTo>
                    <a:pt x="350" y="9"/>
                  </a:lnTo>
                  <a:lnTo>
                    <a:pt x="380" y="17"/>
                  </a:lnTo>
                  <a:lnTo>
                    <a:pt x="404" y="31"/>
                  </a:lnTo>
                  <a:lnTo>
                    <a:pt x="424" y="47"/>
                  </a:lnTo>
                  <a:lnTo>
                    <a:pt x="437" y="67"/>
                  </a:lnTo>
                  <a:lnTo>
                    <a:pt x="447" y="91"/>
                  </a:lnTo>
                  <a:lnTo>
                    <a:pt x="453" y="117"/>
                  </a:lnTo>
                  <a:lnTo>
                    <a:pt x="454" y="147"/>
                  </a:lnTo>
                  <a:lnTo>
                    <a:pt x="454" y="227"/>
                  </a:lnTo>
                  <a:lnTo>
                    <a:pt x="453" y="256"/>
                  </a:lnTo>
                  <a:lnTo>
                    <a:pt x="446" y="283"/>
                  </a:lnTo>
                  <a:lnTo>
                    <a:pt x="436" y="307"/>
                  </a:lnTo>
                  <a:lnTo>
                    <a:pt x="422" y="327"/>
                  </a:lnTo>
                  <a:lnTo>
                    <a:pt x="402" y="344"/>
                  </a:lnTo>
                  <a:lnTo>
                    <a:pt x="376" y="357"/>
                  </a:lnTo>
                  <a:lnTo>
                    <a:pt x="346" y="367"/>
                  </a:lnTo>
                  <a:lnTo>
                    <a:pt x="309" y="373"/>
                  </a:lnTo>
                  <a:lnTo>
                    <a:pt x="266" y="374"/>
                  </a:lnTo>
                  <a:lnTo>
                    <a:pt x="125" y="374"/>
                  </a:lnTo>
                  <a:lnTo>
                    <a:pt x="125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747674" y="6361572"/>
              <a:ext cx="104245" cy="135779"/>
            </a:xfrm>
            <a:custGeom>
              <a:avLst/>
              <a:gdLst>
                <a:gd name="T0" fmla="*/ 0 w 400"/>
                <a:gd name="T1" fmla="*/ 0 h 521"/>
                <a:gd name="T2" fmla="*/ 400 w 400"/>
                <a:gd name="T3" fmla="*/ 0 h 521"/>
                <a:gd name="T4" fmla="*/ 400 w 400"/>
                <a:gd name="T5" fmla="*/ 103 h 521"/>
                <a:gd name="T6" fmla="*/ 124 w 400"/>
                <a:gd name="T7" fmla="*/ 103 h 521"/>
                <a:gd name="T8" fmla="*/ 124 w 400"/>
                <a:gd name="T9" fmla="*/ 204 h 521"/>
                <a:gd name="T10" fmla="*/ 382 w 400"/>
                <a:gd name="T11" fmla="*/ 204 h 521"/>
                <a:gd name="T12" fmla="*/ 382 w 400"/>
                <a:gd name="T13" fmla="*/ 307 h 521"/>
                <a:gd name="T14" fmla="*/ 124 w 400"/>
                <a:gd name="T15" fmla="*/ 307 h 521"/>
                <a:gd name="T16" fmla="*/ 124 w 400"/>
                <a:gd name="T17" fmla="*/ 420 h 521"/>
                <a:gd name="T18" fmla="*/ 400 w 400"/>
                <a:gd name="T19" fmla="*/ 420 h 521"/>
                <a:gd name="T20" fmla="*/ 400 w 400"/>
                <a:gd name="T21" fmla="*/ 521 h 521"/>
                <a:gd name="T22" fmla="*/ 0 w 400"/>
                <a:gd name="T23" fmla="*/ 521 h 521"/>
                <a:gd name="T24" fmla="*/ 0 w 400"/>
                <a:gd name="T2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" h="521">
                  <a:moveTo>
                    <a:pt x="0" y="0"/>
                  </a:moveTo>
                  <a:lnTo>
                    <a:pt x="400" y="0"/>
                  </a:lnTo>
                  <a:lnTo>
                    <a:pt x="400" y="103"/>
                  </a:lnTo>
                  <a:lnTo>
                    <a:pt x="124" y="103"/>
                  </a:lnTo>
                  <a:lnTo>
                    <a:pt x="124" y="204"/>
                  </a:lnTo>
                  <a:lnTo>
                    <a:pt x="382" y="204"/>
                  </a:lnTo>
                  <a:lnTo>
                    <a:pt x="382" y="307"/>
                  </a:lnTo>
                  <a:lnTo>
                    <a:pt x="124" y="307"/>
                  </a:lnTo>
                  <a:lnTo>
                    <a:pt x="124" y="420"/>
                  </a:lnTo>
                  <a:lnTo>
                    <a:pt x="400" y="420"/>
                  </a:lnTo>
                  <a:lnTo>
                    <a:pt x="400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1933752" y="6361572"/>
              <a:ext cx="133173" cy="135779"/>
            </a:xfrm>
            <a:custGeom>
              <a:avLst/>
              <a:gdLst>
                <a:gd name="T0" fmla="*/ 124 w 511"/>
                <a:gd name="T1" fmla="*/ 101 h 521"/>
                <a:gd name="T2" fmla="*/ 124 w 511"/>
                <a:gd name="T3" fmla="*/ 270 h 521"/>
                <a:gd name="T4" fmla="*/ 276 w 511"/>
                <a:gd name="T5" fmla="*/ 270 h 521"/>
                <a:gd name="T6" fmla="*/ 296 w 511"/>
                <a:gd name="T7" fmla="*/ 268 h 521"/>
                <a:gd name="T8" fmla="*/ 313 w 511"/>
                <a:gd name="T9" fmla="*/ 264 h 521"/>
                <a:gd name="T10" fmla="*/ 325 w 511"/>
                <a:gd name="T11" fmla="*/ 256 h 521"/>
                <a:gd name="T12" fmla="*/ 333 w 511"/>
                <a:gd name="T13" fmla="*/ 246 h 521"/>
                <a:gd name="T14" fmla="*/ 338 w 511"/>
                <a:gd name="T15" fmla="*/ 231 h 521"/>
                <a:gd name="T16" fmla="*/ 339 w 511"/>
                <a:gd name="T17" fmla="*/ 214 h 521"/>
                <a:gd name="T18" fmla="*/ 339 w 511"/>
                <a:gd name="T19" fmla="*/ 153 h 521"/>
                <a:gd name="T20" fmla="*/ 338 w 511"/>
                <a:gd name="T21" fmla="*/ 133 h 521"/>
                <a:gd name="T22" fmla="*/ 330 w 511"/>
                <a:gd name="T23" fmla="*/ 119 h 521"/>
                <a:gd name="T24" fmla="*/ 319 w 511"/>
                <a:gd name="T25" fmla="*/ 109 h 521"/>
                <a:gd name="T26" fmla="*/ 302 w 511"/>
                <a:gd name="T27" fmla="*/ 103 h 521"/>
                <a:gd name="T28" fmla="*/ 279 w 511"/>
                <a:gd name="T29" fmla="*/ 101 h 521"/>
                <a:gd name="T30" fmla="*/ 124 w 511"/>
                <a:gd name="T31" fmla="*/ 101 h 521"/>
                <a:gd name="T32" fmla="*/ 0 w 511"/>
                <a:gd name="T33" fmla="*/ 0 h 521"/>
                <a:gd name="T34" fmla="*/ 279 w 511"/>
                <a:gd name="T35" fmla="*/ 0 h 521"/>
                <a:gd name="T36" fmla="*/ 320 w 511"/>
                <a:gd name="T37" fmla="*/ 1 h 521"/>
                <a:gd name="T38" fmla="*/ 358 w 511"/>
                <a:gd name="T39" fmla="*/ 9 h 521"/>
                <a:gd name="T40" fmla="*/ 387 w 511"/>
                <a:gd name="T41" fmla="*/ 17 h 521"/>
                <a:gd name="T42" fmla="*/ 412 w 511"/>
                <a:gd name="T43" fmla="*/ 31 h 521"/>
                <a:gd name="T44" fmla="*/ 430 w 511"/>
                <a:gd name="T45" fmla="*/ 47 h 521"/>
                <a:gd name="T46" fmla="*/ 444 w 511"/>
                <a:gd name="T47" fmla="*/ 67 h 521"/>
                <a:gd name="T48" fmla="*/ 453 w 511"/>
                <a:gd name="T49" fmla="*/ 91 h 521"/>
                <a:gd name="T50" fmla="*/ 459 w 511"/>
                <a:gd name="T51" fmla="*/ 117 h 521"/>
                <a:gd name="T52" fmla="*/ 460 w 511"/>
                <a:gd name="T53" fmla="*/ 147 h 521"/>
                <a:gd name="T54" fmla="*/ 460 w 511"/>
                <a:gd name="T55" fmla="*/ 221 h 521"/>
                <a:gd name="T56" fmla="*/ 459 w 511"/>
                <a:gd name="T57" fmla="*/ 254 h 521"/>
                <a:gd name="T58" fmla="*/ 452 w 511"/>
                <a:gd name="T59" fmla="*/ 281 h 521"/>
                <a:gd name="T60" fmla="*/ 439 w 511"/>
                <a:gd name="T61" fmla="*/ 306 h 521"/>
                <a:gd name="T62" fmla="*/ 419 w 511"/>
                <a:gd name="T63" fmla="*/ 326 h 521"/>
                <a:gd name="T64" fmla="*/ 392 w 511"/>
                <a:gd name="T65" fmla="*/ 344 h 521"/>
                <a:gd name="T66" fmla="*/ 511 w 511"/>
                <a:gd name="T67" fmla="*/ 521 h 521"/>
                <a:gd name="T68" fmla="*/ 370 w 511"/>
                <a:gd name="T69" fmla="*/ 521 h 521"/>
                <a:gd name="T70" fmla="*/ 269 w 511"/>
                <a:gd name="T71" fmla="*/ 368 h 521"/>
                <a:gd name="T72" fmla="*/ 124 w 511"/>
                <a:gd name="T73" fmla="*/ 368 h 521"/>
                <a:gd name="T74" fmla="*/ 124 w 511"/>
                <a:gd name="T75" fmla="*/ 521 h 521"/>
                <a:gd name="T76" fmla="*/ 0 w 511"/>
                <a:gd name="T77" fmla="*/ 521 h 521"/>
                <a:gd name="T78" fmla="*/ 0 w 511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1" h="521">
                  <a:moveTo>
                    <a:pt x="124" y="101"/>
                  </a:moveTo>
                  <a:lnTo>
                    <a:pt x="124" y="270"/>
                  </a:lnTo>
                  <a:lnTo>
                    <a:pt x="276" y="270"/>
                  </a:lnTo>
                  <a:lnTo>
                    <a:pt x="296" y="268"/>
                  </a:lnTo>
                  <a:lnTo>
                    <a:pt x="313" y="264"/>
                  </a:lnTo>
                  <a:lnTo>
                    <a:pt x="325" y="256"/>
                  </a:lnTo>
                  <a:lnTo>
                    <a:pt x="333" y="246"/>
                  </a:lnTo>
                  <a:lnTo>
                    <a:pt x="338" y="231"/>
                  </a:lnTo>
                  <a:lnTo>
                    <a:pt x="339" y="214"/>
                  </a:lnTo>
                  <a:lnTo>
                    <a:pt x="339" y="153"/>
                  </a:lnTo>
                  <a:lnTo>
                    <a:pt x="338" y="133"/>
                  </a:lnTo>
                  <a:lnTo>
                    <a:pt x="330" y="119"/>
                  </a:lnTo>
                  <a:lnTo>
                    <a:pt x="319" y="109"/>
                  </a:lnTo>
                  <a:lnTo>
                    <a:pt x="302" y="103"/>
                  </a:lnTo>
                  <a:lnTo>
                    <a:pt x="279" y="101"/>
                  </a:lnTo>
                  <a:lnTo>
                    <a:pt x="124" y="101"/>
                  </a:lnTo>
                  <a:close/>
                  <a:moveTo>
                    <a:pt x="0" y="0"/>
                  </a:moveTo>
                  <a:lnTo>
                    <a:pt x="279" y="0"/>
                  </a:lnTo>
                  <a:lnTo>
                    <a:pt x="320" y="1"/>
                  </a:lnTo>
                  <a:lnTo>
                    <a:pt x="358" y="9"/>
                  </a:lnTo>
                  <a:lnTo>
                    <a:pt x="387" y="17"/>
                  </a:lnTo>
                  <a:lnTo>
                    <a:pt x="412" y="31"/>
                  </a:lnTo>
                  <a:lnTo>
                    <a:pt x="430" y="47"/>
                  </a:lnTo>
                  <a:lnTo>
                    <a:pt x="444" y="67"/>
                  </a:lnTo>
                  <a:lnTo>
                    <a:pt x="453" y="91"/>
                  </a:lnTo>
                  <a:lnTo>
                    <a:pt x="459" y="117"/>
                  </a:lnTo>
                  <a:lnTo>
                    <a:pt x="460" y="147"/>
                  </a:lnTo>
                  <a:lnTo>
                    <a:pt x="460" y="221"/>
                  </a:lnTo>
                  <a:lnTo>
                    <a:pt x="459" y="254"/>
                  </a:lnTo>
                  <a:lnTo>
                    <a:pt x="452" y="281"/>
                  </a:lnTo>
                  <a:lnTo>
                    <a:pt x="439" y="306"/>
                  </a:lnTo>
                  <a:lnTo>
                    <a:pt x="419" y="326"/>
                  </a:lnTo>
                  <a:lnTo>
                    <a:pt x="392" y="344"/>
                  </a:lnTo>
                  <a:lnTo>
                    <a:pt x="511" y="521"/>
                  </a:lnTo>
                  <a:lnTo>
                    <a:pt x="370" y="521"/>
                  </a:lnTo>
                  <a:lnTo>
                    <a:pt x="269" y="368"/>
                  </a:lnTo>
                  <a:lnTo>
                    <a:pt x="124" y="368"/>
                  </a:lnTo>
                  <a:lnTo>
                    <a:pt x="124" y="521"/>
                  </a:lnTo>
                  <a:lnTo>
                    <a:pt x="0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2736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4903" y="6263821"/>
            <a:ext cx="4405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DISTRIBUTION STATEMENT A: Approved for public release; distribution is unlimited.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408" y="6179837"/>
            <a:ext cx="466725" cy="365125"/>
          </a:xfrm>
          <a:prstGeom prst="rect">
            <a:avLst/>
          </a:prstGeom>
        </p:spPr>
        <p:txBody>
          <a:bodyPr bIns="0"/>
          <a:lstStyle>
            <a:lvl1pPr algn="r">
              <a:defRPr sz="1200" b="1" i="0"/>
            </a:lvl1pPr>
          </a:lstStyle>
          <a:p>
            <a:fld id="{532E5815-A8B8-3248-99F0-470F41FB04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384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8" r:id="rId4"/>
    <p:sldLayoutId id="2147483667" r:id="rId5"/>
    <p:sldLayoutId id="2147483662" r:id="rId6"/>
    <p:sldLayoutId id="2147483665" r:id="rId7"/>
    <p:sldLayoutId id="2147483663" r:id="rId8"/>
    <p:sldLayoutId id="2147483661" r:id="rId9"/>
    <p:sldLayoutId id="2147483669" r:id="rId10"/>
    <p:sldLayoutId id="2147483664" r:id="rId11"/>
    <p:sldLayoutId id="2147483666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50" y="2316391"/>
            <a:ext cx="7302500" cy="6276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 Error </a:t>
            </a:r>
            <a:br>
              <a:rPr lang="en-US" dirty="0" smtClean="0"/>
            </a:br>
            <a:r>
              <a:rPr lang="en-US" dirty="0" smtClean="0"/>
              <a:t>Reduction of Risk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July 2016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50555" y="6165503"/>
            <a:ext cx="47140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050" dirty="0" smtClean="0"/>
              <a:t>DISTRIBUTION STATEMENT </a:t>
            </a:r>
            <a:r>
              <a:rPr lang="en-US" sz="1050" dirty="0" smtClean="0"/>
              <a:t>A: Approved </a:t>
            </a:r>
            <a:r>
              <a:rPr lang="en-US" sz="1050" dirty="0" smtClean="0"/>
              <a:t>for public release; distribution is unlimited.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684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E5815-A8B8-3248-99F0-470F41FB048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30672" y="1348854"/>
            <a:ext cx="7766050" cy="3485298"/>
          </a:xfrm>
        </p:spPr>
        <p:txBody>
          <a:bodyPr/>
          <a:lstStyle/>
          <a:p>
            <a:r>
              <a:rPr lang="en-US" sz="2000" dirty="0"/>
              <a:t>The Mil-spec </a:t>
            </a:r>
            <a:r>
              <a:rPr lang="en-US" sz="2000" dirty="0" smtClean="0"/>
              <a:t>allows </a:t>
            </a:r>
            <a:r>
              <a:rPr lang="en-US" sz="2000" dirty="0"/>
              <a:t>a foundation of consistency for electronic parts </a:t>
            </a:r>
            <a:endParaRPr lang="en-US" sz="2000" dirty="0" smtClean="0"/>
          </a:p>
          <a:p>
            <a:r>
              <a:rPr lang="en-US" sz="2000" dirty="0" smtClean="0"/>
              <a:t>In high reliability environments – mil spec is not sufficient without additional layers of risk reduction</a:t>
            </a:r>
          </a:p>
          <a:p>
            <a:r>
              <a:rPr lang="en-US" sz="2000" dirty="0" smtClean="0"/>
              <a:t>Program risks need to take into account human error, especially in regard to </a:t>
            </a:r>
            <a:r>
              <a:rPr lang="en-US" sz="2000" dirty="0" err="1" smtClean="0"/>
              <a:t>defectivity</a:t>
            </a:r>
            <a:r>
              <a:rPr lang="en-US" sz="2000" dirty="0" smtClean="0"/>
              <a:t> inspections</a:t>
            </a:r>
          </a:p>
          <a:p>
            <a:pPr lvl="1"/>
            <a:r>
              <a:rPr lang="en-US" sz="2000" dirty="0" smtClean="0"/>
              <a:t>Additional vendor steps and  checks to reduce human error is necessary </a:t>
            </a:r>
          </a:p>
          <a:p>
            <a:r>
              <a:rPr lang="en-US" sz="2000" dirty="0" err="1" smtClean="0"/>
              <a:t>mcFOD</a:t>
            </a:r>
            <a:r>
              <a:rPr lang="en-US" sz="2000" dirty="0" smtClean="0"/>
              <a:t> required additional risk reductions to bring to acceptable level</a:t>
            </a:r>
          </a:p>
          <a:p>
            <a:endParaRPr lang="en-US" sz="2000" dirty="0"/>
          </a:p>
          <a:p>
            <a:pPr lvl="1"/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3502" y="5224319"/>
            <a:ext cx="7110484" cy="6287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Risk cannot be zero with human error 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ake </a:t>
            </a:r>
            <a:r>
              <a:rPr lang="en-US" dirty="0"/>
              <a:t>appropriate steps to for your program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0555" y="6165503"/>
            <a:ext cx="47140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050" dirty="0" smtClean="0"/>
              <a:t>DISTRIBUTION STATEMENT </a:t>
            </a:r>
            <a:r>
              <a:rPr lang="en-US" sz="1050" dirty="0" smtClean="0"/>
              <a:t>A: Approved </a:t>
            </a:r>
            <a:r>
              <a:rPr lang="en-US" sz="1050" dirty="0" smtClean="0"/>
              <a:t>for public release; distribution is unlimited.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22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of Risk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30672" y="1037040"/>
            <a:ext cx="7766050" cy="4635500"/>
          </a:xfrm>
        </p:spPr>
        <p:txBody>
          <a:bodyPr/>
          <a:lstStyle/>
          <a:p>
            <a:r>
              <a:rPr lang="en-US" dirty="0" smtClean="0"/>
              <a:t>The Mil-spec compliant parts allows a foundation of consistency for electronic parts above commercial grade </a:t>
            </a:r>
          </a:p>
          <a:p>
            <a:pPr lvl="1"/>
            <a:r>
              <a:rPr lang="en-US" dirty="0" smtClean="0"/>
              <a:t>However by itself – Mil-spec programs w/o a Total Quality Management (TQM) complement are not sufficient for high reliability applications </a:t>
            </a:r>
          </a:p>
          <a:p>
            <a:pPr lvl="1"/>
            <a:r>
              <a:rPr lang="en-US" dirty="0" smtClean="0"/>
              <a:t>Simply Put: Mil-spec requirements shouldn’t be confused with quality requirements</a:t>
            </a:r>
          </a:p>
          <a:p>
            <a:pPr lvl="1"/>
            <a:r>
              <a:rPr lang="en-US" dirty="0" smtClean="0"/>
              <a:t> Responsibility of Program to understand robustness of vendor quality program and make appropriate augmentation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Building on the Mil-spec foundation our program adds controls to reduce risk attributed to vendor controlled and monitored programs: </a:t>
            </a:r>
            <a:endParaRPr lang="en-US" i="1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sz="14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5840" y="5297627"/>
            <a:ext cx="9988875" cy="25254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1280160" y="4023360"/>
            <a:ext cx="2286000" cy="201168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u="sng" dirty="0" smtClean="0"/>
              <a:t>Documentation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Government controlled Source Control Drawings (SCD)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Critical processes identified &amp; change controlled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Approved Parts &amp; Vendor List (APVL)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3749040" y="4023360"/>
            <a:ext cx="2286000" cy="201168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u="sng" dirty="0" smtClean="0"/>
              <a:t>Quality Oversight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Program Audits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Critical processes identified and change controlled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Program Quality Flow Down of Ordinance Directives &amp; ISO9001/AS9100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6217920" y="4023360"/>
            <a:ext cx="2286000" cy="201168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u="sng" dirty="0" smtClean="0"/>
              <a:t> Material Acceptance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Lot Acceptance Testing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Quality Conformance Inspections (QCI)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Certificate of Compliance (</a:t>
            </a:r>
            <a:r>
              <a:rPr lang="en-US" sz="1100" dirty="0" err="1" smtClean="0"/>
              <a:t>CoC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E5815-A8B8-3248-99F0-470F41FB048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0555" y="6165503"/>
            <a:ext cx="47140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050" dirty="0" smtClean="0"/>
              <a:t>DISTRIBUTION STATEMENT </a:t>
            </a:r>
            <a:r>
              <a:rPr lang="en-US" sz="1050" dirty="0" smtClean="0"/>
              <a:t>A: Approved </a:t>
            </a:r>
            <a:r>
              <a:rPr lang="en-US" sz="1050" dirty="0" smtClean="0"/>
              <a:t>for public release; distribution is unlimited.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41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Impacts to Reliability – Human Factors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E5815-A8B8-3248-99F0-470F41FB048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4275" y="4837153"/>
            <a:ext cx="7785874" cy="50144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Strategic Applications strive for 100% mission success</a:t>
            </a:r>
            <a:endParaRPr lang="en-US" b="1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784099" y="5437842"/>
            <a:ext cx="7766050" cy="708697"/>
          </a:xfrm>
          <a:prstGeom prst="rect">
            <a:avLst/>
          </a:prstGeom>
        </p:spPr>
        <p:txBody>
          <a:bodyPr vert="horz" lIns="0"/>
          <a:lstStyle>
            <a:lvl1pPr marL="173736" indent="-173736" algn="l" defTabSz="457200" rtl="0" eaLnBrk="1" latinLnBrk="0" hangingPunct="1">
              <a:spcBef>
                <a:spcPts val="600"/>
              </a:spcBef>
              <a:buClr>
                <a:srgbClr val="FF4612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01168" algn="l" defTabSz="457200" rtl="0" eaLnBrk="1" latinLnBrk="0" hangingPunct="1">
              <a:spcBef>
                <a:spcPts val="600"/>
              </a:spcBef>
              <a:buClr>
                <a:srgbClr val="FF4612"/>
              </a:buClr>
              <a:buFont typeface="Arial"/>
              <a:buChar char="–"/>
              <a:defRPr sz="16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37160" algn="l" defTabSz="457200" rtl="0" eaLnBrk="1" latinLnBrk="0" hangingPunct="1">
              <a:spcBef>
                <a:spcPts val="600"/>
              </a:spcBef>
              <a:buClr>
                <a:srgbClr val="FF4612"/>
              </a:buClr>
              <a:buFont typeface="Arial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4612"/>
              </a:buClr>
              <a:buFont typeface="Arial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4612"/>
              </a:buClr>
              <a:buFont typeface="Arial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remove human factors we continue layer additional auditing, testing, &amp; verification at the part level,  sub-assembly, and system level.</a:t>
            </a:r>
          </a:p>
          <a:p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85923277"/>
              </p:ext>
            </p:extLst>
          </p:nvPr>
        </p:nvGraphicFramePr>
        <p:xfrm>
          <a:off x="764275" y="1358555"/>
          <a:ext cx="7766049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3902"/>
                <a:gridCol w="2838090"/>
                <a:gridCol w="3124057"/>
              </a:tblGrid>
              <a:tr h="21100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Where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How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Why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8376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Supply Chain</a:t>
                      </a:r>
                    </a:p>
                    <a:p>
                      <a:pPr marL="91440" lvl="0">
                        <a:buFont typeface="Arial" pitchFamily="34" charset="0"/>
                        <a:buChar char="•"/>
                      </a:pPr>
                      <a:r>
                        <a:rPr lang="en-US" sz="1100" b="1" dirty="0" smtClean="0">
                          <a:solidFill>
                            <a:sysClr val="windowText" lastClr="000000"/>
                          </a:solidFill>
                        </a:rPr>
                        <a:t>Gases</a:t>
                      </a:r>
                    </a:p>
                    <a:p>
                      <a:pPr marL="91440" lvl="0">
                        <a:buFont typeface="Arial" pitchFamily="34" charset="0"/>
                        <a:buChar char="•"/>
                      </a:pPr>
                      <a:r>
                        <a:rPr lang="en-US" sz="1100" b="1" dirty="0" smtClean="0">
                          <a:solidFill>
                            <a:sysClr val="windowText" lastClr="000000"/>
                          </a:solidFill>
                        </a:rPr>
                        <a:t>Source</a:t>
                      </a:r>
                      <a:r>
                        <a:rPr lang="en-US" sz="1100" b="1" baseline="0" dirty="0" smtClean="0">
                          <a:solidFill>
                            <a:sysClr val="windowText" lastClr="000000"/>
                          </a:solidFill>
                        </a:rPr>
                        <a:t> material</a:t>
                      </a:r>
                    </a:p>
                    <a:p>
                      <a:pPr marL="91440" lvl="0">
                        <a:buFont typeface="Arial" pitchFamily="34" charset="0"/>
                        <a:buChar char="•"/>
                      </a:pPr>
                      <a:r>
                        <a:rPr lang="en-US" sz="1100" b="1" baseline="0" dirty="0" smtClean="0">
                          <a:solidFill>
                            <a:sysClr val="windowText" lastClr="000000"/>
                          </a:solidFill>
                        </a:rPr>
                        <a:t>Consumables</a:t>
                      </a:r>
                    </a:p>
                    <a:p>
                      <a:pPr marL="91440" lvl="0">
                        <a:buFont typeface="Arial" pitchFamily="34" charset="0"/>
                        <a:buChar char="•"/>
                      </a:pPr>
                      <a:r>
                        <a:rPr lang="en-US" sz="1100" b="1" baseline="0" dirty="0" smtClean="0">
                          <a:solidFill>
                            <a:sysClr val="windowText" lastClr="000000"/>
                          </a:solidFill>
                        </a:rPr>
                        <a:t>Tools</a:t>
                      </a:r>
                      <a:endParaRPr lang="en-US" sz="1100" b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smtClean="0"/>
                        <a:t>Procurement</a:t>
                      </a:r>
                    </a:p>
                    <a:p>
                      <a:r>
                        <a:rPr lang="en-US" sz="1200" b="1" baseline="0" dirty="0" smtClean="0"/>
                        <a:t>Acceptance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</a:rPr>
                        <a:t>Poor requirement definition</a:t>
                      </a:r>
                    </a:p>
                    <a:p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</a:rPr>
                        <a:t>Checklists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76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Process</a:t>
                      </a:r>
                    </a:p>
                    <a:p>
                      <a:pPr marL="91440">
                        <a:buFont typeface="Arial" pitchFamily="34" charset="0"/>
                        <a:buChar char="•"/>
                      </a:pPr>
                      <a:r>
                        <a:rPr lang="en-US" sz="1100" b="1" dirty="0" smtClean="0">
                          <a:solidFill>
                            <a:sysClr val="windowText" lastClr="000000"/>
                          </a:solidFill>
                        </a:rPr>
                        <a:t>Potting</a:t>
                      </a:r>
                    </a:p>
                    <a:p>
                      <a:pPr marL="91440">
                        <a:buFont typeface="Arial" pitchFamily="34" charset="0"/>
                        <a:buChar char="•"/>
                      </a:pPr>
                      <a:r>
                        <a:rPr lang="en-US" sz="1100" b="1" dirty="0" smtClean="0">
                          <a:solidFill>
                            <a:sysClr val="windowText" lastClr="000000"/>
                          </a:solidFill>
                        </a:rPr>
                        <a:t>Soldering</a:t>
                      </a:r>
                    </a:p>
                    <a:p>
                      <a:pPr marL="91440">
                        <a:buFont typeface="Arial" pitchFamily="34" charset="0"/>
                        <a:buChar char="•"/>
                      </a:pPr>
                      <a:r>
                        <a:rPr lang="en-US" sz="1100" b="1" dirty="0" smtClean="0">
                          <a:solidFill>
                            <a:sysClr val="windowText" lastClr="000000"/>
                          </a:solidFill>
                        </a:rPr>
                        <a:t>Forming</a:t>
                      </a:r>
                    </a:p>
                    <a:p>
                      <a:pPr marL="91440">
                        <a:buFont typeface="Arial" pitchFamily="34" charset="0"/>
                        <a:buChar char="•"/>
                      </a:pPr>
                      <a:r>
                        <a:rPr lang="en-US" sz="1100" b="1" dirty="0" smtClean="0">
                          <a:solidFill>
                            <a:sysClr val="windowText" lastClr="000000"/>
                          </a:solidFill>
                        </a:rPr>
                        <a:t>Bonding</a:t>
                      </a:r>
                    </a:p>
                    <a:p>
                      <a:pPr marL="91440">
                        <a:buFont typeface="Arial" pitchFamily="34" charset="0"/>
                        <a:buChar char="•"/>
                      </a:pPr>
                      <a:r>
                        <a:rPr lang="en-US" sz="1100" b="1" dirty="0" smtClean="0">
                          <a:solidFill>
                            <a:sysClr val="windowText" lastClr="000000"/>
                          </a:solidFill>
                        </a:rPr>
                        <a:t>Sealing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Tooling design, SW Design,</a:t>
                      </a:r>
                      <a:r>
                        <a:rPr lang="en-US" sz="1200" b="1" baseline="0" dirty="0" smtClean="0"/>
                        <a:t> Manual processing</a:t>
                      </a:r>
                    </a:p>
                    <a:p>
                      <a:r>
                        <a:rPr lang="en-US" sz="1200" b="1" baseline="0" dirty="0" smtClean="0">
                          <a:solidFill>
                            <a:sysClr val="windowText" lastClr="000000"/>
                          </a:solidFill>
                        </a:rPr>
                        <a:t>Handling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smtClean="0">
                          <a:solidFill>
                            <a:sysClr val="windowText" lastClr="000000"/>
                          </a:solidFill>
                        </a:rPr>
                        <a:t>V&amp;V shortcoming</a:t>
                      </a:r>
                    </a:p>
                    <a:p>
                      <a:r>
                        <a:rPr lang="en-US" sz="1200" b="1" baseline="0" dirty="0" smtClean="0">
                          <a:solidFill>
                            <a:sysClr val="windowText" lastClr="000000"/>
                          </a:solidFill>
                        </a:rPr>
                        <a:t>Wear &amp; Tear</a:t>
                      </a:r>
                    </a:p>
                    <a:p>
                      <a:r>
                        <a:rPr lang="en-US" sz="1200" b="1" baseline="0" dirty="0" smtClean="0">
                          <a:solidFill>
                            <a:sysClr val="windowText" lastClr="000000"/>
                          </a:solidFill>
                        </a:rPr>
                        <a:t>Competency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27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Test &amp; Evaluation</a:t>
                      </a:r>
                    </a:p>
                    <a:p>
                      <a:pPr marL="91440" lvl="0">
                        <a:buFont typeface="Arial" pitchFamily="34" charset="0"/>
                        <a:buChar char="•"/>
                      </a:pPr>
                      <a:r>
                        <a:rPr lang="en-US" sz="1100" b="1" dirty="0" smtClean="0"/>
                        <a:t>Electronic</a:t>
                      </a:r>
                    </a:p>
                    <a:p>
                      <a:pPr marL="91440" lvl="0">
                        <a:buFont typeface="Arial" pitchFamily="34" charset="0"/>
                        <a:buChar char="•"/>
                      </a:pPr>
                      <a:r>
                        <a:rPr lang="en-US" sz="1100" b="1" dirty="0" smtClean="0"/>
                        <a:t>Internal</a:t>
                      </a:r>
                    </a:p>
                    <a:p>
                      <a:pPr marL="91440" lvl="0">
                        <a:buFont typeface="Arial" pitchFamily="34" charset="0"/>
                        <a:buChar char="•"/>
                      </a:pPr>
                      <a:r>
                        <a:rPr lang="en-US" sz="1100" b="1" dirty="0" smtClean="0"/>
                        <a:t>Radiographic</a:t>
                      </a:r>
                      <a:r>
                        <a:rPr lang="en-US" sz="1100" b="1" baseline="0" dirty="0" smtClean="0"/>
                        <a:t> </a:t>
                      </a:r>
                      <a:endParaRPr lang="en-US" sz="1100" b="1" dirty="0" smtClean="0"/>
                    </a:p>
                    <a:p>
                      <a:endParaRPr lang="en-US" sz="1200" b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smtClean="0"/>
                        <a:t>Interpetation</a:t>
                      </a:r>
                    </a:p>
                    <a:p>
                      <a:r>
                        <a:rPr lang="en-US" sz="1200" b="1" baseline="0" smtClean="0"/>
                        <a:t>Min/Max Requirements</a:t>
                      </a:r>
                      <a:endParaRPr lang="en-US" sz="1200" b="1" baseline="0" dirty="0" smtClean="0"/>
                    </a:p>
                    <a:p>
                      <a:r>
                        <a:rPr lang="en-US" sz="1200" b="1" smtClean="0"/>
                        <a:t>Documentation</a:t>
                      </a:r>
                    </a:p>
                    <a:p>
                      <a:r>
                        <a:rPr lang="en-US" sz="1200" b="1" smtClean="0">
                          <a:solidFill>
                            <a:sysClr val="windowText" lastClr="000000"/>
                          </a:solidFill>
                        </a:rPr>
                        <a:t>Data manipulation</a:t>
                      </a:r>
                    </a:p>
                    <a:p>
                      <a:r>
                        <a:rPr lang="en-US" sz="1200" b="1" smtClean="0">
                          <a:solidFill>
                            <a:sysClr val="windowText" lastClr="000000"/>
                          </a:solidFill>
                        </a:rPr>
                        <a:t>Test HW/SW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</a:rPr>
                        <a:t>Understanding</a:t>
                      </a:r>
                      <a:r>
                        <a:rPr lang="en-US" sz="1200" b="1" baseline="0" dirty="0" smtClean="0">
                          <a:solidFill>
                            <a:sysClr val="windowText" lastClr="000000"/>
                          </a:solidFill>
                        </a:rPr>
                        <a:t> vs. misunderstanding</a:t>
                      </a:r>
                    </a:p>
                    <a:p>
                      <a:r>
                        <a:rPr lang="en-US" sz="1200" b="1" baseline="0" dirty="0" smtClean="0">
                          <a:solidFill>
                            <a:sysClr val="windowText" lastClr="000000"/>
                          </a:solidFill>
                        </a:rPr>
                        <a:t>What is documented vs. Experience</a:t>
                      </a:r>
                    </a:p>
                    <a:p>
                      <a:r>
                        <a:rPr lang="en-US" sz="1200" b="1" baseline="0" dirty="0" smtClean="0">
                          <a:solidFill>
                            <a:sysClr val="windowText" lastClr="000000"/>
                          </a:solidFill>
                        </a:rPr>
                        <a:t>Distractions</a:t>
                      </a:r>
                    </a:p>
                    <a:p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05491" y="989223"/>
            <a:ext cx="8291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Human Factors creep into Mil-Spec product &amp; end up critical to reliability: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50555" y="6165503"/>
            <a:ext cx="47140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050" dirty="0" smtClean="0"/>
              <a:t>DISTRIBUTION STATEMENT </a:t>
            </a:r>
            <a:r>
              <a:rPr lang="en-US" sz="1050" dirty="0" smtClean="0"/>
              <a:t>A: Approved </a:t>
            </a:r>
            <a:r>
              <a:rPr lang="en-US" sz="1050" dirty="0" smtClean="0"/>
              <a:t>for public release; distribution is unlimited.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845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635305" y="6176167"/>
            <a:ext cx="47140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050" dirty="0" smtClean="0"/>
              <a:t>DISTRIBUTION STATEMENT </a:t>
            </a:r>
            <a:r>
              <a:rPr lang="en-US" sz="1050" dirty="0" smtClean="0"/>
              <a:t>A: Approved </a:t>
            </a:r>
            <a:r>
              <a:rPr lang="en-US" sz="1050" dirty="0" smtClean="0"/>
              <a:t>for public release; distribution is unlimited.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70557" y="6330541"/>
            <a:ext cx="466725" cy="365125"/>
          </a:xfrm>
        </p:spPr>
        <p:txBody>
          <a:bodyPr/>
          <a:lstStyle/>
          <a:p>
            <a:fld id="{532E5815-A8B8-3248-99F0-470F41FB048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72150" y="743318"/>
            <a:ext cx="2414588" cy="166703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77439" y="3840480"/>
            <a:ext cx="1371600" cy="201168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u="sng" dirty="0" smtClean="0"/>
              <a:t>LEEPP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Visual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Electrical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LAT/RLAT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Data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QCI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Qualification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Auditing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Enhanced Screening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3840480" y="3840480"/>
            <a:ext cx="1371600" cy="173736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u="sng" dirty="0" smtClean="0"/>
              <a:t>Subassembly</a:t>
            </a:r>
          </a:p>
          <a:p>
            <a:pPr algn="ctr"/>
            <a:endParaRPr lang="en-US" sz="11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Visual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Electrical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ATP</a:t>
            </a: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Data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Auditing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Class I process</a:t>
            </a:r>
            <a:endParaRPr lang="en-US" sz="1100" dirty="0"/>
          </a:p>
          <a:p>
            <a:pPr algn="ctr"/>
            <a:endParaRPr lang="en-US" sz="11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5303520" y="3840480"/>
            <a:ext cx="1463040" cy="261258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u="sng" dirty="0" smtClean="0"/>
              <a:t>System</a:t>
            </a:r>
          </a:p>
          <a:p>
            <a:pPr algn="ctr"/>
            <a:endParaRPr lang="en-US" sz="11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Visual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Environmental </a:t>
            </a: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ATP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Data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Auditing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Class I </a:t>
            </a:r>
            <a:r>
              <a:rPr lang="en-US" sz="1100" dirty="0" smtClean="0"/>
              <a:t>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Calibrations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Qualification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Surveillance</a:t>
            </a: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Baseline performance study 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822960" y="3931920"/>
            <a:ext cx="1554480" cy="13716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DLA </a:t>
            </a:r>
          </a:p>
          <a:p>
            <a:pPr algn="ctr"/>
            <a:r>
              <a:rPr lang="en-US" sz="1100" dirty="0" smtClean="0"/>
              <a:t>Mil –Spec</a:t>
            </a:r>
          </a:p>
        </p:txBody>
      </p:sp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48677716"/>
              </p:ext>
            </p:extLst>
          </p:nvPr>
        </p:nvGraphicFramePr>
        <p:xfrm>
          <a:off x="0" y="281030"/>
          <a:ext cx="9103419" cy="3200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Rectangular Callout 53"/>
          <p:cNvSpPr/>
          <p:nvPr/>
        </p:nvSpPr>
        <p:spPr>
          <a:xfrm>
            <a:off x="7872661" y="519060"/>
            <a:ext cx="1011680" cy="826313"/>
          </a:xfrm>
          <a:prstGeom prst="wedgeRectCallout">
            <a:avLst>
              <a:gd name="adj1" fmla="val -13556"/>
              <a:gd name="adj2" fmla="val 181548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Will Never Achieve Zero Risk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9164" y="2642394"/>
            <a:ext cx="543637" cy="251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zero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329325" y="790923"/>
            <a:ext cx="241290" cy="18371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96460">
                <a:srgbClr val="92D050"/>
              </a:gs>
              <a:gs pos="2000">
                <a:srgbClr val="FE7676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496" y="269871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Highest</a:t>
            </a:r>
          </a:p>
          <a:p>
            <a:r>
              <a:rPr lang="en-US" sz="1400" dirty="0" smtClean="0"/>
              <a:t> Risk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6858000" y="3840480"/>
            <a:ext cx="1645920" cy="146304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u="sng" dirty="0" smtClean="0"/>
              <a:t>Operational Testing</a:t>
            </a:r>
          </a:p>
          <a:p>
            <a:pPr algn="ctr"/>
            <a:endParaRPr lang="en-US" sz="11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Periodic calibration</a:t>
            </a: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Functional verification </a:t>
            </a:r>
            <a:r>
              <a:rPr lang="en-US" sz="1100" dirty="0"/>
              <a:t>a</a:t>
            </a:r>
            <a:r>
              <a:rPr lang="en-US" sz="1100" dirty="0" smtClean="0"/>
              <a:t>nd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17" name="Right Arrow 16"/>
          <p:cNvSpPr/>
          <p:nvPr/>
        </p:nvSpPr>
        <p:spPr>
          <a:xfrm>
            <a:off x="914400" y="3482027"/>
            <a:ext cx="7589520" cy="1828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857701" y="932217"/>
            <a:ext cx="5895575" cy="1393794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53276" y="2326011"/>
            <a:ext cx="1481328" cy="168675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134148" y="4203511"/>
            <a:ext cx="5526034" cy="2037834"/>
            <a:chOff x="1134148" y="4203511"/>
            <a:chExt cx="5526034" cy="2037834"/>
          </a:xfrm>
        </p:grpSpPr>
        <p:sp>
          <p:nvSpPr>
            <p:cNvPr id="2" name="Oval 1"/>
            <p:cNvSpPr/>
            <p:nvPr/>
          </p:nvSpPr>
          <p:spPr>
            <a:xfrm>
              <a:off x="2377439" y="4203511"/>
              <a:ext cx="1371600" cy="177421"/>
            </a:xfrm>
            <a:prstGeom prst="ellipse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377439" y="4545132"/>
              <a:ext cx="1371600" cy="177421"/>
            </a:xfrm>
            <a:prstGeom prst="ellipse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377439" y="4722553"/>
              <a:ext cx="1371600" cy="177421"/>
            </a:xfrm>
            <a:prstGeom prst="ellipse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377439" y="4874953"/>
              <a:ext cx="1371600" cy="177421"/>
            </a:xfrm>
            <a:prstGeom prst="ellipse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377437" y="5227947"/>
              <a:ext cx="1371600" cy="177421"/>
            </a:xfrm>
            <a:prstGeom prst="ellipse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805488" y="4205289"/>
              <a:ext cx="1371600" cy="177421"/>
            </a:xfrm>
            <a:prstGeom prst="ellipse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840480" y="4737909"/>
              <a:ext cx="1371600" cy="177421"/>
            </a:xfrm>
            <a:prstGeom prst="ellipse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134148" y="5998746"/>
              <a:ext cx="1371600" cy="177421"/>
            </a:xfrm>
            <a:prstGeom prst="ellipse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273760" y="4211518"/>
              <a:ext cx="1371600" cy="177421"/>
            </a:xfrm>
            <a:prstGeom prst="ellipse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288582" y="4728356"/>
              <a:ext cx="1371600" cy="177421"/>
            </a:xfrm>
            <a:prstGeom prst="ellipse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278308" y="4915330"/>
              <a:ext cx="1371600" cy="177421"/>
            </a:xfrm>
            <a:prstGeom prst="ellipse">
              <a:avLst/>
            </a:prstGeom>
            <a:noFill/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05748" y="5933568"/>
              <a:ext cx="2486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= significant human error risk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78614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Factors Realized - Examples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E5815-A8B8-3248-99F0-470F41FB048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9139"/>
          <a:stretch/>
        </p:blipFill>
        <p:spPr>
          <a:xfrm>
            <a:off x="134410" y="3170749"/>
            <a:ext cx="4890031" cy="2713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79" y="989747"/>
            <a:ext cx="4269205" cy="11582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2824" y="5824654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Incorrect tab number on gas bottle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8557" y="2209117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Incorrect angle on connector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4441" y="989746"/>
            <a:ext cx="3944067" cy="262975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408420" y="1569037"/>
            <a:ext cx="1234440" cy="1280160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99885" y="353984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Bent Leads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2113" y="4084331"/>
            <a:ext cx="2400300" cy="1800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8420" y="591229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Oops…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96895" y="6281623"/>
            <a:ext cx="47140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050" dirty="0" smtClean="0"/>
              <a:t>DISTRIBUTION STATEMENT </a:t>
            </a:r>
            <a:r>
              <a:rPr lang="en-US" sz="1050" dirty="0" smtClean="0"/>
              <a:t>A: Approved </a:t>
            </a:r>
            <a:r>
              <a:rPr lang="en-US" sz="1050" dirty="0" smtClean="0"/>
              <a:t>for public release; distribution is unlimited.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845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50555" y="6165503"/>
            <a:ext cx="47140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050" dirty="0" smtClean="0"/>
              <a:t>DISTRIBUTION STATEMENT </a:t>
            </a:r>
            <a:r>
              <a:rPr lang="en-US" sz="1050" dirty="0" smtClean="0"/>
              <a:t>A: Approved </a:t>
            </a:r>
            <a:r>
              <a:rPr lang="en-US" sz="1050" dirty="0" smtClean="0"/>
              <a:t>for public release; distribution is unlimited.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672" y="47198"/>
            <a:ext cx="7766050" cy="817851"/>
          </a:xfrm>
        </p:spPr>
        <p:txBody>
          <a:bodyPr/>
          <a:lstStyle/>
          <a:p>
            <a:r>
              <a:rPr lang="en-US" dirty="0" smtClean="0"/>
              <a:t>Defect requiring additional effort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E5815-A8B8-3248-99F0-470F41FB048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507" y="1025153"/>
            <a:ext cx="5671257" cy="5319784"/>
          </a:xfrm>
        </p:spPr>
        <p:txBody>
          <a:bodyPr/>
          <a:lstStyle/>
          <a:p>
            <a:r>
              <a:rPr lang="en-US" sz="2000" dirty="0" smtClean="0"/>
              <a:t>Mobile Conductive Foreign Object Defect  (</a:t>
            </a:r>
            <a:r>
              <a:rPr lang="en-US" sz="2000" dirty="0" err="1" smtClean="0"/>
              <a:t>mcFOD</a:t>
            </a:r>
            <a:r>
              <a:rPr lang="en-US" sz="2000" dirty="0" smtClean="0"/>
              <a:t>) in surface cavity electronic packages can escape traditional screens </a:t>
            </a:r>
            <a:endParaRPr lang="en-US" sz="1400" i="1" dirty="0"/>
          </a:p>
          <a:p>
            <a:pPr lvl="2"/>
            <a:r>
              <a:rPr lang="en-US" sz="1600" i="1" dirty="0"/>
              <a:t>Pre-Cap visual -  dependent on human review </a:t>
            </a:r>
          </a:p>
          <a:p>
            <a:pPr lvl="2"/>
            <a:r>
              <a:rPr lang="en-US" sz="1600" i="1" dirty="0" smtClean="0"/>
              <a:t>PIND is dependent on setup and defect  (mass, shape of the defect, sensitivity) </a:t>
            </a:r>
          </a:p>
          <a:p>
            <a:pPr lvl="2"/>
            <a:r>
              <a:rPr lang="en-US" sz="1600" i="1" dirty="0" smtClean="0"/>
              <a:t>X-ray detection – for most vendors dependent on Human review – Human Error </a:t>
            </a:r>
          </a:p>
          <a:p>
            <a:pPr lvl="2"/>
            <a:r>
              <a:rPr lang="en-US" sz="1600" i="1" dirty="0" smtClean="0"/>
              <a:t>Electrical screens of all type may not be effective based on</a:t>
            </a:r>
          </a:p>
          <a:p>
            <a:pPr lvl="3"/>
            <a:r>
              <a:rPr lang="en-US" sz="1600" i="1" dirty="0" smtClean="0"/>
              <a:t>Location of defect during testing </a:t>
            </a:r>
          </a:p>
          <a:p>
            <a:pPr lvl="3"/>
            <a:r>
              <a:rPr lang="en-US" sz="1600" i="1" dirty="0" smtClean="0"/>
              <a:t>Movement of defect impacting timing of test</a:t>
            </a:r>
          </a:p>
          <a:p>
            <a:pPr lvl="3"/>
            <a:r>
              <a:rPr lang="en-US" sz="1600" i="1" dirty="0" err="1" smtClean="0"/>
              <a:t>mcFOD</a:t>
            </a:r>
            <a:r>
              <a:rPr lang="en-US" sz="1600" i="1" dirty="0" smtClean="0"/>
              <a:t>  </a:t>
            </a:r>
            <a:r>
              <a:rPr lang="en-US" sz="1600" i="1" dirty="0"/>
              <a:t>size </a:t>
            </a:r>
            <a:r>
              <a:rPr lang="en-US" sz="1600" i="1" dirty="0" smtClean="0"/>
              <a:t>and distribution</a:t>
            </a:r>
          </a:p>
          <a:p>
            <a:pPr lvl="3"/>
            <a:r>
              <a:rPr lang="en-US" sz="1600" i="1" dirty="0" smtClean="0"/>
              <a:t>Gap </a:t>
            </a:r>
            <a:r>
              <a:rPr lang="en-US" sz="1600" i="1" dirty="0"/>
              <a:t>sizes </a:t>
            </a:r>
            <a:r>
              <a:rPr lang="en-US" sz="1600" i="1" dirty="0" smtClean="0"/>
              <a:t>between IC </a:t>
            </a:r>
            <a:r>
              <a:rPr lang="en-US" sz="1600" i="1" dirty="0"/>
              <a:t>lines </a:t>
            </a:r>
            <a:endParaRPr lang="en-US" sz="1600" i="1" dirty="0" smtClean="0"/>
          </a:p>
          <a:p>
            <a:pPr lvl="3"/>
            <a:r>
              <a:rPr lang="en-US" sz="1600" i="1" dirty="0" smtClean="0"/>
              <a:t>Spacing </a:t>
            </a:r>
            <a:r>
              <a:rPr lang="en-US" sz="1600" i="1" dirty="0"/>
              <a:t>of Power lines vs. Ground </a:t>
            </a:r>
            <a:r>
              <a:rPr lang="en-US" sz="1600" i="1" dirty="0" smtClean="0"/>
              <a:t>lines</a:t>
            </a:r>
          </a:p>
          <a:p>
            <a:pPr lvl="3"/>
            <a:r>
              <a:rPr lang="en-US" sz="1600" i="1" dirty="0" smtClean="0"/>
              <a:t>Power levels and test Limit levels can be seen as “noise”</a:t>
            </a:r>
          </a:p>
          <a:p>
            <a:pPr marL="640080" lvl="2" indent="0">
              <a:buNone/>
            </a:pPr>
            <a:endParaRPr lang="en-US" dirty="0" smtClean="0"/>
          </a:p>
          <a:p>
            <a:pPr marL="301752" lvl="1" indent="0">
              <a:buNone/>
            </a:pPr>
            <a:endParaRPr lang="en-US" dirty="0" smtClean="0"/>
          </a:p>
          <a:p>
            <a:pPr marL="301752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6646" y="6119868"/>
            <a:ext cx="8385065" cy="67212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 algn="ctr"/>
            <a:r>
              <a:rPr lang="en-US" b="1" dirty="0"/>
              <a:t>To further reduce risk </a:t>
            </a:r>
            <a:r>
              <a:rPr lang="en-US" b="1" dirty="0" smtClean="0"/>
              <a:t>– need to </a:t>
            </a:r>
            <a:r>
              <a:rPr lang="en-US" b="1" dirty="0"/>
              <a:t>take additional steps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065" y="800800"/>
            <a:ext cx="2518646" cy="1893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755" y="4048628"/>
            <a:ext cx="2379967" cy="15176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404" y="2642833"/>
            <a:ext cx="2379967" cy="175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44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214" y="47198"/>
            <a:ext cx="8425542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Even further actions to reduce </a:t>
            </a:r>
            <a:r>
              <a:rPr lang="en-US" sz="2400" dirty="0" err="1" smtClean="0"/>
              <a:t>mcFOD</a:t>
            </a:r>
            <a:r>
              <a:rPr lang="en-US" sz="2400" dirty="0" smtClean="0"/>
              <a:t> impact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E5815-A8B8-3248-99F0-470F41FB048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30672" y="1193129"/>
            <a:ext cx="7766050" cy="3987800"/>
          </a:xfrm>
        </p:spPr>
        <p:txBody>
          <a:bodyPr/>
          <a:lstStyle/>
          <a:p>
            <a:pPr lvl="1"/>
            <a:r>
              <a:rPr lang="en-US" sz="2000" dirty="0" smtClean="0"/>
              <a:t>Determine what is current state of detection and capture rate at our cavity package vendors </a:t>
            </a:r>
          </a:p>
          <a:p>
            <a:pPr lvl="2"/>
            <a:r>
              <a:rPr lang="en-US" sz="1600" dirty="0" smtClean="0"/>
              <a:t>Determine what is Mil-spec process capabilities</a:t>
            </a:r>
          </a:p>
          <a:p>
            <a:pPr lvl="1"/>
            <a:r>
              <a:rPr lang="en-US" sz="2000" dirty="0" smtClean="0"/>
              <a:t>Audit each vendor to determine methodology and consistency of processes</a:t>
            </a:r>
          </a:p>
          <a:p>
            <a:pPr lvl="1"/>
            <a:r>
              <a:rPr lang="en-US" sz="2000" dirty="0" smtClean="0"/>
              <a:t>Pull statistically significant sample of parts from each vendor to determine capture rate to get a baseline</a:t>
            </a:r>
          </a:p>
          <a:p>
            <a:pPr lvl="1"/>
            <a:r>
              <a:rPr lang="en-US" sz="2000" dirty="0" smtClean="0"/>
              <a:t>Determine if any vendors are “out of family” – higher risk</a:t>
            </a:r>
          </a:p>
          <a:p>
            <a:pPr lvl="1"/>
            <a:r>
              <a:rPr lang="en-US" sz="2000" dirty="0" smtClean="0"/>
              <a:t>Determine best practice for detection and capture</a:t>
            </a:r>
          </a:p>
          <a:p>
            <a:pPr lvl="1"/>
            <a:r>
              <a:rPr lang="en-US" sz="2000" dirty="0" smtClean="0"/>
              <a:t>Share and implement changes at vendor where applicable </a:t>
            </a:r>
          </a:p>
          <a:p>
            <a:pPr lvl="1"/>
            <a:r>
              <a:rPr lang="en-US" sz="2000" dirty="0" smtClean="0"/>
              <a:t>Implement additional re-screen of inspection where appropriate</a:t>
            </a:r>
          </a:p>
          <a:p>
            <a:pPr lvl="1"/>
            <a:endParaRPr lang="en-US" sz="2000" dirty="0" smtClean="0"/>
          </a:p>
          <a:p>
            <a:pPr marL="301752" lvl="1" indent="0">
              <a:buNone/>
            </a:pPr>
            <a:endParaRPr lang="en-US" dirty="0" smtClean="0"/>
          </a:p>
          <a:p>
            <a:pPr marL="301752" lvl="1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50555" y="6165503"/>
            <a:ext cx="47140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050" dirty="0" smtClean="0"/>
              <a:t>DISTRIBUTION STATEMENT </a:t>
            </a:r>
            <a:r>
              <a:rPr lang="en-US" sz="1050" dirty="0" smtClean="0"/>
              <a:t>A: Approved </a:t>
            </a:r>
            <a:r>
              <a:rPr lang="en-US" sz="1050" dirty="0" smtClean="0"/>
              <a:t>for public release; distribution is unlimited.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45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found….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E5815-A8B8-3248-99F0-470F41FB048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720" y="1253698"/>
            <a:ext cx="8348002" cy="3987800"/>
          </a:xfrm>
        </p:spPr>
        <p:txBody>
          <a:bodyPr/>
          <a:lstStyle/>
          <a:p>
            <a:r>
              <a:rPr lang="en-US" sz="1800" dirty="0" smtClean="0"/>
              <a:t>Looking across multiple vendors with a statistically significant samples shows they were 96%-99.8% success in capturing </a:t>
            </a:r>
            <a:r>
              <a:rPr lang="en-US" sz="1800" dirty="0" err="1" smtClean="0"/>
              <a:t>mcFOD</a:t>
            </a:r>
            <a:r>
              <a:rPr lang="en-US" sz="1800" dirty="0"/>
              <a:t>  </a:t>
            </a:r>
            <a:endParaRPr lang="en-US" sz="1800" dirty="0" smtClean="0"/>
          </a:p>
          <a:p>
            <a:pPr lvl="1"/>
            <a:r>
              <a:rPr lang="en-US" sz="1800" dirty="0" smtClean="0"/>
              <a:t>Escapes </a:t>
            </a:r>
            <a:r>
              <a:rPr lang="en-US" sz="1800" dirty="0"/>
              <a:t>will occur at all program vendors </a:t>
            </a:r>
          </a:p>
          <a:p>
            <a:pPr lvl="1"/>
            <a:r>
              <a:rPr lang="en-US" sz="1800" dirty="0" smtClean="0"/>
              <a:t>Dependent on : </a:t>
            </a:r>
          </a:p>
          <a:p>
            <a:pPr lvl="2"/>
            <a:r>
              <a:rPr lang="en-US" sz="1400" dirty="0" smtClean="0"/>
              <a:t>Floor </a:t>
            </a:r>
            <a:r>
              <a:rPr lang="en-US" sz="1400" dirty="0"/>
              <a:t>implementation at each </a:t>
            </a:r>
            <a:r>
              <a:rPr lang="en-US" sz="1400" dirty="0" smtClean="0"/>
              <a:t>supplier</a:t>
            </a:r>
          </a:p>
          <a:p>
            <a:pPr lvl="2"/>
            <a:r>
              <a:rPr lang="en-US" sz="1400" dirty="0"/>
              <a:t>D</a:t>
            </a:r>
            <a:r>
              <a:rPr lang="en-US" sz="1400" dirty="0" smtClean="0"/>
              <a:t>ecision </a:t>
            </a:r>
            <a:r>
              <a:rPr lang="en-US" sz="1400" dirty="0"/>
              <a:t>making criteria at each </a:t>
            </a:r>
            <a:r>
              <a:rPr lang="en-US" sz="1400" dirty="0" smtClean="0"/>
              <a:t>supplier</a:t>
            </a:r>
          </a:p>
          <a:p>
            <a:pPr lvl="2"/>
            <a:r>
              <a:rPr lang="en-US" sz="1400" dirty="0" smtClean="0"/>
              <a:t>Internal supplier </a:t>
            </a:r>
            <a:r>
              <a:rPr lang="en-US" sz="1400" dirty="0"/>
              <a:t>verification of inspection </a:t>
            </a:r>
            <a:r>
              <a:rPr lang="en-US" sz="1400" dirty="0" smtClean="0"/>
              <a:t>efficiency</a:t>
            </a:r>
            <a:endParaRPr lang="en-US" sz="1400" dirty="0"/>
          </a:p>
          <a:p>
            <a:pPr lvl="2"/>
            <a:endParaRPr lang="en-US" sz="1400" dirty="0" smtClean="0"/>
          </a:p>
          <a:p>
            <a:pPr lvl="1"/>
            <a:r>
              <a:rPr lang="en-US" sz="1800" dirty="0" smtClean="0"/>
              <a:t>Each vendor was compliant to the requirement</a:t>
            </a:r>
          </a:p>
          <a:p>
            <a:pPr lvl="2"/>
            <a:r>
              <a:rPr lang="en-US" sz="1400" dirty="0" smtClean="0"/>
              <a:t>Application varied widely between vendors </a:t>
            </a:r>
          </a:p>
          <a:p>
            <a:pPr lvl="2"/>
            <a:r>
              <a:rPr lang="en-US" sz="1400" dirty="0" smtClean="0"/>
              <a:t>No vendor focused on the human condition</a:t>
            </a:r>
          </a:p>
          <a:p>
            <a:pPr lvl="3"/>
            <a:endParaRPr lang="en-US" sz="1400" dirty="0"/>
          </a:p>
          <a:p>
            <a:pPr lvl="3"/>
            <a:endParaRPr lang="en-US" sz="1400" dirty="0" smtClean="0"/>
          </a:p>
          <a:p>
            <a:pPr lvl="1"/>
            <a:r>
              <a:rPr lang="en-US" sz="1800" dirty="0" smtClean="0"/>
              <a:t>However, the vendor’s did not meet the intent – effective screen of defects due to human error  </a:t>
            </a:r>
            <a:endParaRPr lang="en-US" sz="1800" dirty="0"/>
          </a:p>
          <a:p>
            <a:pPr lvl="3"/>
            <a:endParaRPr lang="en-US" sz="1400" dirty="0" smtClean="0"/>
          </a:p>
          <a:p>
            <a:pPr lvl="3"/>
            <a:endParaRPr lang="en-US" sz="1400" dirty="0"/>
          </a:p>
          <a:p>
            <a:pPr marL="301752" lvl="1" indent="0">
              <a:buNone/>
            </a:pPr>
            <a:endParaRPr lang="en-US" sz="1800" dirty="0" smtClean="0"/>
          </a:p>
          <a:p>
            <a:pPr lvl="2"/>
            <a:endParaRPr lang="en-US" sz="1400" dirty="0"/>
          </a:p>
          <a:p>
            <a:pPr lvl="2"/>
            <a:endParaRPr lang="en-US" sz="1400" dirty="0" smtClean="0"/>
          </a:p>
          <a:p>
            <a:pPr lvl="2"/>
            <a:endParaRPr lang="en-US" sz="1400" dirty="0"/>
          </a:p>
          <a:p>
            <a:pPr lvl="2"/>
            <a:r>
              <a:rPr lang="en-US" sz="2400" b="1" dirty="0" smtClean="0">
                <a:solidFill>
                  <a:srgbClr val="FF0000"/>
                </a:solidFill>
              </a:rPr>
              <a:t>THIS is where we </a:t>
            </a:r>
            <a:r>
              <a:rPr lang="en-US" sz="2400" b="1" dirty="0" err="1" smtClean="0">
                <a:solidFill>
                  <a:srgbClr val="FF0000"/>
                </a:solidFill>
              </a:rPr>
              <a:t>disacuss</a:t>
            </a:r>
            <a:r>
              <a:rPr lang="en-US" sz="2400" b="1" dirty="0" smtClean="0">
                <a:solidFill>
                  <a:srgbClr val="FF0000"/>
                </a:solidFill>
              </a:rPr>
              <a:t> AUGMENTING the QUAILITY PROGRAM TO MEET INTENT – THEY WERE COMPLIANT BUT DID NOT WEED OUT HUMAN CONTRIBUTION</a:t>
            </a:r>
            <a:endParaRPr lang="en-US" sz="2400" b="1" dirty="0">
              <a:solidFill>
                <a:srgbClr val="FF0000"/>
              </a:solidFill>
            </a:endParaRP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550555" y="6165503"/>
            <a:ext cx="47140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050" dirty="0" smtClean="0"/>
              <a:t>DISTRIBUTION STATEMENT </a:t>
            </a:r>
            <a:r>
              <a:rPr lang="en-US" sz="1050" dirty="0" smtClean="0"/>
              <a:t>A: Approved </a:t>
            </a:r>
            <a:r>
              <a:rPr lang="en-US" sz="1050" dirty="0" smtClean="0"/>
              <a:t>for public release; distribution is unlimited.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25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 Practices and changes needed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E5815-A8B8-3248-99F0-470F41FB048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 smtClean="0"/>
              <a:t>During inspection there was no visual size indicator to allow human to compare vs. size specification  (3 um) </a:t>
            </a:r>
          </a:p>
          <a:p>
            <a:r>
              <a:rPr lang="en-US" sz="2000" dirty="0" smtClean="0"/>
              <a:t>Monitor resolution and contrast not optimized for defects </a:t>
            </a:r>
          </a:p>
          <a:p>
            <a:r>
              <a:rPr lang="en-US" sz="2000" dirty="0" smtClean="0"/>
              <a:t>Inspector’s eye and feature fatigue – additional  operators </a:t>
            </a:r>
            <a:r>
              <a:rPr lang="en-US" sz="2000" dirty="0"/>
              <a:t>b</a:t>
            </a:r>
            <a:r>
              <a:rPr lang="en-US" sz="2000" dirty="0" smtClean="0"/>
              <a:t>reaks and switch outs changes</a:t>
            </a:r>
          </a:p>
          <a:p>
            <a:r>
              <a:rPr lang="en-US" sz="2000" dirty="0" smtClean="0"/>
              <a:t>Implemented efficiency checks and random samples at vendor and acceptance </a:t>
            </a:r>
          </a:p>
          <a:p>
            <a:r>
              <a:rPr lang="en-US" sz="2000" dirty="0" smtClean="0"/>
              <a:t>additional PIND and XRAY inspections for parts </a:t>
            </a:r>
          </a:p>
          <a:p>
            <a:r>
              <a:rPr lang="en-US" sz="2000" dirty="0" smtClean="0"/>
              <a:t>Characterization of test data with issues – characterize  “noise” in test data </a:t>
            </a:r>
          </a:p>
          <a:p>
            <a:r>
              <a:rPr lang="en-US" sz="2000" dirty="0" smtClean="0"/>
              <a:t> Environmental testing  (including vibration)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0555" y="6165503"/>
            <a:ext cx="47140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050" dirty="0" smtClean="0"/>
              <a:t>DISTRIBUTION STATEMENT </a:t>
            </a:r>
            <a:r>
              <a:rPr lang="en-US" sz="1050" dirty="0" smtClean="0"/>
              <a:t>A: Approved </a:t>
            </a:r>
            <a:r>
              <a:rPr lang="en-US" sz="1050" dirty="0" smtClean="0"/>
              <a:t>for public release; distribution is unlimited.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11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rape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4B23"/>
      </a:accent1>
      <a:accent2>
        <a:srgbClr val="252C6A"/>
      </a:accent2>
      <a:accent3>
        <a:srgbClr val="C1D42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46424440-69aa-4682-b769-c2511fcb5529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2f011b2-ec68-47b6-8298-2033cce0183d">Current</Status>
    <Type_x0020_of_x0020_Document xmlns="72f011b2-ec68-47b6-8298-2033cce0183d">Templates</Type_x0020_of_x0020_Documen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140E86FD5AD749B4B5052CE0217450" ma:contentTypeVersion="20" ma:contentTypeDescription="Create a new document." ma:contentTypeScope="" ma:versionID="a53e71afa36000f0ac65ea4a53c60210">
  <xsd:schema xmlns:xsd="http://www.w3.org/2001/XMLSchema" xmlns:xs="http://www.w3.org/2001/XMLSchema" xmlns:p="http://schemas.microsoft.com/office/2006/metadata/properties" xmlns:ns2="72f011b2-ec68-47b6-8298-2033cce0183d" targetNamespace="http://schemas.microsoft.com/office/2006/metadata/properties" ma:root="true" ma:fieldsID="9ec1f7932c81e36da3a28ec4affd481e" ns2:_="">
    <xsd:import namespace="72f011b2-ec68-47b6-8298-2033cce0183d"/>
    <xsd:element name="properties">
      <xsd:complexType>
        <xsd:sequence>
          <xsd:element name="documentManagement">
            <xsd:complexType>
              <xsd:all>
                <xsd:element ref="ns2:Type_x0020_of_x0020_Document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011b2-ec68-47b6-8298-2033cce0183d" elementFormDefault="qualified">
    <xsd:import namespace="http://schemas.microsoft.com/office/2006/documentManagement/types"/>
    <xsd:import namespace="http://schemas.microsoft.com/office/infopath/2007/PartnerControls"/>
    <xsd:element name="Type_x0020_of_x0020_Document" ma:index="8" nillable="true" ma:displayName="Type of Document" ma:format="Dropdown" ma:internalName="Type_x0020_of_x0020_Document">
      <xsd:simpleType>
        <xsd:restriction base="dms:Choice">
          <xsd:enumeration value="Marketing materials"/>
          <xsd:enumeration value="Templates"/>
        </xsd:restriction>
      </xsd:simpleType>
    </xsd:element>
    <xsd:element name="Status" ma:index="9" nillable="true" ma:displayName="Status" ma:format="Dropdown" ma:internalName="Status">
      <xsd:simpleType>
        <xsd:restriction base="dms:Choice">
          <xsd:enumeration value="Current"/>
          <xsd:enumeration value="Ol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F1215F-7B7E-4295-9D3A-BA1C446FD76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018A19A8-A66C-4E56-88F9-2F3A31276031}">
  <ds:schemaRefs>
    <ds:schemaRef ds:uri="72f011b2-ec68-47b6-8298-2033cce0183d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239A150-2BAF-48E9-A4F3-778EC2A61E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f011b2-ec68-47b6-8298-2033cce018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6DD6FB1-DC88-44F3-B556-26338B6957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10733</TotalTime>
  <Words>1044</Words>
  <Application>Microsoft Office PowerPoint</Application>
  <PresentationFormat>On-screen Show (4:3)</PresentationFormat>
  <Paragraphs>222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Human Error  Reduction of Risk  </vt:lpstr>
      <vt:lpstr>Reduction of Risk</vt:lpstr>
      <vt:lpstr>Impacts to Reliability – Human Factors </vt:lpstr>
      <vt:lpstr>Slide 4</vt:lpstr>
      <vt:lpstr>Human Factors Realized - Examples</vt:lpstr>
      <vt:lpstr>Defect requiring additional effort </vt:lpstr>
      <vt:lpstr>Even further actions to reduce mcFOD impact </vt:lpstr>
      <vt:lpstr>What we found…. </vt:lpstr>
      <vt:lpstr>Best Practices and changes needed </vt:lpstr>
      <vt:lpstr>Summary</vt:lpstr>
    </vt:vector>
  </TitlesOfParts>
  <Company>Bornemann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Draper PowerPoint Template</dc:title>
  <dc:creator>Office 2004 Test Drive User</dc:creator>
  <cp:lastModifiedBy>SSP</cp:lastModifiedBy>
  <cp:revision>306</cp:revision>
  <cp:lastPrinted>2016-03-10T18:01:03Z</cp:lastPrinted>
  <dcterms:created xsi:type="dcterms:W3CDTF">2015-09-06T15:34:24Z</dcterms:created>
  <dcterms:modified xsi:type="dcterms:W3CDTF">2017-07-27T11:45:50Z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0x01010078140E86FD5AD749B4B5052CE0217450</vt:lpwstr>
  </property>
</Properties>
</file>