
<file path=[Content_Types].xml><?xml version="1.0" encoding="utf-8"?>
<Types xmlns="http://schemas.openxmlformats.org/package/2006/content-types">
  <Default Extension="png" ContentType="image/png"/>
  <Default Extension="jfif" ContentType="image/jpeg"/>
  <Default Extension="tmp"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49.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media/image113.jpg" ContentType="image/jpeg"/>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115.jpg" ContentType="image/jpeg"/>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media/image122.jpg" ContentType="image/jpeg"/>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65" r:id="rId2"/>
    <p:sldMasterId id="2147489546" r:id="rId3"/>
    <p:sldMasterId id="2147490895" r:id="rId4"/>
    <p:sldMasterId id="2147490998" r:id="rId5"/>
    <p:sldMasterId id="2147491004" r:id="rId6"/>
    <p:sldMasterId id="2147491016" r:id="rId7"/>
    <p:sldMasterId id="2147491056" r:id="rId8"/>
    <p:sldMasterId id="2147491077" r:id="rId9"/>
    <p:sldMasterId id="2147491099" r:id="rId10"/>
  </p:sldMasterIdLst>
  <p:notesMasterIdLst>
    <p:notesMasterId r:id="rId208"/>
  </p:notesMasterIdLst>
  <p:handoutMasterIdLst>
    <p:handoutMasterId r:id="rId209"/>
  </p:handoutMasterIdLst>
  <p:sldIdLst>
    <p:sldId id="3981" r:id="rId11"/>
    <p:sldId id="1943" r:id="rId12"/>
    <p:sldId id="2887" r:id="rId13"/>
    <p:sldId id="3911" r:id="rId14"/>
    <p:sldId id="3912" r:id="rId15"/>
    <p:sldId id="3913" r:id="rId16"/>
    <p:sldId id="3914" r:id="rId17"/>
    <p:sldId id="3915" r:id="rId18"/>
    <p:sldId id="3916" r:id="rId19"/>
    <p:sldId id="3917" r:id="rId20"/>
    <p:sldId id="3918" r:id="rId21"/>
    <p:sldId id="3919" r:id="rId22"/>
    <p:sldId id="3920" r:id="rId23"/>
    <p:sldId id="3921" r:id="rId24"/>
    <p:sldId id="3922" r:id="rId25"/>
    <p:sldId id="3923" r:id="rId26"/>
    <p:sldId id="3924" r:id="rId27"/>
    <p:sldId id="3925" r:id="rId28"/>
    <p:sldId id="3926" r:id="rId29"/>
    <p:sldId id="3982" r:id="rId30"/>
    <p:sldId id="3983" r:id="rId31"/>
    <p:sldId id="3984" r:id="rId32"/>
    <p:sldId id="3985" r:id="rId33"/>
    <p:sldId id="3986" r:id="rId34"/>
    <p:sldId id="3987" r:id="rId35"/>
    <p:sldId id="3988" r:id="rId36"/>
    <p:sldId id="3989" r:id="rId37"/>
    <p:sldId id="3990" r:id="rId38"/>
    <p:sldId id="3991" r:id="rId39"/>
    <p:sldId id="3992" r:id="rId40"/>
    <p:sldId id="3993" r:id="rId41"/>
    <p:sldId id="3994" r:id="rId42"/>
    <p:sldId id="3995" r:id="rId43"/>
    <p:sldId id="3996" r:id="rId44"/>
    <p:sldId id="3997" r:id="rId45"/>
    <p:sldId id="3998" r:id="rId46"/>
    <p:sldId id="3999" r:id="rId47"/>
    <p:sldId id="3927" r:id="rId48"/>
    <p:sldId id="3928" r:id="rId49"/>
    <p:sldId id="3929" r:id="rId50"/>
    <p:sldId id="3930" r:id="rId51"/>
    <p:sldId id="3931" r:id="rId52"/>
    <p:sldId id="3932" r:id="rId53"/>
    <p:sldId id="3933" r:id="rId54"/>
    <p:sldId id="3934" r:id="rId55"/>
    <p:sldId id="3935" r:id="rId56"/>
    <p:sldId id="3936" r:id="rId57"/>
    <p:sldId id="3937" r:id="rId58"/>
    <p:sldId id="3938" r:id="rId59"/>
    <p:sldId id="3939" r:id="rId60"/>
    <p:sldId id="3940" r:id="rId61"/>
    <p:sldId id="3941" r:id="rId62"/>
    <p:sldId id="3942" r:id="rId63"/>
    <p:sldId id="3943" r:id="rId64"/>
    <p:sldId id="3944" r:id="rId65"/>
    <p:sldId id="3945" r:id="rId66"/>
    <p:sldId id="3946" r:id="rId67"/>
    <p:sldId id="3947" r:id="rId68"/>
    <p:sldId id="3948" r:id="rId69"/>
    <p:sldId id="3949" r:id="rId70"/>
    <p:sldId id="3950" r:id="rId71"/>
    <p:sldId id="3951" r:id="rId72"/>
    <p:sldId id="3572" r:id="rId73"/>
    <p:sldId id="3687" r:id="rId74"/>
    <p:sldId id="3688" r:id="rId75"/>
    <p:sldId id="3689" r:id="rId76"/>
    <p:sldId id="3690" r:id="rId77"/>
    <p:sldId id="3691" r:id="rId78"/>
    <p:sldId id="3692" r:id="rId79"/>
    <p:sldId id="3693" r:id="rId80"/>
    <p:sldId id="3694" r:id="rId81"/>
    <p:sldId id="3695" r:id="rId82"/>
    <p:sldId id="3696" r:id="rId83"/>
    <p:sldId id="3867" r:id="rId84"/>
    <p:sldId id="3868" r:id="rId85"/>
    <p:sldId id="3869" r:id="rId86"/>
    <p:sldId id="3870" r:id="rId87"/>
    <p:sldId id="3871" r:id="rId88"/>
    <p:sldId id="3872" r:id="rId89"/>
    <p:sldId id="3873" r:id="rId90"/>
    <p:sldId id="3874" r:id="rId91"/>
    <p:sldId id="3875" r:id="rId92"/>
    <p:sldId id="3876" r:id="rId93"/>
    <p:sldId id="3877" r:id="rId94"/>
    <p:sldId id="3878" r:id="rId95"/>
    <p:sldId id="3879" r:id="rId96"/>
    <p:sldId id="3880" r:id="rId97"/>
    <p:sldId id="3881" r:id="rId98"/>
    <p:sldId id="3882" r:id="rId99"/>
    <p:sldId id="3883" r:id="rId100"/>
    <p:sldId id="3884" r:id="rId101"/>
    <p:sldId id="3885" r:id="rId102"/>
    <p:sldId id="3886" r:id="rId103"/>
    <p:sldId id="3887" r:id="rId104"/>
    <p:sldId id="3888" r:id="rId105"/>
    <p:sldId id="3889" r:id="rId106"/>
    <p:sldId id="3890" r:id="rId107"/>
    <p:sldId id="3891" r:id="rId108"/>
    <p:sldId id="3892" r:id="rId109"/>
    <p:sldId id="3893" r:id="rId110"/>
    <p:sldId id="3894" r:id="rId111"/>
    <p:sldId id="3895" r:id="rId112"/>
    <p:sldId id="3896" r:id="rId113"/>
    <p:sldId id="3897" r:id="rId114"/>
    <p:sldId id="3898" r:id="rId115"/>
    <p:sldId id="3899" r:id="rId116"/>
    <p:sldId id="3900" r:id="rId117"/>
    <p:sldId id="3901" r:id="rId118"/>
    <p:sldId id="3902" r:id="rId119"/>
    <p:sldId id="3903" r:id="rId120"/>
    <p:sldId id="3904" r:id="rId121"/>
    <p:sldId id="3905" r:id="rId122"/>
    <p:sldId id="3906" r:id="rId123"/>
    <p:sldId id="3907" r:id="rId124"/>
    <p:sldId id="3908" r:id="rId125"/>
    <p:sldId id="3909" r:id="rId126"/>
    <p:sldId id="3910" r:id="rId127"/>
    <p:sldId id="3834" r:id="rId128"/>
    <p:sldId id="3835" r:id="rId129"/>
    <p:sldId id="3836" r:id="rId130"/>
    <p:sldId id="3837" r:id="rId131"/>
    <p:sldId id="3838" r:id="rId132"/>
    <p:sldId id="3839" r:id="rId133"/>
    <p:sldId id="3840" r:id="rId134"/>
    <p:sldId id="3841" r:id="rId135"/>
    <p:sldId id="3842" r:id="rId136"/>
    <p:sldId id="3843" r:id="rId137"/>
    <p:sldId id="3844" r:id="rId138"/>
    <p:sldId id="3845" r:id="rId139"/>
    <p:sldId id="3846" r:id="rId140"/>
    <p:sldId id="3847" r:id="rId141"/>
    <p:sldId id="3848" r:id="rId142"/>
    <p:sldId id="3849" r:id="rId143"/>
    <p:sldId id="3850" r:id="rId144"/>
    <p:sldId id="3851" r:id="rId145"/>
    <p:sldId id="3852" r:id="rId146"/>
    <p:sldId id="3853" r:id="rId147"/>
    <p:sldId id="3854" r:id="rId148"/>
    <p:sldId id="3855" r:id="rId149"/>
    <p:sldId id="3856" r:id="rId150"/>
    <p:sldId id="3857" r:id="rId151"/>
    <p:sldId id="3858" r:id="rId152"/>
    <p:sldId id="3859" r:id="rId153"/>
    <p:sldId id="3860" r:id="rId154"/>
    <p:sldId id="3861" r:id="rId155"/>
    <p:sldId id="3862" r:id="rId156"/>
    <p:sldId id="3863" r:id="rId157"/>
    <p:sldId id="3864" r:id="rId158"/>
    <p:sldId id="3865" r:id="rId159"/>
    <p:sldId id="3866" r:id="rId160"/>
    <p:sldId id="3749" r:id="rId161"/>
    <p:sldId id="1374" r:id="rId162"/>
    <p:sldId id="1375" r:id="rId163"/>
    <p:sldId id="1514" r:id="rId164"/>
    <p:sldId id="3750" r:id="rId165"/>
    <p:sldId id="3751" r:id="rId166"/>
    <p:sldId id="3752" r:id="rId167"/>
    <p:sldId id="3753" r:id="rId168"/>
    <p:sldId id="3754" r:id="rId169"/>
    <p:sldId id="3755" r:id="rId170"/>
    <p:sldId id="3756" r:id="rId171"/>
    <p:sldId id="3757" r:id="rId172"/>
    <p:sldId id="3758" r:id="rId173"/>
    <p:sldId id="3759" r:id="rId174"/>
    <p:sldId id="3760" r:id="rId175"/>
    <p:sldId id="3761" r:id="rId176"/>
    <p:sldId id="3762" r:id="rId177"/>
    <p:sldId id="3763" r:id="rId178"/>
    <p:sldId id="3764" r:id="rId179"/>
    <p:sldId id="3765" r:id="rId180"/>
    <p:sldId id="3766" r:id="rId181"/>
    <p:sldId id="3767" r:id="rId182"/>
    <p:sldId id="3768" r:id="rId183"/>
    <p:sldId id="3769" r:id="rId184"/>
    <p:sldId id="3770" r:id="rId185"/>
    <p:sldId id="3771" r:id="rId186"/>
    <p:sldId id="3772" r:id="rId187"/>
    <p:sldId id="3773" r:id="rId188"/>
    <p:sldId id="3774" r:id="rId189"/>
    <p:sldId id="3775" r:id="rId190"/>
    <p:sldId id="3776" r:id="rId191"/>
    <p:sldId id="3777" r:id="rId192"/>
    <p:sldId id="3778" r:id="rId193"/>
    <p:sldId id="3779" r:id="rId194"/>
    <p:sldId id="4000" r:id="rId195"/>
    <p:sldId id="4001" r:id="rId196"/>
    <p:sldId id="4002" r:id="rId197"/>
    <p:sldId id="4003" r:id="rId198"/>
    <p:sldId id="4004" r:id="rId199"/>
    <p:sldId id="4005" r:id="rId200"/>
    <p:sldId id="4006" r:id="rId201"/>
    <p:sldId id="4007" r:id="rId202"/>
    <p:sldId id="3472" r:id="rId203"/>
    <p:sldId id="3573" r:id="rId204"/>
    <p:sldId id="3818" r:id="rId205"/>
    <p:sldId id="3574" r:id="rId206"/>
    <p:sldId id="1940" r:id="rId207"/>
  </p:sldIdLst>
  <p:sldSz cx="9144000" cy="6858000" type="screen4x3"/>
  <p:notesSz cx="7019925" cy="930592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65" autoAdjust="0"/>
    <p:restoredTop sz="93750" autoAdjust="0"/>
  </p:normalViewPr>
  <p:slideViewPr>
    <p:cSldViewPr>
      <p:cViewPr varScale="1">
        <p:scale>
          <a:sx n="109" d="100"/>
          <a:sy n="109" d="100"/>
        </p:scale>
        <p:origin x="1277" y="96"/>
      </p:cViewPr>
      <p:guideLst>
        <p:guide orient="horz" pos="2160"/>
        <p:guide pos="2880"/>
      </p:guideLst>
    </p:cSldViewPr>
  </p:slideViewPr>
  <p:outlineViewPr>
    <p:cViewPr>
      <p:scale>
        <a:sx n="33" d="100"/>
        <a:sy n="33" d="100"/>
      </p:scale>
      <p:origin x="0" y="-148824"/>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slide" Target="slides/slide160.xml"/><Relationship Id="rId191" Type="http://schemas.openxmlformats.org/officeDocument/2006/relationships/slide" Target="slides/slide181.xml"/><Relationship Id="rId205" Type="http://schemas.openxmlformats.org/officeDocument/2006/relationships/slide" Target="slides/slide195.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4" Type="http://schemas.openxmlformats.org/officeDocument/2006/relationships/slide" Target="slides/slide134.xml"/><Relationship Id="rId149" Type="http://schemas.openxmlformats.org/officeDocument/2006/relationships/slide" Target="slides/slide139.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160" Type="http://schemas.openxmlformats.org/officeDocument/2006/relationships/slide" Target="slides/slide150.xml"/><Relationship Id="rId165" Type="http://schemas.openxmlformats.org/officeDocument/2006/relationships/slide" Target="slides/slide155.xml"/><Relationship Id="rId181" Type="http://schemas.openxmlformats.org/officeDocument/2006/relationships/slide" Target="slides/slide171.xml"/><Relationship Id="rId186" Type="http://schemas.openxmlformats.org/officeDocument/2006/relationships/slide" Target="slides/slide176.xml"/><Relationship Id="rId211" Type="http://schemas.openxmlformats.org/officeDocument/2006/relationships/viewProps" Target="viewProps.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slide" Target="slides/slide140.xml"/><Relationship Id="rId155" Type="http://schemas.openxmlformats.org/officeDocument/2006/relationships/slide" Target="slides/slide145.xml"/><Relationship Id="rId171" Type="http://schemas.openxmlformats.org/officeDocument/2006/relationships/slide" Target="slides/slide161.xml"/><Relationship Id="rId176" Type="http://schemas.openxmlformats.org/officeDocument/2006/relationships/slide" Target="slides/slide166.xml"/><Relationship Id="rId192" Type="http://schemas.openxmlformats.org/officeDocument/2006/relationships/slide" Target="slides/slide182.xml"/><Relationship Id="rId197" Type="http://schemas.openxmlformats.org/officeDocument/2006/relationships/slide" Target="slides/slide187.xml"/><Relationship Id="rId206" Type="http://schemas.openxmlformats.org/officeDocument/2006/relationships/slide" Target="slides/slide196.xml"/><Relationship Id="rId201" Type="http://schemas.openxmlformats.org/officeDocument/2006/relationships/slide" Target="slides/slide191.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slide" Target="slides/slide135.xml"/><Relationship Id="rId161" Type="http://schemas.openxmlformats.org/officeDocument/2006/relationships/slide" Target="slides/slide151.xml"/><Relationship Id="rId166" Type="http://schemas.openxmlformats.org/officeDocument/2006/relationships/slide" Target="slides/slide156.xml"/><Relationship Id="rId182" Type="http://schemas.openxmlformats.org/officeDocument/2006/relationships/slide" Target="slides/slide172.xml"/><Relationship Id="rId187" Type="http://schemas.openxmlformats.org/officeDocument/2006/relationships/slide" Target="slides/slide177.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theme" Target="theme/theme1.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slide" Target="slides/slide141.xml"/><Relationship Id="rId156" Type="http://schemas.openxmlformats.org/officeDocument/2006/relationships/slide" Target="slides/slide146.xml"/><Relationship Id="rId177" Type="http://schemas.openxmlformats.org/officeDocument/2006/relationships/slide" Target="slides/slide167.xml"/><Relationship Id="rId198" Type="http://schemas.openxmlformats.org/officeDocument/2006/relationships/slide" Target="slides/slide188.xml"/><Relationship Id="rId172" Type="http://schemas.openxmlformats.org/officeDocument/2006/relationships/slide" Target="slides/slide162.xml"/><Relationship Id="rId193" Type="http://schemas.openxmlformats.org/officeDocument/2006/relationships/slide" Target="slides/slide183.xml"/><Relationship Id="rId202" Type="http://schemas.openxmlformats.org/officeDocument/2006/relationships/slide" Target="slides/slide192.xml"/><Relationship Id="rId207" Type="http://schemas.openxmlformats.org/officeDocument/2006/relationships/slide" Target="slides/slide197.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slide" Target="slides/slide178.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slide" Target="slides/slide152.xml"/><Relationship Id="rId183" Type="http://schemas.openxmlformats.org/officeDocument/2006/relationships/slide" Target="slides/slide173.xml"/><Relationship Id="rId21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73" Type="http://schemas.openxmlformats.org/officeDocument/2006/relationships/slide" Target="slides/slide163.xml"/><Relationship Id="rId194" Type="http://schemas.openxmlformats.org/officeDocument/2006/relationships/slide" Target="slides/slide184.xml"/><Relationship Id="rId199" Type="http://schemas.openxmlformats.org/officeDocument/2006/relationships/slide" Target="slides/slide189.xml"/><Relationship Id="rId203" Type="http://schemas.openxmlformats.org/officeDocument/2006/relationships/slide" Target="slides/slide193.xml"/><Relationship Id="rId208" Type="http://schemas.openxmlformats.org/officeDocument/2006/relationships/notesMaster" Target="notesMasters/notesMaster1.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184" Type="http://schemas.openxmlformats.org/officeDocument/2006/relationships/slide" Target="slides/slide174.xml"/><Relationship Id="rId189" Type="http://schemas.openxmlformats.org/officeDocument/2006/relationships/slide" Target="slides/slide179.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79" Type="http://schemas.openxmlformats.org/officeDocument/2006/relationships/slide" Target="slides/slide169.xml"/><Relationship Id="rId195" Type="http://schemas.openxmlformats.org/officeDocument/2006/relationships/slide" Target="slides/slide185.xml"/><Relationship Id="rId209" Type="http://schemas.openxmlformats.org/officeDocument/2006/relationships/handoutMaster" Target="handoutMasters/handoutMaster1.xml"/><Relationship Id="rId190" Type="http://schemas.openxmlformats.org/officeDocument/2006/relationships/slide" Target="slides/slide180.xml"/><Relationship Id="rId204" Type="http://schemas.openxmlformats.org/officeDocument/2006/relationships/slide" Target="slides/slide194.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 Id="rId185" Type="http://schemas.openxmlformats.org/officeDocument/2006/relationships/slide" Target="slides/slide1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0.xml"/><Relationship Id="rId210" Type="http://schemas.openxmlformats.org/officeDocument/2006/relationships/presProps" Target="presProps.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slide" Target="slides/slide165.xml"/><Relationship Id="rId196" Type="http://schemas.openxmlformats.org/officeDocument/2006/relationships/slide" Target="slides/slide186.xml"/><Relationship Id="rId200" Type="http://schemas.openxmlformats.org/officeDocument/2006/relationships/slide" Target="slides/slide190.xml"/><Relationship Id="rId16" Type="http://schemas.openxmlformats.org/officeDocument/2006/relationships/slide" Target="slides/slide6.xml"/></Relationships>
</file>

<file path=ppt/diagrams/_rels/data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g"/><Relationship Id="rId1" Type="http://schemas.openxmlformats.org/officeDocument/2006/relationships/image" Target="../media/image11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g"/><Relationship Id="rId1" Type="http://schemas.openxmlformats.org/officeDocument/2006/relationships/image" Target="../media/image11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BF6DB7-3879-4F4A-A01C-4B2492C5A028}" type="doc">
      <dgm:prSet loTypeId="urn:microsoft.com/office/officeart/2005/8/layout/vList3" loCatId="list" qsTypeId="urn:microsoft.com/office/officeart/2005/8/quickstyle/3d1" qsCatId="3D" csTypeId="urn:microsoft.com/office/officeart/2005/8/colors/accent1_2" csCatId="accent1" phldr="1"/>
      <dgm:spPr/>
    </dgm:pt>
    <dgm:pt modelId="{11FE6C21-E246-4728-BB12-97E06F3404A5}">
      <dgm:prSet phldrT="[Text]" custT="1"/>
      <dgm:spPr/>
      <dgm:t>
        <a:bodyPr/>
        <a:lstStyle/>
        <a:p>
          <a:r>
            <a:rPr lang="en-US" sz="1800" dirty="0" smtClean="0"/>
            <a:t>A voluntary arrangement where an employee performs assigned official duties and other authorized activities during any part of regular, paid hours at an approved alternative worksite.</a:t>
          </a:r>
          <a:endParaRPr lang="en-US" sz="1800" dirty="0"/>
        </a:p>
      </dgm:t>
    </dgm:pt>
    <dgm:pt modelId="{D6198848-3A8A-45D2-965B-A5FDFC86AB9B}" type="parTrans" cxnId="{A7F2815C-8008-48F6-BCEF-E26DF19C636B}">
      <dgm:prSet/>
      <dgm:spPr/>
      <dgm:t>
        <a:bodyPr/>
        <a:lstStyle/>
        <a:p>
          <a:endParaRPr lang="en-US"/>
        </a:p>
      </dgm:t>
    </dgm:pt>
    <dgm:pt modelId="{B1092C07-1672-4F27-A6F4-A2B283F4B611}" type="sibTrans" cxnId="{A7F2815C-8008-48F6-BCEF-E26DF19C636B}">
      <dgm:prSet/>
      <dgm:spPr/>
      <dgm:t>
        <a:bodyPr/>
        <a:lstStyle/>
        <a:p>
          <a:endParaRPr lang="en-US"/>
        </a:p>
      </dgm:t>
    </dgm:pt>
    <dgm:pt modelId="{9458A554-0B39-4346-B294-2E22A2BAA681}">
      <dgm:prSet phldrT="[Text]" custT="1"/>
      <dgm:spPr/>
      <dgm:t>
        <a:bodyPr/>
        <a:lstStyle/>
        <a:p>
          <a:r>
            <a:rPr lang="en-US" sz="1800" dirty="0" smtClean="0"/>
            <a:t>Telework does not include any part of work done while on official travel or mobile work, e.g., site audits, inspections, or investigations.</a:t>
          </a:r>
        </a:p>
      </dgm:t>
    </dgm:pt>
    <dgm:pt modelId="{D5A59441-B7CF-4339-8758-9E30DF2E5DB8}" type="parTrans" cxnId="{E055BF17-AF51-4524-B02F-262CB44683EC}">
      <dgm:prSet/>
      <dgm:spPr/>
      <dgm:t>
        <a:bodyPr/>
        <a:lstStyle/>
        <a:p>
          <a:endParaRPr lang="en-US"/>
        </a:p>
      </dgm:t>
    </dgm:pt>
    <dgm:pt modelId="{ACE400C5-3F88-4BCA-B948-D6721732625C}" type="sibTrans" cxnId="{E055BF17-AF51-4524-B02F-262CB44683EC}">
      <dgm:prSet/>
      <dgm:spPr/>
      <dgm:t>
        <a:bodyPr/>
        <a:lstStyle/>
        <a:p>
          <a:endParaRPr lang="en-US"/>
        </a:p>
      </dgm:t>
    </dgm:pt>
    <dgm:pt modelId="{C8842A2E-9443-4374-9A74-22B875CE3463}">
      <dgm:prSet phldrT="[Text]" custT="1"/>
      <dgm:spPr/>
      <dgm:t>
        <a:bodyPr/>
        <a:lstStyle/>
        <a:p>
          <a:r>
            <a:rPr lang="en-US" sz="1800" dirty="0" smtClean="0"/>
            <a:t>A place away from the regular worksite that has been approved for the performance of assigned official duties. It may be a private home or other approved worksite. </a:t>
          </a:r>
          <a:endParaRPr lang="en-US" sz="1800" dirty="0"/>
        </a:p>
      </dgm:t>
    </dgm:pt>
    <dgm:pt modelId="{1B97C5C7-CE3F-4F12-8406-C44938BC6179}" type="parTrans" cxnId="{ECA8640B-797F-483D-86D9-A1A2A681AD25}">
      <dgm:prSet/>
      <dgm:spPr/>
      <dgm:t>
        <a:bodyPr/>
        <a:lstStyle/>
        <a:p>
          <a:endParaRPr lang="en-US"/>
        </a:p>
      </dgm:t>
    </dgm:pt>
    <dgm:pt modelId="{B17F0EE6-FB15-497D-B800-84A64150AB76}" type="sibTrans" cxnId="{ECA8640B-797F-483D-86D9-A1A2A681AD25}">
      <dgm:prSet/>
      <dgm:spPr/>
      <dgm:t>
        <a:bodyPr/>
        <a:lstStyle/>
        <a:p>
          <a:endParaRPr lang="en-US"/>
        </a:p>
      </dgm:t>
    </dgm:pt>
    <dgm:pt modelId="{7BB79929-B183-4155-8E5D-99D413BE7AC6}" type="pres">
      <dgm:prSet presAssocID="{B4BF6DB7-3879-4F4A-A01C-4B2492C5A028}" presName="linearFlow" presStyleCnt="0">
        <dgm:presLayoutVars>
          <dgm:dir/>
          <dgm:resizeHandles val="exact"/>
        </dgm:presLayoutVars>
      </dgm:prSet>
      <dgm:spPr/>
    </dgm:pt>
    <dgm:pt modelId="{65B20DBF-FA1A-4336-BAEE-8BA411E4F88D}" type="pres">
      <dgm:prSet presAssocID="{11FE6C21-E246-4728-BB12-97E06F3404A5}" presName="composite" presStyleCnt="0"/>
      <dgm:spPr/>
    </dgm:pt>
    <dgm:pt modelId="{346EDA26-D842-4881-A12A-4D54818C7F67}" type="pres">
      <dgm:prSet presAssocID="{11FE6C21-E246-4728-BB12-97E06F3404A5}"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dgm:spPr>
    </dgm:pt>
    <dgm:pt modelId="{A4F18718-6C7A-4621-BA75-451F2D51BC45}" type="pres">
      <dgm:prSet presAssocID="{11FE6C21-E246-4728-BB12-97E06F3404A5}" presName="txShp" presStyleLbl="node1" presStyleIdx="0" presStyleCnt="3">
        <dgm:presLayoutVars>
          <dgm:bulletEnabled val="1"/>
        </dgm:presLayoutVars>
      </dgm:prSet>
      <dgm:spPr/>
      <dgm:t>
        <a:bodyPr/>
        <a:lstStyle/>
        <a:p>
          <a:endParaRPr lang="en-US"/>
        </a:p>
      </dgm:t>
    </dgm:pt>
    <dgm:pt modelId="{339A0DC8-F9EF-4D1C-AE91-37C248DA3D41}" type="pres">
      <dgm:prSet presAssocID="{B1092C07-1672-4F27-A6F4-A2B283F4B611}" presName="spacing" presStyleCnt="0"/>
      <dgm:spPr/>
    </dgm:pt>
    <dgm:pt modelId="{69CD762F-5E7D-42F2-9C79-9980DE6EA8E7}" type="pres">
      <dgm:prSet presAssocID="{9458A554-0B39-4346-B294-2E22A2BAA681}" presName="composite" presStyleCnt="0"/>
      <dgm:spPr/>
    </dgm:pt>
    <dgm:pt modelId="{89C3EB06-DB82-4050-A146-82E812E65FCF}" type="pres">
      <dgm:prSet presAssocID="{9458A554-0B39-4346-B294-2E22A2BAA681}"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82000" r="-82000"/>
          </a:stretch>
        </a:blipFill>
      </dgm:spPr>
    </dgm:pt>
    <dgm:pt modelId="{F1F1A33B-4BCD-4860-88F2-2324AB87EFB1}" type="pres">
      <dgm:prSet presAssocID="{9458A554-0B39-4346-B294-2E22A2BAA681}" presName="txShp" presStyleLbl="node1" presStyleIdx="1" presStyleCnt="3">
        <dgm:presLayoutVars>
          <dgm:bulletEnabled val="1"/>
        </dgm:presLayoutVars>
      </dgm:prSet>
      <dgm:spPr/>
      <dgm:t>
        <a:bodyPr/>
        <a:lstStyle/>
        <a:p>
          <a:endParaRPr lang="en-US"/>
        </a:p>
      </dgm:t>
    </dgm:pt>
    <dgm:pt modelId="{9D1EB48A-A157-4DB2-8307-C9833D49BA02}" type="pres">
      <dgm:prSet presAssocID="{ACE400C5-3F88-4BCA-B948-D6721732625C}" presName="spacing" presStyleCnt="0"/>
      <dgm:spPr/>
    </dgm:pt>
    <dgm:pt modelId="{75127978-C0DA-46FC-8EBF-4296140535DE}" type="pres">
      <dgm:prSet presAssocID="{C8842A2E-9443-4374-9A74-22B875CE3463}" presName="composite" presStyleCnt="0"/>
      <dgm:spPr/>
    </dgm:pt>
    <dgm:pt modelId="{3ADF2F17-C1B8-449C-BD1B-9F585365BB11}" type="pres">
      <dgm:prSet presAssocID="{C8842A2E-9443-4374-9A74-22B875CE3463}"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dgm:spPr>
    </dgm:pt>
    <dgm:pt modelId="{DEF90ADB-DB21-479F-AE94-5EA86C8887AF}" type="pres">
      <dgm:prSet presAssocID="{C8842A2E-9443-4374-9A74-22B875CE3463}" presName="txShp" presStyleLbl="node1" presStyleIdx="2" presStyleCnt="3">
        <dgm:presLayoutVars>
          <dgm:bulletEnabled val="1"/>
        </dgm:presLayoutVars>
      </dgm:prSet>
      <dgm:spPr/>
      <dgm:t>
        <a:bodyPr/>
        <a:lstStyle/>
        <a:p>
          <a:endParaRPr lang="en-US"/>
        </a:p>
      </dgm:t>
    </dgm:pt>
  </dgm:ptLst>
  <dgm:cxnLst>
    <dgm:cxn modelId="{12F8C7DE-20D4-41A3-8739-8ACCFFA926D6}" type="presOf" srcId="{9458A554-0B39-4346-B294-2E22A2BAA681}" destId="{F1F1A33B-4BCD-4860-88F2-2324AB87EFB1}" srcOrd="0" destOrd="0" presId="urn:microsoft.com/office/officeart/2005/8/layout/vList3"/>
    <dgm:cxn modelId="{D3C843B5-F26E-4AEC-BD24-49F20B076F4A}" type="presOf" srcId="{11FE6C21-E246-4728-BB12-97E06F3404A5}" destId="{A4F18718-6C7A-4621-BA75-451F2D51BC45}" srcOrd="0" destOrd="0" presId="urn:microsoft.com/office/officeart/2005/8/layout/vList3"/>
    <dgm:cxn modelId="{E055BF17-AF51-4524-B02F-262CB44683EC}" srcId="{B4BF6DB7-3879-4F4A-A01C-4B2492C5A028}" destId="{9458A554-0B39-4346-B294-2E22A2BAA681}" srcOrd="1" destOrd="0" parTransId="{D5A59441-B7CF-4339-8758-9E30DF2E5DB8}" sibTransId="{ACE400C5-3F88-4BCA-B948-D6721732625C}"/>
    <dgm:cxn modelId="{13CAEE46-EBEC-4548-B777-E504E641EC54}" type="presOf" srcId="{B4BF6DB7-3879-4F4A-A01C-4B2492C5A028}" destId="{7BB79929-B183-4155-8E5D-99D413BE7AC6}" srcOrd="0" destOrd="0" presId="urn:microsoft.com/office/officeart/2005/8/layout/vList3"/>
    <dgm:cxn modelId="{ECA8640B-797F-483D-86D9-A1A2A681AD25}" srcId="{B4BF6DB7-3879-4F4A-A01C-4B2492C5A028}" destId="{C8842A2E-9443-4374-9A74-22B875CE3463}" srcOrd="2" destOrd="0" parTransId="{1B97C5C7-CE3F-4F12-8406-C44938BC6179}" sibTransId="{B17F0EE6-FB15-497D-B800-84A64150AB76}"/>
    <dgm:cxn modelId="{A7F2815C-8008-48F6-BCEF-E26DF19C636B}" srcId="{B4BF6DB7-3879-4F4A-A01C-4B2492C5A028}" destId="{11FE6C21-E246-4728-BB12-97E06F3404A5}" srcOrd="0" destOrd="0" parTransId="{D6198848-3A8A-45D2-965B-A5FDFC86AB9B}" sibTransId="{B1092C07-1672-4F27-A6F4-A2B283F4B611}"/>
    <dgm:cxn modelId="{35354E3D-07D8-4DE1-A4EE-A4E2EFCF0B20}" type="presOf" srcId="{C8842A2E-9443-4374-9A74-22B875CE3463}" destId="{DEF90ADB-DB21-479F-AE94-5EA86C8887AF}" srcOrd="0" destOrd="0" presId="urn:microsoft.com/office/officeart/2005/8/layout/vList3"/>
    <dgm:cxn modelId="{EF58D6A9-D13C-459A-A843-55177F997A7C}" type="presParOf" srcId="{7BB79929-B183-4155-8E5D-99D413BE7AC6}" destId="{65B20DBF-FA1A-4336-BAEE-8BA411E4F88D}" srcOrd="0" destOrd="0" presId="urn:microsoft.com/office/officeart/2005/8/layout/vList3"/>
    <dgm:cxn modelId="{68C173F9-577E-4DA4-9B66-F0CAAE5CB7F0}" type="presParOf" srcId="{65B20DBF-FA1A-4336-BAEE-8BA411E4F88D}" destId="{346EDA26-D842-4881-A12A-4D54818C7F67}" srcOrd="0" destOrd="0" presId="urn:microsoft.com/office/officeart/2005/8/layout/vList3"/>
    <dgm:cxn modelId="{113768AA-1449-4122-A122-6F0F1DBC06C9}" type="presParOf" srcId="{65B20DBF-FA1A-4336-BAEE-8BA411E4F88D}" destId="{A4F18718-6C7A-4621-BA75-451F2D51BC45}" srcOrd="1" destOrd="0" presId="urn:microsoft.com/office/officeart/2005/8/layout/vList3"/>
    <dgm:cxn modelId="{04EF213A-B06E-49D4-B204-07289DAAF018}" type="presParOf" srcId="{7BB79929-B183-4155-8E5D-99D413BE7AC6}" destId="{339A0DC8-F9EF-4D1C-AE91-37C248DA3D41}" srcOrd="1" destOrd="0" presId="urn:microsoft.com/office/officeart/2005/8/layout/vList3"/>
    <dgm:cxn modelId="{57E9DF58-63E2-472B-803F-A28C66582574}" type="presParOf" srcId="{7BB79929-B183-4155-8E5D-99D413BE7AC6}" destId="{69CD762F-5E7D-42F2-9C79-9980DE6EA8E7}" srcOrd="2" destOrd="0" presId="urn:microsoft.com/office/officeart/2005/8/layout/vList3"/>
    <dgm:cxn modelId="{A305221B-3911-44FD-9D10-4676C1C2A160}" type="presParOf" srcId="{69CD762F-5E7D-42F2-9C79-9980DE6EA8E7}" destId="{89C3EB06-DB82-4050-A146-82E812E65FCF}" srcOrd="0" destOrd="0" presId="urn:microsoft.com/office/officeart/2005/8/layout/vList3"/>
    <dgm:cxn modelId="{4DE33633-ADAC-4590-8621-4869CCCD0976}" type="presParOf" srcId="{69CD762F-5E7D-42F2-9C79-9980DE6EA8E7}" destId="{F1F1A33B-4BCD-4860-88F2-2324AB87EFB1}" srcOrd="1" destOrd="0" presId="urn:microsoft.com/office/officeart/2005/8/layout/vList3"/>
    <dgm:cxn modelId="{B778DBA9-941A-493B-A733-124A72D0D875}" type="presParOf" srcId="{7BB79929-B183-4155-8E5D-99D413BE7AC6}" destId="{9D1EB48A-A157-4DB2-8307-C9833D49BA02}" srcOrd="3" destOrd="0" presId="urn:microsoft.com/office/officeart/2005/8/layout/vList3"/>
    <dgm:cxn modelId="{EF6588DD-FB26-49C6-93AD-C861AF40C615}" type="presParOf" srcId="{7BB79929-B183-4155-8E5D-99D413BE7AC6}" destId="{75127978-C0DA-46FC-8EBF-4296140535DE}" srcOrd="4" destOrd="0" presId="urn:microsoft.com/office/officeart/2005/8/layout/vList3"/>
    <dgm:cxn modelId="{399A51BD-72A3-4F9A-A8DF-BB3BC5F6C030}" type="presParOf" srcId="{75127978-C0DA-46FC-8EBF-4296140535DE}" destId="{3ADF2F17-C1B8-449C-BD1B-9F585365BB11}" srcOrd="0" destOrd="0" presId="urn:microsoft.com/office/officeart/2005/8/layout/vList3"/>
    <dgm:cxn modelId="{708B1411-F09E-4424-908B-CBB285AE977C}" type="presParOf" srcId="{75127978-C0DA-46FC-8EBF-4296140535DE}" destId="{DEF90ADB-DB21-479F-AE94-5EA86C8887A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7B1F66-06E9-4DAD-88F1-5BB86C2BA898}"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en-US"/>
        </a:p>
      </dgm:t>
    </dgm:pt>
    <dgm:pt modelId="{C20CC5CF-02A0-455F-B9A5-56A7A90071B5}">
      <dgm:prSet phldrT="[Text]" custT="1"/>
      <dgm:spPr/>
      <dgm:t>
        <a:bodyPr/>
        <a:lstStyle/>
        <a:p>
          <a:r>
            <a:rPr lang="en-US" sz="1800" b="1" dirty="0" smtClean="0"/>
            <a:t>Position Ineligibility</a:t>
          </a:r>
          <a:endParaRPr lang="en-US" sz="1800" b="1" dirty="0"/>
        </a:p>
      </dgm:t>
    </dgm:pt>
    <dgm:pt modelId="{E5D08AC2-BA9A-48E1-BA4C-FDFAEFDD724E}" type="parTrans" cxnId="{7DAB7A4F-EA61-45B4-A7C4-7FBFC6990C12}">
      <dgm:prSet/>
      <dgm:spPr/>
      <dgm:t>
        <a:bodyPr/>
        <a:lstStyle/>
        <a:p>
          <a:endParaRPr lang="en-US"/>
        </a:p>
      </dgm:t>
    </dgm:pt>
    <dgm:pt modelId="{985D1C90-8108-40C3-AE33-7405591E67F0}" type="sibTrans" cxnId="{7DAB7A4F-EA61-45B4-A7C4-7FBFC6990C12}">
      <dgm:prSet/>
      <dgm:spPr/>
      <dgm:t>
        <a:bodyPr/>
        <a:lstStyle/>
        <a:p>
          <a:endParaRPr lang="en-US"/>
        </a:p>
      </dgm:t>
    </dgm:pt>
    <dgm:pt modelId="{64EA326A-3902-406A-85BB-FA08C75AB04B}">
      <dgm:prSet phldrT="[Text]" custT="1"/>
      <dgm:spPr/>
      <dgm:t>
        <a:bodyPr/>
        <a:lstStyle/>
        <a:p>
          <a:r>
            <a:rPr lang="en-US" sz="1600" dirty="0" smtClean="0"/>
            <a:t>Requires daily handling of classified or unprotected CUI materials</a:t>
          </a:r>
          <a:endParaRPr lang="en-US" sz="1600" dirty="0"/>
        </a:p>
      </dgm:t>
    </dgm:pt>
    <dgm:pt modelId="{E5C40812-DA3D-4CD3-8EFD-2D202A9E413E}" type="parTrans" cxnId="{2DE7D581-E959-45CB-A9FC-69A330BAA8B4}">
      <dgm:prSet/>
      <dgm:spPr/>
      <dgm:t>
        <a:bodyPr/>
        <a:lstStyle/>
        <a:p>
          <a:endParaRPr lang="en-US"/>
        </a:p>
      </dgm:t>
    </dgm:pt>
    <dgm:pt modelId="{CFC9D6A5-905B-4695-8C5F-0D09C505804F}" type="sibTrans" cxnId="{2DE7D581-E959-45CB-A9FC-69A330BAA8B4}">
      <dgm:prSet/>
      <dgm:spPr/>
      <dgm:t>
        <a:bodyPr/>
        <a:lstStyle/>
        <a:p>
          <a:endParaRPr lang="en-US"/>
        </a:p>
      </dgm:t>
    </dgm:pt>
    <dgm:pt modelId="{1A9ACD5A-4286-491F-BD81-CDDEF40FBEE8}">
      <dgm:prSet phldrT="[Text]" custT="1"/>
      <dgm:spPr/>
      <dgm:t>
        <a:bodyPr/>
        <a:lstStyle/>
        <a:p>
          <a:r>
            <a:rPr lang="en-US" sz="1600" dirty="0" smtClean="0"/>
            <a:t>Requires daily physical presence due to and onsite activity/materials or face-to-face contact with others</a:t>
          </a:r>
          <a:endParaRPr lang="en-US" sz="1600" dirty="0"/>
        </a:p>
      </dgm:t>
    </dgm:pt>
    <dgm:pt modelId="{BFE22048-F623-4ADE-85BA-C824D7584410}" type="parTrans" cxnId="{4068E3F2-CA7F-4947-B3B3-99437B3C3368}">
      <dgm:prSet/>
      <dgm:spPr/>
      <dgm:t>
        <a:bodyPr/>
        <a:lstStyle/>
        <a:p>
          <a:endParaRPr lang="en-US"/>
        </a:p>
      </dgm:t>
    </dgm:pt>
    <dgm:pt modelId="{FA73CEBB-16C4-45F1-B845-14235E5CAFB8}" type="sibTrans" cxnId="{4068E3F2-CA7F-4947-B3B3-99437B3C3368}">
      <dgm:prSet/>
      <dgm:spPr/>
      <dgm:t>
        <a:bodyPr/>
        <a:lstStyle/>
        <a:p>
          <a:endParaRPr lang="en-US"/>
        </a:p>
      </dgm:t>
    </dgm:pt>
    <dgm:pt modelId="{FBAA40C6-920B-4564-86B4-A0AC77BC42EE}">
      <dgm:prSet phldrT="[Text]" custT="1"/>
      <dgm:spPr/>
      <dgm:t>
        <a:bodyPr/>
        <a:lstStyle/>
        <a:p>
          <a:r>
            <a:rPr lang="en-US" sz="1800" b="1" dirty="0" smtClean="0"/>
            <a:t>Employee Ineligibility</a:t>
          </a:r>
          <a:endParaRPr lang="en-US" sz="1800" b="1" dirty="0"/>
        </a:p>
      </dgm:t>
    </dgm:pt>
    <dgm:pt modelId="{1BB8B664-66B0-49EA-9B42-6DAA676F88F0}" type="parTrans" cxnId="{7FD27623-4254-4143-85D4-DB2B5C9916BB}">
      <dgm:prSet/>
      <dgm:spPr/>
      <dgm:t>
        <a:bodyPr/>
        <a:lstStyle/>
        <a:p>
          <a:endParaRPr lang="en-US"/>
        </a:p>
      </dgm:t>
    </dgm:pt>
    <dgm:pt modelId="{D6785C50-DB4B-4895-8E79-7FCBCA7FD718}" type="sibTrans" cxnId="{7FD27623-4254-4143-85D4-DB2B5C9916BB}">
      <dgm:prSet/>
      <dgm:spPr/>
      <dgm:t>
        <a:bodyPr/>
        <a:lstStyle/>
        <a:p>
          <a:endParaRPr lang="en-US"/>
        </a:p>
      </dgm:t>
    </dgm:pt>
    <dgm:pt modelId="{C6030541-A3E8-4EB0-A02A-2FD1BF5403B6}">
      <dgm:prSet phldrT="[Text]" custT="1"/>
      <dgm:spPr/>
      <dgm:t>
        <a:bodyPr/>
        <a:lstStyle/>
        <a:p>
          <a:r>
            <a:rPr lang="en-US" sz="1600" dirty="0" smtClean="0"/>
            <a:t>Conduct has resulted in disciplinary action in the past 12 months</a:t>
          </a:r>
          <a:endParaRPr lang="en-US" sz="1600" dirty="0"/>
        </a:p>
      </dgm:t>
    </dgm:pt>
    <dgm:pt modelId="{CE523523-44A1-4317-BE2F-89177A1268E5}" type="parTrans" cxnId="{15AD83E0-036D-47A8-9F0D-D6711FA92398}">
      <dgm:prSet/>
      <dgm:spPr/>
      <dgm:t>
        <a:bodyPr/>
        <a:lstStyle/>
        <a:p>
          <a:endParaRPr lang="en-US"/>
        </a:p>
      </dgm:t>
    </dgm:pt>
    <dgm:pt modelId="{304B956A-41A2-44A1-A84E-9858FFC8880F}" type="sibTrans" cxnId="{15AD83E0-036D-47A8-9F0D-D6711FA92398}">
      <dgm:prSet/>
      <dgm:spPr/>
      <dgm:t>
        <a:bodyPr/>
        <a:lstStyle/>
        <a:p>
          <a:endParaRPr lang="en-US"/>
        </a:p>
      </dgm:t>
    </dgm:pt>
    <dgm:pt modelId="{941930A3-A567-48A7-AD80-82114D25432C}">
      <dgm:prSet phldrT="[Text]" custT="1"/>
      <dgm:spPr/>
      <dgm:t>
        <a:bodyPr/>
        <a:lstStyle/>
        <a:p>
          <a:r>
            <a:rPr lang="en-US" sz="1800" b="1" dirty="0" smtClean="0"/>
            <a:t>Employee</a:t>
          </a:r>
        </a:p>
        <a:p>
          <a:r>
            <a:rPr lang="en-US" sz="1800" b="1" dirty="0" smtClean="0"/>
            <a:t>PROHIBITED</a:t>
          </a:r>
          <a:endParaRPr lang="en-US" sz="1800" b="1" dirty="0"/>
        </a:p>
      </dgm:t>
    </dgm:pt>
    <dgm:pt modelId="{1DEA484B-B808-4351-AAC7-4FED1ECEC32A}" type="parTrans" cxnId="{712F241C-7895-47A0-B400-18433A99A5DE}">
      <dgm:prSet/>
      <dgm:spPr/>
      <dgm:t>
        <a:bodyPr/>
        <a:lstStyle/>
        <a:p>
          <a:endParaRPr lang="en-US"/>
        </a:p>
      </dgm:t>
    </dgm:pt>
    <dgm:pt modelId="{D9F7E913-84A3-4ACD-B4A6-6C84E76837DE}" type="sibTrans" cxnId="{712F241C-7895-47A0-B400-18433A99A5DE}">
      <dgm:prSet/>
      <dgm:spPr/>
      <dgm:t>
        <a:bodyPr/>
        <a:lstStyle/>
        <a:p>
          <a:endParaRPr lang="en-US"/>
        </a:p>
      </dgm:t>
    </dgm:pt>
    <dgm:pt modelId="{9B466886-A08A-4E9D-AEF9-E44A3E073E14}">
      <dgm:prSet phldrT="[Text]" custT="1"/>
      <dgm:spPr/>
      <dgm:t>
        <a:bodyPr/>
        <a:lstStyle/>
        <a:p>
          <a:r>
            <a:rPr lang="en-US" sz="1600" dirty="0" smtClean="0"/>
            <a:t>Employee officially disciplined for AWOL of more than 5 days in any calendar year</a:t>
          </a:r>
          <a:endParaRPr lang="en-US" sz="1600" dirty="0"/>
        </a:p>
      </dgm:t>
    </dgm:pt>
    <dgm:pt modelId="{529A1DAF-AE5E-430A-A75E-047B8FA70110}" type="parTrans" cxnId="{F2C6680B-6056-417C-814A-73DE7F1FD1FE}">
      <dgm:prSet/>
      <dgm:spPr/>
      <dgm:t>
        <a:bodyPr/>
        <a:lstStyle/>
        <a:p>
          <a:endParaRPr lang="en-US"/>
        </a:p>
      </dgm:t>
    </dgm:pt>
    <dgm:pt modelId="{C41B955D-D101-4C7F-A96C-01D89A11B804}" type="sibTrans" cxnId="{F2C6680B-6056-417C-814A-73DE7F1FD1FE}">
      <dgm:prSet/>
      <dgm:spPr/>
      <dgm:t>
        <a:bodyPr/>
        <a:lstStyle/>
        <a:p>
          <a:endParaRPr lang="en-US"/>
        </a:p>
      </dgm:t>
    </dgm:pt>
    <dgm:pt modelId="{84413F59-BC29-49C1-8BBC-9BFBD85B5CBB}">
      <dgm:prSet phldrT="[Text]" custT="1"/>
      <dgm:spPr/>
      <dgm:t>
        <a:bodyPr/>
        <a:lstStyle/>
        <a:p>
          <a:r>
            <a:rPr lang="en-US" sz="1600" dirty="0" smtClean="0"/>
            <a:t>Officially disciplined for viewing, downloading, or exchanging pornography on a Federal Government computer while performing Federal Government duties</a:t>
          </a:r>
          <a:endParaRPr lang="en-US" sz="1600" dirty="0"/>
        </a:p>
      </dgm:t>
    </dgm:pt>
    <dgm:pt modelId="{F78C190C-5730-4B37-AFD8-2DE2B95F3C5B}" type="parTrans" cxnId="{7ADB0BB3-CB66-499F-AC9C-1759AD840704}">
      <dgm:prSet/>
      <dgm:spPr/>
      <dgm:t>
        <a:bodyPr/>
        <a:lstStyle/>
        <a:p>
          <a:endParaRPr lang="en-US"/>
        </a:p>
      </dgm:t>
    </dgm:pt>
    <dgm:pt modelId="{6A81E419-240F-4623-A611-DA684B64D589}" type="sibTrans" cxnId="{7ADB0BB3-CB66-499F-AC9C-1759AD840704}">
      <dgm:prSet/>
      <dgm:spPr/>
      <dgm:t>
        <a:bodyPr/>
        <a:lstStyle/>
        <a:p>
          <a:endParaRPr lang="en-US"/>
        </a:p>
      </dgm:t>
    </dgm:pt>
    <dgm:pt modelId="{C84A3408-C7B1-4D72-8165-B5781E1479FC}">
      <dgm:prSet custT="1"/>
      <dgm:spPr/>
      <dgm:t>
        <a:bodyPr/>
        <a:lstStyle/>
        <a:p>
          <a:r>
            <a:rPr lang="en-US" sz="1600" dirty="0" smtClean="0"/>
            <a:t>Performance rating of record is unsatisfactory</a:t>
          </a:r>
          <a:endParaRPr lang="en-US" sz="1600" dirty="0"/>
        </a:p>
      </dgm:t>
    </dgm:pt>
    <dgm:pt modelId="{C92F6EDC-B17B-4AC9-8A88-7A05CA6BA5C1}" type="parTrans" cxnId="{0D1CB5CC-0769-46EB-B359-224A4A3B44C2}">
      <dgm:prSet/>
      <dgm:spPr/>
      <dgm:t>
        <a:bodyPr/>
        <a:lstStyle/>
        <a:p>
          <a:endParaRPr lang="en-US"/>
        </a:p>
      </dgm:t>
    </dgm:pt>
    <dgm:pt modelId="{7089716B-EC92-4D26-91F7-BAD1EAC8E337}" type="sibTrans" cxnId="{0D1CB5CC-0769-46EB-B359-224A4A3B44C2}">
      <dgm:prSet/>
      <dgm:spPr/>
      <dgm:t>
        <a:bodyPr/>
        <a:lstStyle/>
        <a:p>
          <a:endParaRPr lang="en-US"/>
        </a:p>
      </dgm:t>
    </dgm:pt>
    <dgm:pt modelId="{1BF93CDF-F326-4C27-BA56-2051EEA793EB}">
      <dgm:prSet custT="1"/>
      <dgm:spPr/>
      <dgm:t>
        <a:bodyPr/>
        <a:lstStyle/>
        <a:p>
          <a:r>
            <a:rPr lang="en-US" sz="1600" dirty="0" smtClean="0"/>
            <a:t>Failure to meet performance requirements of agreement</a:t>
          </a:r>
          <a:endParaRPr lang="en-US" sz="1600" dirty="0"/>
        </a:p>
      </dgm:t>
    </dgm:pt>
    <dgm:pt modelId="{3DCCC204-64A7-4806-A5CE-F86DC75C8C4F}" type="parTrans" cxnId="{30933144-D870-4901-99DE-57407B9E076E}">
      <dgm:prSet/>
      <dgm:spPr/>
      <dgm:t>
        <a:bodyPr/>
        <a:lstStyle/>
        <a:p>
          <a:endParaRPr lang="en-US"/>
        </a:p>
      </dgm:t>
    </dgm:pt>
    <dgm:pt modelId="{D99C68F7-B7C6-428A-B7D9-E9886ECD4923}" type="sibTrans" cxnId="{30933144-D870-4901-99DE-57407B9E076E}">
      <dgm:prSet/>
      <dgm:spPr/>
      <dgm:t>
        <a:bodyPr/>
        <a:lstStyle/>
        <a:p>
          <a:endParaRPr lang="en-US"/>
        </a:p>
      </dgm:t>
    </dgm:pt>
    <dgm:pt modelId="{1E6AC84D-A1B6-4789-A431-4C739CBCE982}">
      <dgm:prSet custT="1"/>
      <dgm:spPr/>
      <dgm:t>
        <a:bodyPr/>
        <a:lstStyle/>
        <a:p>
          <a:r>
            <a:rPr lang="en-US" sz="1600" dirty="0" smtClean="0"/>
            <a:t>Recently assigned to newly appointed entry-level position</a:t>
          </a:r>
          <a:endParaRPr lang="en-US" sz="1600" dirty="0"/>
        </a:p>
      </dgm:t>
    </dgm:pt>
    <dgm:pt modelId="{FF9AF437-0D4B-4E2E-91C3-1CA8C07CC7F2}" type="parTrans" cxnId="{7364B4C3-0A7C-4B14-854A-2E7391EC190F}">
      <dgm:prSet/>
      <dgm:spPr/>
      <dgm:t>
        <a:bodyPr/>
        <a:lstStyle/>
        <a:p>
          <a:endParaRPr lang="en-US"/>
        </a:p>
      </dgm:t>
    </dgm:pt>
    <dgm:pt modelId="{A4C4FA67-3D15-496A-86C0-112D616186E9}" type="sibTrans" cxnId="{7364B4C3-0A7C-4B14-854A-2E7391EC190F}">
      <dgm:prSet/>
      <dgm:spPr/>
      <dgm:t>
        <a:bodyPr/>
        <a:lstStyle/>
        <a:p>
          <a:endParaRPr lang="en-US"/>
        </a:p>
      </dgm:t>
    </dgm:pt>
    <dgm:pt modelId="{638284F9-947D-4D01-B6A8-4D708DDD38A5}" type="pres">
      <dgm:prSet presAssocID="{D17B1F66-06E9-4DAD-88F1-5BB86C2BA898}" presName="Name0" presStyleCnt="0">
        <dgm:presLayoutVars>
          <dgm:dir/>
          <dgm:animLvl val="lvl"/>
          <dgm:resizeHandles val="exact"/>
        </dgm:presLayoutVars>
      </dgm:prSet>
      <dgm:spPr/>
      <dgm:t>
        <a:bodyPr/>
        <a:lstStyle/>
        <a:p>
          <a:endParaRPr lang="en-US"/>
        </a:p>
      </dgm:t>
    </dgm:pt>
    <dgm:pt modelId="{016EA91E-CB53-448A-B002-015CBE85232B}" type="pres">
      <dgm:prSet presAssocID="{C20CC5CF-02A0-455F-B9A5-56A7A90071B5}" presName="composite" presStyleCnt="0"/>
      <dgm:spPr/>
    </dgm:pt>
    <dgm:pt modelId="{8A37DDC2-65C7-47E4-B0C9-093954B7028B}" type="pres">
      <dgm:prSet presAssocID="{C20CC5CF-02A0-455F-B9A5-56A7A90071B5}" presName="parTx" presStyleLbl="alignNode1" presStyleIdx="0" presStyleCnt="3">
        <dgm:presLayoutVars>
          <dgm:chMax val="0"/>
          <dgm:chPref val="0"/>
          <dgm:bulletEnabled val="1"/>
        </dgm:presLayoutVars>
      </dgm:prSet>
      <dgm:spPr/>
      <dgm:t>
        <a:bodyPr/>
        <a:lstStyle/>
        <a:p>
          <a:endParaRPr lang="en-US"/>
        </a:p>
      </dgm:t>
    </dgm:pt>
    <dgm:pt modelId="{D87F561A-F601-4C2D-B7FD-EB042FC96E2E}" type="pres">
      <dgm:prSet presAssocID="{C20CC5CF-02A0-455F-B9A5-56A7A90071B5}" presName="desTx" presStyleLbl="alignAccFollowNode1" presStyleIdx="0" presStyleCnt="3">
        <dgm:presLayoutVars>
          <dgm:bulletEnabled val="1"/>
        </dgm:presLayoutVars>
      </dgm:prSet>
      <dgm:spPr/>
      <dgm:t>
        <a:bodyPr/>
        <a:lstStyle/>
        <a:p>
          <a:endParaRPr lang="en-US"/>
        </a:p>
      </dgm:t>
    </dgm:pt>
    <dgm:pt modelId="{7E3B7DB0-B363-4C9B-BE8A-A22F49F8ED32}" type="pres">
      <dgm:prSet presAssocID="{985D1C90-8108-40C3-AE33-7405591E67F0}" presName="space" presStyleCnt="0"/>
      <dgm:spPr/>
    </dgm:pt>
    <dgm:pt modelId="{8F5558EE-4D99-4FDF-9B3A-89396CFE002D}" type="pres">
      <dgm:prSet presAssocID="{FBAA40C6-920B-4564-86B4-A0AC77BC42EE}" presName="composite" presStyleCnt="0"/>
      <dgm:spPr/>
    </dgm:pt>
    <dgm:pt modelId="{547A522F-420D-4C7B-B193-AED7FBB88027}" type="pres">
      <dgm:prSet presAssocID="{FBAA40C6-920B-4564-86B4-A0AC77BC42EE}" presName="parTx" presStyleLbl="alignNode1" presStyleIdx="1" presStyleCnt="3">
        <dgm:presLayoutVars>
          <dgm:chMax val="0"/>
          <dgm:chPref val="0"/>
          <dgm:bulletEnabled val="1"/>
        </dgm:presLayoutVars>
      </dgm:prSet>
      <dgm:spPr/>
      <dgm:t>
        <a:bodyPr/>
        <a:lstStyle/>
        <a:p>
          <a:endParaRPr lang="en-US"/>
        </a:p>
      </dgm:t>
    </dgm:pt>
    <dgm:pt modelId="{6D7E5BE9-9AF9-4B9A-85AF-A04695C7C8B2}" type="pres">
      <dgm:prSet presAssocID="{FBAA40C6-920B-4564-86B4-A0AC77BC42EE}" presName="desTx" presStyleLbl="alignAccFollowNode1" presStyleIdx="1" presStyleCnt="3">
        <dgm:presLayoutVars>
          <dgm:bulletEnabled val="1"/>
        </dgm:presLayoutVars>
      </dgm:prSet>
      <dgm:spPr/>
      <dgm:t>
        <a:bodyPr/>
        <a:lstStyle/>
        <a:p>
          <a:endParaRPr lang="en-US"/>
        </a:p>
      </dgm:t>
    </dgm:pt>
    <dgm:pt modelId="{F59D0D8C-8938-46E2-8A3F-E955397A8C13}" type="pres">
      <dgm:prSet presAssocID="{D6785C50-DB4B-4895-8E79-7FCBCA7FD718}" presName="space" presStyleCnt="0"/>
      <dgm:spPr/>
    </dgm:pt>
    <dgm:pt modelId="{F73CFA64-09A2-46A6-9974-20F6E408C25B}" type="pres">
      <dgm:prSet presAssocID="{941930A3-A567-48A7-AD80-82114D25432C}" presName="composite" presStyleCnt="0"/>
      <dgm:spPr/>
    </dgm:pt>
    <dgm:pt modelId="{AA5D9597-EE85-4F9E-BB4F-DC90F5A7742C}" type="pres">
      <dgm:prSet presAssocID="{941930A3-A567-48A7-AD80-82114D25432C}" presName="parTx" presStyleLbl="alignNode1" presStyleIdx="2" presStyleCnt="3">
        <dgm:presLayoutVars>
          <dgm:chMax val="0"/>
          <dgm:chPref val="0"/>
          <dgm:bulletEnabled val="1"/>
        </dgm:presLayoutVars>
      </dgm:prSet>
      <dgm:spPr/>
      <dgm:t>
        <a:bodyPr/>
        <a:lstStyle/>
        <a:p>
          <a:endParaRPr lang="en-US"/>
        </a:p>
      </dgm:t>
    </dgm:pt>
    <dgm:pt modelId="{3BEAD893-DCE7-47E1-B9A2-51D4AB260AF1}" type="pres">
      <dgm:prSet presAssocID="{941930A3-A567-48A7-AD80-82114D25432C}" presName="desTx" presStyleLbl="alignAccFollowNode1" presStyleIdx="2" presStyleCnt="3">
        <dgm:presLayoutVars>
          <dgm:bulletEnabled val="1"/>
        </dgm:presLayoutVars>
      </dgm:prSet>
      <dgm:spPr/>
      <dgm:t>
        <a:bodyPr/>
        <a:lstStyle/>
        <a:p>
          <a:endParaRPr lang="en-US"/>
        </a:p>
      </dgm:t>
    </dgm:pt>
  </dgm:ptLst>
  <dgm:cxnLst>
    <dgm:cxn modelId="{0139D84A-0143-471E-B56F-CB638E2AD4A1}" type="presOf" srcId="{D17B1F66-06E9-4DAD-88F1-5BB86C2BA898}" destId="{638284F9-947D-4D01-B6A8-4D708DDD38A5}" srcOrd="0" destOrd="0" presId="urn:microsoft.com/office/officeart/2005/8/layout/hList1"/>
    <dgm:cxn modelId="{0D1CB5CC-0769-46EB-B359-224A4A3B44C2}" srcId="{FBAA40C6-920B-4564-86B4-A0AC77BC42EE}" destId="{C84A3408-C7B1-4D72-8165-B5781E1479FC}" srcOrd="1" destOrd="0" parTransId="{C92F6EDC-B17B-4AC9-8A88-7A05CA6BA5C1}" sibTransId="{7089716B-EC92-4D26-91F7-BAD1EAC8E337}"/>
    <dgm:cxn modelId="{7ADB0BB3-CB66-499F-AC9C-1759AD840704}" srcId="{941930A3-A567-48A7-AD80-82114D25432C}" destId="{84413F59-BC29-49C1-8BBC-9BFBD85B5CBB}" srcOrd="1" destOrd="0" parTransId="{F78C190C-5730-4B37-AFD8-2DE2B95F3C5B}" sibTransId="{6A81E419-240F-4623-A611-DA684B64D589}"/>
    <dgm:cxn modelId="{7364B4C3-0A7C-4B14-854A-2E7391EC190F}" srcId="{FBAA40C6-920B-4564-86B4-A0AC77BC42EE}" destId="{1E6AC84D-A1B6-4789-A431-4C739CBCE982}" srcOrd="3" destOrd="0" parTransId="{FF9AF437-0D4B-4E2E-91C3-1CA8C07CC7F2}" sibTransId="{A4C4FA67-3D15-496A-86C0-112D616186E9}"/>
    <dgm:cxn modelId="{159E2E7E-4346-4031-A319-0C9668034D20}" type="presOf" srcId="{FBAA40C6-920B-4564-86B4-A0AC77BC42EE}" destId="{547A522F-420D-4C7B-B193-AED7FBB88027}" srcOrd="0" destOrd="0" presId="urn:microsoft.com/office/officeart/2005/8/layout/hList1"/>
    <dgm:cxn modelId="{2DE7D581-E959-45CB-A9FC-69A330BAA8B4}" srcId="{C20CC5CF-02A0-455F-B9A5-56A7A90071B5}" destId="{64EA326A-3902-406A-85BB-FA08C75AB04B}" srcOrd="0" destOrd="0" parTransId="{E5C40812-DA3D-4CD3-8EFD-2D202A9E413E}" sibTransId="{CFC9D6A5-905B-4695-8C5F-0D09C505804F}"/>
    <dgm:cxn modelId="{DB0DFD27-C95A-4815-9F88-3C6429EE959D}" type="presOf" srcId="{1BF93CDF-F326-4C27-BA56-2051EEA793EB}" destId="{6D7E5BE9-9AF9-4B9A-85AF-A04695C7C8B2}" srcOrd="0" destOrd="2" presId="urn:microsoft.com/office/officeart/2005/8/layout/hList1"/>
    <dgm:cxn modelId="{74522AC6-CA84-40C2-9322-97B296B92A2A}" type="presOf" srcId="{64EA326A-3902-406A-85BB-FA08C75AB04B}" destId="{D87F561A-F601-4C2D-B7FD-EB042FC96E2E}" srcOrd="0" destOrd="0" presId="urn:microsoft.com/office/officeart/2005/8/layout/hList1"/>
    <dgm:cxn modelId="{31EC4728-B37E-4916-9291-141B0E1E41C3}" type="presOf" srcId="{84413F59-BC29-49C1-8BBC-9BFBD85B5CBB}" destId="{3BEAD893-DCE7-47E1-B9A2-51D4AB260AF1}" srcOrd="0" destOrd="1" presId="urn:microsoft.com/office/officeart/2005/8/layout/hList1"/>
    <dgm:cxn modelId="{30933144-D870-4901-99DE-57407B9E076E}" srcId="{FBAA40C6-920B-4564-86B4-A0AC77BC42EE}" destId="{1BF93CDF-F326-4C27-BA56-2051EEA793EB}" srcOrd="2" destOrd="0" parTransId="{3DCCC204-64A7-4806-A5CE-F86DC75C8C4F}" sibTransId="{D99C68F7-B7C6-428A-B7D9-E9886ECD4923}"/>
    <dgm:cxn modelId="{265BBBC8-59A5-42C6-8BFE-9D17A4A3C8C0}" type="presOf" srcId="{C20CC5CF-02A0-455F-B9A5-56A7A90071B5}" destId="{8A37DDC2-65C7-47E4-B0C9-093954B7028B}" srcOrd="0" destOrd="0" presId="urn:microsoft.com/office/officeart/2005/8/layout/hList1"/>
    <dgm:cxn modelId="{F2C6680B-6056-417C-814A-73DE7F1FD1FE}" srcId="{941930A3-A567-48A7-AD80-82114D25432C}" destId="{9B466886-A08A-4E9D-AEF9-E44A3E073E14}" srcOrd="0" destOrd="0" parTransId="{529A1DAF-AE5E-430A-A75E-047B8FA70110}" sibTransId="{C41B955D-D101-4C7F-A96C-01D89A11B804}"/>
    <dgm:cxn modelId="{15AD83E0-036D-47A8-9F0D-D6711FA92398}" srcId="{FBAA40C6-920B-4564-86B4-A0AC77BC42EE}" destId="{C6030541-A3E8-4EB0-A02A-2FD1BF5403B6}" srcOrd="0" destOrd="0" parTransId="{CE523523-44A1-4317-BE2F-89177A1268E5}" sibTransId="{304B956A-41A2-44A1-A84E-9858FFC8880F}"/>
    <dgm:cxn modelId="{D5655BB5-3218-4B40-8FBD-5DE3D88EF85E}" type="presOf" srcId="{1E6AC84D-A1B6-4789-A431-4C739CBCE982}" destId="{6D7E5BE9-9AF9-4B9A-85AF-A04695C7C8B2}" srcOrd="0" destOrd="3" presId="urn:microsoft.com/office/officeart/2005/8/layout/hList1"/>
    <dgm:cxn modelId="{1A8A279B-A698-419B-A00B-65918D1C4432}" type="presOf" srcId="{941930A3-A567-48A7-AD80-82114D25432C}" destId="{AA5D9597-EE85-4F9E-BB4F-DC90F5A7742C}" srcOrd="0" destOrd="0" presId="urn:microsoft.com/office/officeart/2005/8/layout/hList1"/>
    <dgm:cxn modelId="{00CE1122-08EF-42D5-B1DA-A4A50812FD5A}" type="presOf" srcId="{C84A3408-C7B1-4D72-8165-B5781E1479FC}" destId="{6D7E5BE9-9AF9-4B9A-85AF-A04695C7C8B2}" srcOrd="0" destOrd="1" presId="urn:microsoft.com/office/officeart/2005/8/layout/hList1"/>
    <dgm:cxn modelId="{4068E3F2-CA7F-4947-B3B3-99437B3C3368}" srcId="{C20CC5CF-02A0-455F-B9A5-56A7A90071B5}" destId="{1A9ACD5A-4286-491F-BD81-CDDEF40FBEE8}" srcOrd="1" destOrd="0" parTransId="{BFE22048-F623-4ADE-85BA-C824D7584410}" sibTransId="{FA73CEBB-16C4-45F1-B845-14235E5CAFB8}"/>
    <dgm:cxn modelId="{7FD27623-4254-4143-85D4-DB2B5C9916BB}" srcId="{D17B1F66-06E9-4DAD-88F1-5BB86C2BA898}" destId="{FBAA40C6-920B-4564-86B4-A0AC77BC42EE}" srcOrd="1" destOrd="0" parTransId="{1BB8B664-66B0-49EA-9B42-6DAA676F88F0}" sibTransId="{D6785C50-DB4B-4895-8E79-7FCBCA7FD718}"/>
    <dgm:cxn modelId="{7DAB7A4F-EA61-45B4-A7C4-7FBFC6990C12}" srcId="{D17B1F66-06E9-4DAD-88F1-5BB86C2BA898}" destId="{C20CC5CF-02A0-455F-B9A5-56A7A90071B5}" srcOrd="0" destOrd="0" parTransId="{E5D08AC2-BA9A-48E1-BA4C-FDFAEFDD724E}" sibTransId="{985D1C90-8108-40C3-AE33-7405591E67F0}"/>
    <dgm:cxn modelId="{542B3D2B-9CE5-4CC4-B631-A1D3F3A80159}" type="presOf" srcId="{9B466886-A08A-4E9D-AEF9-E44A3E073E14}" destId="{3BEAD893-DCE7-47E1-B9A2-51D4AB260AF1}" srcOrd="0" destOrd="0" presId="urn:microsoft.com/office/officeart/2005/8/layout/hList1"/>
    <dgm:cxn modelId="{7CC266AB-3F63-4A44-93B5-A22FE676A4C2}" type="presOf" srcId="{C6030541-A3E8-4EB0-A02A-2FD1BF5403B6}" destId="{6D7E5BE9-9AF9-4B9A-85AF-A04695C7C8B2}" srcOrd="0" destOrd="0" presId="urn:microsoft.com/office/officeart/2005/8/layout/hList1"/>
    <dgm:cxn modelId="{5EEB14D5-1712-4F86-9F33-3453C5CD2F96}" type="presOf" srcId="{1A9ACD5A-4286-491F-BD81-CDDEF40FBEE8}" destId="{D87F561A-F601-4C2D-B7FD-EB042FC96E2E}" srcOrd="0" destOrd="1" presId="urn:microsoft.com/office/officeart/2005/8/layout/hList1"/>
    <dgm:cxn modelId="{712F241C-7895-47A0-B400-18433A99A5DE}" srcId="{D17B1F66-06E9-4DAD-88F1-5BB86C2BA898}" destId="{941930A3-A567-48A7-AD80-82114D25432C}" srcOrd="2" destOrd="0" parTransId="{1DEA484B-B808-4351-AAC7-4FED1ECEC32A}" sibTransId="{D9F7E913-84A3-4ACD-B4A6-6C84E76837DE}"/>
    <dgm:cxn modelId="{20A3FB24-2D52-4E8D-AA9A-C394AC19AB74}" type="presParOf" srcId="{638284F9-947D-4D01-B6A8-4D708DDD38A5}" destId="{016EA91E-CB53-448A-B002-015CBE85232B}" srcOrd="0" destOrd="0" presId="urn:microsoft.com/office/officeart/2005/8/layout/hList1"/>
    <dgm:cxn modelId="{3F7B41A6-A94A-4C00-8767-1439A66C772F}" type="presParOf" srcId="{016EA91E-CB53-448A-B002-015CBE85232B}" destId="{8A37DDC2-65C7-47E4-B0C9-093954B7028B}" srcOrd="0" destOrd="0" presId="urn:microsoft.com/office/officeart/2005/8/layout/hList1"/>
    <dgm:cxn modelId="{DC4007C1-27B3-4282-9AF6-808FF783712D}" type="presParOf" srcId="{016EA91E-CB53-448A-B002-015CBE85232B}" destId="{D87F561A-F601-4C2D-B7FD-EB042FC96E2E}" srcOrd="1" destOrd="0" presId="urn:microsoft.com/office/officeart/2005/8/layout/hList1"/>
    <dgm:cxn modelId="{E9A81F82-B031-4879-A398-E0ACA3D88D45}" type="presParOf" srcId="{638284F9-947D-4D01-B6A8-4D708DDD38A5}" destId="{7E3B7DB0-B363-4C9B-BE8A-A22F49F8ED32}" srcOrd="1" destOrd="0" presId="urn:microsoft.com/office/officeart/2005/8/layout/hList1"/>
    <dgm:cxn modelId="{3D075511-131F-49C2-9084-3CDE33AE2CE0}" type="presParOf" srcId="{638284F9-947D-4D01-B6A8-4D708DDD38A5}" destId="{8F5558EE-4D99-4FDF-9B3A-89396CFE002D}" srcOrd="2" destOrd="0" presId="urn:microsoft.com/office/officeart/2005/8/layout/hList1"/>
    <dgm:cxn modelId="{63659FCD-D4FE-4688-AB5C-EDC655159117}" type="presParOf" srcId="{8F5558EE-4D99-4FDF-9B3A-89396CFE002D}" destId="{547A522F-420D-4C7B-B193-AED7FBB88027}" srcOrd="0" destOrd="0" presId="urn:microsoft.com/office/officeart/2005/8/layout/hList1"/>
    <dgm:cxn modelId="{61D63F25-C2A0-4898-B739-C89C5F045D72}" type="presParOf" srcId="{8F5558EE-4D99-4FDF-9B3A-89396CFE002D}" destId="{6D7E5BE9-9AF9-4B9A-85AF-A04695C7C8B2}" srcOrd="1" destOrd="0" presId="urn:microsoft.com/office/officeart/2005/8/layout/hList1"/>
    <dgm:cxn modelId="{5DE617F4-5CE7-43B3-B775-68E2EDE55EE1}" type="presParOf" srcId="{638284F9-947D-4D01-B6A8-4D708DDD38A5}" destId="{F59D0D8C-8938-46E2-8A3F-E955397A8C13}" srcOrd="3" destOrd="0" presId="urn:microsoft.com/office/officeart/2005/8/layout/hList1"/>
    <dgm:cxn modelId="{634BE9E0-D497-4FCD-883E-D6377458956A}" type="presParOf" srcId="{638284F9-947D-4D01-B6A8-4D708DDD38A5}" destId="{F73CFA64-09A2-46A6-9974-20F6E408C25B}" srcOrd="4" destOrd="0" presId="urn:microsoft.com/office/officeart/2005/8/layout/hList1"/>
    <dgm:cxn modelId="{57132BE7-C109-4CA1-8527-B6BC45817559}" type="presParOf" srcId="{F73CFA64-09A2-46A6-9974-20F6E408C25B}" destId="{AA5D9597-EE85-4F9E-BB4F-DC90F5A7742C}" srcOrd="0" destOrd="0" presId="urn:microsoft.com/office/officeart/2005/8/layout/hList1"/>
    <dgm:cxn modelId="{01C1A273-B900-4885-8666-2651F2923184}" type="presParOf" srcId="{F73CFA64-09A2-46A6-9974-20F6E408C25B}" destId="{3BEAD893-DCE7-47E1-B9A2-51D4AB260AF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FDCECA-19F4-4F98-B18D-473BB48F3134}"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en-US"/>
        </a:p>
      </dgm:t>
    </dgm:pt>
    <dgm:pt modelId="{8B6E9DB8-9A9F-4953-AB3B-2DAD11358B3D}">
      <dgm:prSet phldrT="[Text]"/>
      <dgm:spPr/>
      <dgm:t>
        <a:bodyPr/>
        <a:lstStyle/>
        <a:p>
          <a:r>
            <a:rPr lang="en-US" dirty="0" smtClean="0"/>
            <a:t>Suitable</a:t>
          </a:r>
          <a:endParaRPr lang="en-US" dirty="0"/>
        </a:p>
      </dgm:t>
    </dgm:pt>
    <dgm:pt modelId="{64A0CDA2-CE92-427C-9E69-F131DCFAF492}" type="parTrans" cxnId="{3F6F7BD9-6C2D-437F-BE9F-CF714ADD5B5F}">
      <dgm:prSet/>
      <dgm:spPr/>
      <dgm:t>
        <a:bodyPr/>
        <a:lstStyle/>
        <a:p>
          <a:endParaRPr lang="en-US"/>
        </a:p>
      </dgm:t>
    </dgm:pt>
    <dgm:pt modelId="{0E63F1B2-0B4D-427D-9023-746F61E780F1}" type="sibTrans" cxnId="{3F6F7BD9-6C2D-437F-BE9F-CF714ADD5B5F}">
      <dgm:prSet/>
      <dgm:spPr/>
      <dgm:t>
        <a:bodyPr/>
        <a:lstStyle/>
        <a:p>
          <a:endParaRPr lang="en-US"/>
        </a:p>
      </dgm:t>
    </dgm:pt>
    <dgm:pt modelId="{8723A9B6-C6B2-438D-946B-5219BE0C02C9}">
      <dgm:prSet phldrT="[Text]"/>
      <dgm:spPr/>
      <dgm:t>
        <a:bodyPr/>
        <a:lstStyle/>
        <a:p>
          <a:r>
            <a:rPr lang="en-US" dirty="0" smtClean="0"/>
            <a:t>Employees who occupy eligible positions and exhibit suitable work performance/conduct</a:t>
          </a:r>
          <a:endParaRPr lang="en-US" dirty="0"/>
        </a:p>
      </dgm:t>
    </dgm:pt>
    <dgm:pt modelId="{B13243BC-0850-4A16-9131-BA72E0E8F070}" type="parTrans" cxnId="{2C858317-9C65-46A5-9A13-4D33BDA3D41A}">
      <dgm:prSet/>
      <dgm:spPr/>
      <dgm:t>
        <a:bodyPr/>
        <a:lstStyle/>
        <a:p>
          <a:endParaRPr lang="en-US"/>
        </a:p>
      </dgm:t>
    </dgm:pt>
    <dgm:pt modelId="{CF31DFA9-B190-4DF7-BB8C-AA3B527CA17D}" type="sibTrans" cxnId="{2C858317-9C65-46A5-9A13-4D33BDA3D41A}">
      <dgm:prSet/>
      <dgm:spPr/>
      <dgm:t>
        <a:bodyPr/>
        <a:lstStyle/>
        <a:p>
          <a:endParaRPr lang="en-US"/>
        </a:p>
      </dgm:t>
    </dgm:pt>
    <dgm:pt modelId="{B3B9EEBE-4214-44AC-9FF9-333F87E6D7FA}">
      <dgm:prSet phldrT="[Text]"/>
      <dgm:spPr/>
      <dgm:t>
        <a:bodyPr/>
        <a:lstStyle/>
        <a:p>
          <a:r>
            <a:rPr lang="en-US" dirty="0" smtClean="0"/>
            <a:t>Employees who possess a working familiarity with their organization</a:t>
          </a:r>
          <a:endParaRPr lang="en-US" dirty="0"/>
        </a:p>
      </dgm:t>
    </dgm:pt>
    <dgm:pt modelId="{1D4959DC-A2C7-4B4B-9AAB-51A0B8E1B36F}" type="parTrans" cxnId="{15117356-80A6-4E9B-AF77-5657B34B5633}">
      <dgm:prSet/>
      <dgm:spPr/>
      <dgm:t>
        <a:bodyPr/>
        <a:lstStyle/>
        <a:p>
          <a:endParaRPr lang="en-US"/>
        </a:p>
      </dgm:t>
    </dgm:pt>
    <dgm:pt modelId="{E7797309-D32C-4CCF-8423-9AA41C12C22C}" type="sibTrans" cxnId="{15117356-80A6-4E9B-AF77-5657B34B5633}">
      <dgm:prSet/>
      <dgm:spPr/>
      <dgm:t>
        <a:bodyPr/>
        <a:lstStyle/>
        <a:p>
          <a:endParaRPr lang="en-US"/>
        </a:p>
      </dgm:t>
    </dgm:pt>
    <dgm:pt modelId="{361FF1E6-203B-45A4-851D-B79B6F26D666}">
      <dgm:prSet phldrT="[Text]"/>
      <dgm:spPr/>
      <dgm:t>
        <a:bodyPr/>
        <a:lstStyle/>
        <a:p>
          <a:r>
            <a:rPr lang="en-US" dirty="0" smtClean="0"/>
            <a:t>May Not Be Suitable</a:t>
          </a:r>
          <a:endParaRPr lang="en-US" dirty="0"/>
        </a:p>
      </dgm:t>
    </dgm:pt>
    <dgm:pt modelId="{CB4D58ED-1257-4A46-B4FC-3D391FB6C68F}" type="parTrans" cxnId="{E3A1B229-FB6C-46B7-A216-078D5C3BEAFA}">
      <dgm:prSet/>
      <dgm:spPr/>
      <dgm:t>
        <a:bodyPr/>
        <a:lstStyle/>
        <a:p>
          <a:endParaRPr lang="en-US"/>
        </a:p>
      </dgm:t>
    </dgm:pt>
    <dgm:pt modelId="{39CA3FFE-8B0B-4AC8-9F82-67554D969B2F}" type="sibTrans" cxnId="{E3A1B229-FB6C-46B7-A216-078D5C3BEAFA}">
      <dgm:prSet/>
      <dgm:spPr/>
      <dgm:t>
        <a:bodyPr/>
        <a:lstStyle/>
        <a:p>
          <a:endParaRPr lang="en-US"/>
        </a:p>
      </dgm:t>
    </dgm:pt>
    <dgm:pt modelId="{72E6D907-685B-4DFE-91D3-5FE97FF9E7B6}">
      <dgm:prSet phldrT="[Text]"/>
      <dgm:spPr/>
      <dgm:t>
        <a:bodyPr/>
        <a:lstStyle/>
        <a:p>
          <a:r>
            <a:rPr lang="en-US" dirty="0" smtClean="0"/>
            <a:t>Employees whose performance or conduct warrants closer supervisory direction than telework may provide</a:t>
          </a:r>
          <a:endParaRPr lang="en-US" dirty="0"/>
        </a:p>
      </dgm:t>
    </dgm:pt>
    <dgm:pt modelId="{FD2A1A06-04D4-4044-84AA-BD16F0C9DEE5}" type="parTrans" cxnId="{AB551DE1-987C-49CF-BC66-4C8E0717109F}">
      <dgm:prSet/>
      <dgm:spPr/>
      <dgm:t>
        <a:bodyPr/>
        <a:lstStyle/>
        <a:p>
          <a:endParaRPr lang="en-US"/>
        </a:p>
      </dgm:t>
    </dgm:pt>
    <dgm:pt modelId="{29F5E592-9A34-4239-A387-4F0340EFD6D0}" type="sibTrans" cxnId="{AB551DE1-987C-49CF-BC66-4C8E0717109F}">
      <dgm:prSet/>
      <dgm:spPr/>
      <dgm:t>
        <a:bodyPr/>
        <a:lstStyle/>
        <a:p>
          <a:endParaRPr lang="en-US"/>
        </a:p>
      </dgm:t>
    </dgm:pt>
    <dgm:pt modelId="{1A0B4FF4-FB53-476D-8DBD-40684607EEE1}">
      <dgm:prSet phldrT="[Text]"/>
      <dgm:spPr/>
      <dgm:t>
        <a:bodyPr/>
        <a:lstStyle/>
        <a:p>
          <a:r>
            <a:rPr lang="en-US" dirty="0" smtClean="0"/>
            <a:t>Employees recently assigned or newly appointed to trainee or entry level positions</a:t>
          </a:r>
          <a:endParaRPr lang="en-US" dirty="0"/>
        </a:p>
      </dgm:t>
    </dgm:pt>
    <dgm:pt modelId="{64226A27-132E-4CA1-9BF2-2076D1974644}" type="parTrans" cxnId="{138EB9EF-6E38-4DB0-9467-04ED2E6F6E8B}">
      <dgm:prSet/>
      <dgm:spPr/>
      <dgm:t>
        <a:bodyPr/>
        <a:lstStyle/>
        <a:p>
          <a:endParaRPr lang="en-US"/>
        </a:p>
      </dgm:t>
    </dgm:pt>
    <dgm:pt modelId="{A23B2591-2AC6-493F-85EF-EBC7FB0DB030}" type="sibTrans" cxnId="{138EB9EF-6E38-4DB0-9467-04ED2E6F6E8B}">
      <dgm:prSet/>
      <dgm:spPr/>
      <dgm:t>
        <a:bodyPr/>
        <a:lstStyle/>
        <a:p>
          <a:endParaRPr lang="en-US"/>
        </a:p>
      </dgm:t>
    </dgm:pt>
    <dgm:pt modelId="{4608E350-01EB-4473-ADAD-16AFC3DE9290}">
      <dgm:prSet phldrT="[Text]"/>
      <dgm:spPr/>
      <dgm:t>
        <a:bodyPr/>
        <a:lstStyle/>
        <a:p>
          <a:r>
            <a:rPr lang="en-US" dirty="0" smtClean="0"/>
            <a:t>Probationary/trial employees </a:t>
          </a:r>
          <a:endParaRPr lang="en-US" dirty="0"/>
        </a:p>
      </dgm:t>
    </dgm:pt>
    <dgm:pt modelId="{F07FEC8F-D73F-43A8-9C48-D4D60E9E324A}" type="parTrans" cxnId="{2AEE9468-5CDC-45FE-8967-D117492413E4}">
      <dgm:prSet/>
      <dgm:spPr/>
      <dgm:t>
        <a:bodyPr/>
        <a:lstStyle/>
        <a:p>
          <a:endParaRPr lang="en-US"/>
        </a:p>
      </dgm:t>
    </dgm:pt>
    <dgm:pt modelId="{020F6620-0CF3-4D72-877F-53E95AA49208}" type="sibTrans" cxnId="{2AEE9468-5CDC-45FE-8967-D117492413E4}">
      <dgm:prSet/>
      <dgm:spPr/>
      <dgm:t>
        <a:bodyPr/>
        <a:lstStyle/>
        <a:p>
          <a:endParaRPr lang="en-US"/>
        </a:p>
      </dgm:t>
    </dgm:pt>
    <dgm:pt modelId="{A491310B-0243-4C13-A9DA-AA0C5D61EB58}">
      <dgm:prSet phldrT="[Text]"/>
      <dgm:spPr/>
      <dgm:t>
        <a:bodyPr/>
        <a:lstStyle/>
        <a:p>
          <a:r>
            <a:rPr lang="en-US" dirty="0" smtClean="0"/>
            <a:t>Arrangement is feasible for individual and organizational performance</a:t>
          </a:r>
          <a:endParaRPr lang="en-US" dirty="0"/>
        </a:p>
      </dgm:t>
    </dgm:pt>
    <dgm:pt modelId="{2D7C5B9D-4C43-4E0A-9457-F8E42E36540B}" type="parTrans" cxnId="{4521A8F1-942D-476E-8380-AFB0D48D8F0A}">
      <dgm:prSet/>
      <dgm:spPr/>
      <dgm:t>
        <a:bodyPr/>
        <a:lstStyle/>
        <a:p>
          <a:endParaRPr lang="en-US"/>
        </a:p>
      </dgm:t>
    </dgm:pt>
    <dgm:pt modelId="{9ADF4B6B-3975-4055-8CE6-C6E2505DC2D7}" type="sibTrans" cxnId="{4521A8F1-942D-476E-8380-AFB0D48D8F0A}">
      <dgm:prSet/>
      <dgm:spPr/>
      <dgm:t>
        <a:bodyPr/>
        <a:lstStyle/>
        <a:p>
          <a:endParaRPr lang="en-US"/>
        </a:p>
      </dgm:t>
    </dgm:pt>
    <dgm:pt modelId="{A4225161-1626-4A1D-99C3-0A62A1D469ED}" type="pres">
      <dgm:prSet presAssocID="{44FDCECA-19F4-4F98-B18D-473BB48F3134}" presName="Name0" presStyleCnt="0">
        <dgm:presLayoutVars>
          <dgm:dir/>
          <dgm:animLvl val="lvl"/>
          <dgm:resizeHandles val="exact"/>
        </dgm:presLayoutVars>
      </dgm:prSet>
      <dgm:spPr/>
      <dgm:t>
        <a:bodyPr/>
        <a:lstStyle/>
        <a:p>
          <a:endParaRPr lang="en-US"/>
        </a:p>
      </dgm:t>
    </dgm:pt>
    <dgm:pt modelId="{FE6F2E2B-16EC-4B33-9C80-A5376A97C420}" type="pres">
      <dgm:prSet presAssocID="{8B6E9DB8-9A9F-4953-AB3B-2DAD11358B3D}" presName="composite" presStyleCnt="0"/>
      <dgm:spPr/>
      <dgm:t>
        <a:bodyPr/>
        <a:lstStyle/>
        <a:p>
          <a:endParaRPr lang="en-US"/>
        </a:p>
      </dgm:t>
    </dgm:pt>
    <dgm:pt modelId="{E514A903-EFF6-4025-8E70-D75331B8A7F3}" type="pres">
      <dgm:prSet presAssocID="{8B6E9DB8-9A9F-4953-AB3B-2DAD11358B3D}" presName="parTx" presStyleLbl="alignNode1" presStyleIdx="0" presStyleCnt="2">
        <dgm:presLayoutVars>
          <dgm:chMax val="0"/>
          <dgm:chPref val="0"/>
          <dgm:bulletEnabled val="1"/>
        </dgm:presLayoutVars>
      </dgm:prSet>
      <dgm:spPr/>
      <dgm:t>
        <a:bodyPr/>
        <a:lstStyle/>
        <a:p>
          <a:endParaRPr lang="en-US"/>
        </a:p>
      </dgm:t>
    </dgm:pt>
    <dgm:pt modelId="{0597D2D9-D405-4B35-997D-F146163CFB37}" type="pres">
      <dgm:prSet presAssocID="{8B6E9DB8-9A9F-4953-AB3B-2DAD11358B3D}" presName="desTx" presStyleLbl="alignAccFollowNode1" presStyleIdx="0" presStyleCnt="2">
        <dgm:presLayoutVars>
          <dgm:bulletEnabled val="1"/>
        </dgm:presLayoutVars>
      </dgm:prSet>
      <dgm:spPr/>
      <dgm:t>
        <a:bodyPr/>
        <a:lstStyle/>
        <a:p>
          <a:endParaRPr lang="en-US"/>
        </a:p>
      </dgm:t>
    </dgm:pt>
    <dgm:pt modelId="{ABEF18BE-EDB3-4FF4-BE82-F6EB92B74675}" type="pres">
      <dgm:prSet presAssocID="{0E63F1B2-0B4D-427D-9023-746F61E780F1}" presName="space" presStyleCnt="0"/>
      <dgm:spPr/>
      <dgm:t>
        <a:bodyPr/>
        <a:lstStyle/>
        <a:p>
          <a:endParaRPr lang="en-US"/>
        </a:p>
      </dgm:t>
    </dgm:pt>
    <dgm:pt modelId="{97F327E1-D964-4C81-9B7E-4893B7A0A047}" type="pres">
      <dgm:prSet presAssocID="{361FF1E6-203B-45A4-851D-B79B6F26D666}" presName="composite" presStyleCnt="0"/>
      <dgm:spPr/>
      <dgm:t>
        <a:bodyPr/>
        <a:lstStyle/>
        <a:p>
          <a:endParaRPr lang="en-US"/>
        </a:p>
      </dgm:t>
    </dgm:pt>
    <dgm:pt modelId="{DD9F074D-CF0A-4157-B714-DF8C0556A4D7}" type="pres">
      <dgm:prSet presAssocID="{361FF1E6-203B-45A4-851D-B79B6F26D666}" presName="parTx" presStyleLbl="alignNode1" presStyleIdx="1" presStyleCnt="2">
        <dgm:presLayoutVars>
          <dgm:chMax val="0"/>
          <dgm:chPref val="0"/>
          <dgm:bulletEnabled val="1"/>
        </dgm:presLayoutVars>
      </dgm:prSet>
      <dgm:spPr/>
      <dgm:t>
        <a:bodyPr/>
        <a:lstStyle/>
        <a:p>
          <a:endParaRPr lang="en-US"/>
        </a:p>
      </dgm:t>
    </dgm:pt>
    <dgm:pt modelId="{232C9D36-5817-4568-9C4F-67F006E4F123}" type="pres">
      <dgm:prSet presAssocID="{361FF1E6-203B-45A4-851D-B79B6F26D666}" presName="desTx" presStyleLbl="alignAccFollowNode1" presStyleIdx="1" presStyleCnt="2">
        <dgm:presLayoutVars>
          <dgm:bulletEnabled val="1"/>
        </dgm:presLayoutVars>
      </dgm:prSet>
      <dgm:spPr/>
      <dgm:t>
        <a:bodyPr/>
        <a:lstStyle/>
        <a:p>
          <a:endParaRPr lang="en-US"/>
        </a:p>
      </dgm:t>
    </dgm:pt>
  </dgm:ptLst>
  <dgm:cxnLst>
    <dgm:cxn modelId="{E3A1B229-FB6C-46B7-A216-078D5C3BEAFA}" srcId="{44FDCECA-19F4-4F98-B18D-473BB48F3134}" destId="{361FF1E6-203B-45A4-851D-B79B6F26D666}" srcOrd="1" destOrd="0" parTransId="{CB4D58ED-1257-4A46-B4FC-3D391FB6C68F}" sibTransId="{39CA3FFE-8B0B-4AC8-9F82-67554D969B2F}"/>
    <dgm:cxn modelId="{0D8C3A63-7FDE-401B-86A1-6086C0D2EE71}" type="presOf" srcId="{1A0B4FF4-FB53-476D-8DBD-40684607EEE1}" destId="{232C9D36-5817-4568-9C4F-67F006E4F123}" srcOrd="0" destOrd="1" presId="urn:microsoft.com/office/officeart/2005/8/layout/hList1"/>
    <dgm:cxn modelId="{2AEE9468-5CDC-45FE-8967-D117492413E4}" srcId="{361FF1E6-203B-45A4-851D-B79B6F26D666}" destId="{4608E350-01EB-4473-ADAD-16AFC3DE9290}" srcOrd="2" destOrd="0" parTransId="{F07FEC8F-D73F-43A8-9C48-D4D60E9E324A}" sibTransId="{020F6620-0CF3-4D72-877F-53E95AA49208}"/>
    <dgm:cxn modelId="{2C858317-9C65-46A5-9A13-4D33BDA3D41A}" srcId="{8B6E9DB8-9A9F-4953-AB3B-2DAD11358B3D}" destId="{8723A9B6-C6B2-438D-946B-5219BE0C02C9}" srcOrd="0" destOrd="0" parTransId="{B13243BC-0850-4A16-9131-BA72E0E8F070}" sibTransId="{CF31DFA9-B190-4DF7-BB8C-AA3B527CA17D}"/>
    <dgm:cxn modelId="{15117356-80A6-4E9B-AF77-5657B34B5633}" srcId="{8B6E9DB8-9A9F-4953-AB3B-2DAD11358B3D}" destId="{B3B9EEBE-4214-44AC-9FF9-333F87E6D7FA}" srcOrd="1" destOrd="0" parTransId="{1D4959DC-A2C7-4B4B-9AAB-51A0B8E1B36F}" sibTransId="{E7797309-D32C-4CCF-8423-9AA41C12C22C}"/>
    <dgm:cxn modelId="{839AE070-B3F1-4874-8F96-B8E080AB6D1D}" type="presOf" srcId="{361FF1E6-203B-45A4-851D-B79B6F26D666}" destId="{DD9F074D-CF0A-4157-B714-DF8C0556A4D7}" srcOrd="0" destOrd="0" presId="urn:microsoft.com/office/officeart/2005/8/layout/hList1"/>
    <dgm:cxn modelId="{DDC77BFA-1C82-43C5-835D-47F5DF6ACE2A}" type="presOf" srcId="{44FDCECA-19F4-4F98-B18D-473BB48F3134}" destId="{A4225161-1626-4A1D-99C3-0A62A1D469ED}" srcOrd="0" destOrd="0" presId="urn:microsoft.com/office/officeart/2005/8/layout/hList1"/>
    <dgm:cxn modelId="{4521A8F1-942D-476E-8380-AFB0D48D8F0A}" srcId="{8B6E9DB8-9A9F-4953-AB3B-2DAD11358B3D}" destId="{A491310B-0243-4C13-A9DA-AA0C5D61EB58}" srcOrd="2" destOrd="0" parTransId="{2D7C5B9D-4C43-4E0A-9457-F8E42E36540B}" sibTransId="{9ADF4B6B-3975-4055-8CE6-C6E2505DC2D7}"/>
    <dgm:cxn modelId="{C5F2F9A9-CBEB-4071-A369-E8FC63229AE1}" type="presOf" srcId="{B3B9EEBE-4214-44AC-9FF9-333F87E6D7FA}" destId="{0597D2D9-D405-4B35-997D-F146163CFB37}" srcOrd="0" destOrd="1" presId="urn:microsoft.com/office/officeart/2005/8/layout/hList1"/>
    <dgm:cxn modelId="{3F6F7BD9-6C2D-437F-BE9F-CF714ADD5B5F}" srcId="{44FDCECA-19F4-4F98-B18D-473BB48F3134}" destId="{8B6E9DB8-9A9F-4953-AB3B-2DAD11358B3D}" srcOrd="0" destOrd="0" parTransId="{64A0CDA2-CE92-427C-9E69-F131DCFAF492}" sibTransId="{0E63F1B2-0B4D-427D-9023-746F61E780F1}"/>
    <dgm:cxn modelId="{D5DD5CE9-ACC2-47F8-A036-D16F9B2E8302}" type="presOf" srcId="{4608E350-01EB-4473-ADAD-16AFC3DE9290}" destId="{232C9D36-5817-4568-9C4F-67F006E4F123}" srcOrd="0" destOrd="2" presId="urn:microsoft.com/office/officeart/2005/8/layout/hList1"/>
    <dgm:cxn modelId="{571B9E87-AD75-497F-A73F-8363810A5FD4}" type="presOf" srcId="{A491310B-0243-4C13-A9DA-AA0C5D61EB58}" destId="{0597D2D9-D405-4B35-997D-F146163CFB37}" srcOrd="0" destOrd="2" presId="urn:microsoft.com/office/officeart/2005/8/layout/hList1"/>
    <dgm:cxn modelId="{B52BF211-E80A-4924-9D52-A28366C33A2B}" type="presOf" srcId="{8B6E9DB8-9A9F-4953-AB3B-2DAD11358B3D}" destId="{E514A903-EFF6-4025-8E70-D75331B8A7F3}" srcOrd="0" destOrd="0" presId="urn:microsoft.com/office/officeart/2005/8/layout/hList1"/>
    <dgm:cxn modelId="{3BDBF35F-5AF2-4497-9FB2-7A33F1B00BB2}" type="presOf" srcId="{72E6D907-685B-4DFE-91D3-5FE97FF9E7B6}" destId="{232C9D36-5817-4568-9C4F-67F006E4F123}" srcOrd="0" destOrd="0" presId="urn:microsoft.com/office/officeart/2005/8/layout/hList1"/>
    <dgm:cxn modelId="{138EB9EF-6E38-4DB0-9467-04ED2E6F6E8B}" srcId="{361FF1E6-203B-45A4-851D-B79B6F26D666}" destId="{1A0B4FF4-FB53-476D-8DBD-40684607EEE1}" srcOrd="1" destOrd="0" parTransId="{64226A27-132E-4CA1-9BF2-2076D1974644}" sibTransId="{A23B2591-2AC6-493F-85EF-EBC7FB0DB030}"/>
    <dgm:cxn modelId="{60FEF986-2E18-4E86-BE69-AF61478895B6}" type="presOf" srcId="{8723A9B6-C6B2-438D-946B-5219BE0C02C9}" destId="{0597D2D9-D405-4B35-997D-F146163CFB37}" srcOrd="0" destOrd="0" presId="urn:microsoft.com/office/officeart/2005/8/layout/hList1"/>
    <dgm:cxn modelId="{AB551DE1-987C-49CF-BC66-4C8E0717109F}" srcId="{361FF1E6-203B-45A4-851D-B79B6F26D666}" destId="{72E6D907-685B-4DFE-91D3-5FE97FF9E7B6}" srcOrd="0" destOrd="0" parTransId="{FD2A1A06-04D4-4044-84AA-BD16F0C9DEE5}" sibTransId="{29F5E592-9A34-4239-A387-4F0340EFD6D0}"/>
    <dgm:cxn modelId="{38A27580-E021-41B6-90D4-B2051ECBF978}" type="presParOf" srcId="{A4225161-1626-4A1D-99C3-0A62A1D469ED}" destId="{FE6F2E2B-16EC-4B33-9C80-A5376A97C420}" srcOrd="0" destOrd="0" presId="urn:microsoft.com/office/officeart/2005/8/layout/hList1"/>
    <dgm:cxn modelId="{2D597532-7894-4A94-A9E8-C79F0FB53F9B}" type="presParOf" srcId="{FE6F2E2B-16EC-4B33-9C80-A5376A97C420}" destId="{E514A903-EFF6-4025-8E70-D75331B8A7F3}" srcOrd="0" destOrd="0" presId="urn:microsoft.com/office/officeart/2005/8/layout/hList1"/>
    <dgm:cxn modelId="{D2A547CB-CE07-4FB2-A0A2-6B5683445549}" type="presParOf" srcId="{FE6F2E2B-16EC-4B33-9C80-A5376A97C420}" destId="{0597D2D9-D405-4B35-997D-F146163CFB37}" srcOrd="1" destOrd="0" presId="urn:microsoft.com/office/officeart/2005/8/layout/hList1"/>
    <dgm:cxn modelId="{84C4D440-880C-4C3D-88A7-39ACBDA5A270}" type="presParOf" srcId="{A4225161-1626-4A1D-99C3-0A62A1D469ED}" destId="{ABEF18BE-EDB3-4FF4-BE82-F6EB92B74675}" srcOrd="1" destOrd="0" presId="urn:microsoft.com/office/officeart/2005/8/layout/hList1"/>
    <dgm:cxn modelId="{CDEA2C84-80FF-4737-940B-3E9A81CFD1F6}" type="presParOf" srcId="{A4225161-1626-4A1D-99C3-0A62A1D469ED}" destId="{97F327E1-D964-4C81-9B7E-4893B7A0A047}" srcOrd="2" destOrd="0" presId="urn:microsoft.com/office/officeart/2005/8/layout/hList1"/>
    <dgm:cxn modelId="{1EE36224-9635-413C-9624-6E9460A39D27}" type="presParOf" srcId="{97F327E1-D964-4C81-9B7E-4893B7A0A047}" destId="{DD9F074D-CF0A-4157-B714-DF8C0556A4D7}" srcOrd="0" destOrd="0" presId="urn:microsoft.com/office/officeart/2005/8/layout/hList1"/>
    <dgm:cxn modelId="{121A8542-B203-42A5-A2D6-A2AE7BC8CF24}" type="presParOf" srcId="{97F327E1-D964-4C81-9B7E-4893B7A0A047}" destId="{232C9D36-5817-4568-9C4F-67F006E4F12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4839D1-F140-403F-9825-15FE443A5FFA}" type="doc">
      <dgm:prSet loTypeId="urn:microsoft.com/office/officeart/2005/8/layout/hProcess9" loCatId="process" qsTypeId="urn:microsoft.com/office/officeart/2005/8/quickstyle/3d1" qsCatId="3D" csTypeId="urn:microsoft.com/office/officeart/2005/8/colors/accent1_2" csCatId="accent1" phldr="1"/>
      <dgm:spPr/>
    </dgm:pt>
    <dgm:pt modelId="{D3ED6B4E-C8DD-4B84-A5EB-DC3EA9043974}">
      <dgm:prSet phldrT="[Text]"/>
      <dgm:spPr/>
      <dgm:t>
        <a:bodyPr/>
        <a:lstStyle/>
        <a:p>
          <a:r>
            <a:rPr lang="en-US" dirty="0" smtClean="0"/>
            <a:t>Read Policies &amp; Procedures</a:t>
          </a:r>
          <a:endParaRPr lang="en-US" dirty="0"/>
        </a:p>
      </dgm:t>
    </dgm:pt>
    <dgm:pt modelId="{5B02903C-A8F0-4A05-8D04-47766532F2C2}" type="parTrans" cxnId="{FDECF783-2E8D-409D-A165-F69C33867D18}">
      <dgm:prSet/>
      <dgm:spPr/>
      <dgm:t>
        <a:bodyPr/>
        <a:lstStyle/>
        <a:p>
          <a:endParaRPr lang="en-US"/>
        </a:p>
      </dgm:t>
    </dgm:pt>
    <dgm:pt modelId="{06F043FC-E4E6-4766-B384-A61929A8566C}" type="sibTrans" cxnId="{FDECF783-2E8D-409D-A165-F69C33867D18}">
      <dgm:prSet/>
      <dgm:spPr/>
      <dgm:t>
        <a:bodyPr/>
        <a:lstStyle/>
        <a:p>
          <a:endParaRPr lang="en-US"/>
        </a:p>
      </dgm:t>
    </dgm:pt>
    <dgm:pt modelId="{609E3AFC-CB39-487C-A3F8-EA82D313F080}">
      <dgm:prSet phldrT="[Text]"/>
      <dgm:spPr/>
      <dgm:t>
        <a:bodyPr/>
        <a:lstStyle/>
        <a:p>
          <a:r>
            <a:rPr lang="en-US" dirty="0" smtClean="0"/>
            <a:t>Ensure you acknowledge terms and conditions of the agreement</a:t>
          </a:r>
          <a:endParaRPr lang="en-US" dirty="0"/>
        </a:p>
      </dgm:t>
    </dgm:pt>
    <dgm:pt modelId="{A19091C6-B7E1-48AE-95A8-D293EDEC8364}" type="parTrans" cxnId="{C6F759D2-9385-4C69-8D4F-718590C47AEB}">
      <dgm:prSet/>
      <dgm:spPr/>
      <dgm:t>
        <a:bodyPr/>
        <a:lstStyle/>
        <a:p>
          <a:endParaRPr lang="en-US"/>
        </a:p>
      </dgm:t>
    </dgm:pt>
    <dgm:pt modelId="{35AE8A65-09F1-410D-AAE7-009381B5E6C0}" type="sibTrans" cxnId="{C6F759D2-9385-4C69-8D4F-718590C47AEB}">
      <dgm:prSet/>
      <dgm:spPr/>
      <dgm:t>
        <a:bodyPr/>
        <a:lstStyle/>
        <a:p>
          <a:endParaRPr lang="en-US"/>
        </a:p>
      </dgm:t>
    </dgm:pt>
    <dgm:pt modelId="{9EB7840A-1604-4B61-8D47-DD61FD472F66}">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Complete Required Waypoints Training</a:t>
          </a:r>
        </a:p>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“00-DON Telework Training for Employees”</a:t>
          </a:r>
        </a:p>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every two years </a:t>
          </a:r>
        </a:p>
        <a:p>
          <a:pPr defTabSz="800100">
            <a:lnSpc>
              <a:spcPct val="90000"/>
            </a:lnSpc>
            <a:spcBef>
              <a:spcPct val="0"/>
            </a:spcBef>
            <a:spcAft>
              <a:spcPct val="35000"/>
            </a:spcAft>
          </a:pPr>
          <a:endParaRPr lang="en-US" sz="1400" dirty="0"/>
        </a:p>
      </dgm:t>
    </dgm:pt>
    <dgm:pt modelId="{946F2052-D694-4A51-BD40-F24F3BBDA87F}" type="parTrans" cxnId="{93432B38-A7D6-4A12-BD44-91EEC186BAC5}">
      <dgm:prSet/>
      <dgm:spPr/>
      <dgm:t>
        <a:bodyPr/>
        <a:lstStyle/>
        <a:p>
          <a:endParaRPr lang="en-US"/>
        </a:p>
      </dgm:t>
    </dgm:pt>
    <dgm:pt modelId="{08796244-9B60-4D50-950F-623043BC69A2}" type="sibTrans" cxnId="{93432B38-A7D6-4A12-BD44-91EEC186BAC5}">
      <dgm:prSet/>
      <dgm:spPr/>
      <dgm:t>
        <a:bodyPr/>
        <a:lstStyle/>
        <a:p>
          <a:endParaRPr lang="en-US"/>
        </a:p>
      </dgm:t>
    </dgm:pt>
    <dgm:pt modelId="{C8BFFBB2-E210-4D29-BD90-0A8DEBA641EE}" type="pres">
      <dgm:prSet presAssocID="{F64839D1-F140-403F-9825-15FE443A5FFA}" presName="CompostProcess" presStyleCnt="0">
        <dgm:presLayoutVars>
          <dgm:dir/>
          <dgm:resizeHandles val="exact"/>
        </dgm:presLayoutVars>
      </dgm:prSet>
      <dgm:spPr/>
    </dgm:pt>
    <dgm:pt modelId="{4ADDA583-2360-4400-9AE8-DDBDD8A9D688}" type="pres">
      <dgm:prSet presAssocID="{F64839D1-F140-403F-9825-15FE443A5FFA}" presName="arrow" presStyleLbl="bgShp" presStyleIdx="0" presStyleCnt="1"/>
      <dgm:spPr/>
    </dgm:pt>
    <dgm:pt modelId="{A1BAA005-6CB0-465B-813D-92DAEC0BFE78}" type="pres">
      <dgm:prSet presAssocID="{F64839D1-F140-403F-9825-15FE443A5FFA}" presName="linearProcess" presStyleCnt="0"/>
      <dgm:spPr/>
    </dgm:pt>
    <dgm:pt modelId="{D24B7807-0F6D-44CC-B89B-401BC2B005A5}" type="pres">
      <dgm:prSet presAssocID="{D3ED6B4E-C8DD-4B84-A5EB-DC3EA9043974}" presName="textNode" presStyleLbl="node1" presStyleIdx="0" presStyleCnt="3" custScaleX="69481" custScaleY="100000" custLinFactX="60108" custLinFactNeighborX="100000" custLinFactNeighborY="1465">
        <dgm:presLayoutVars>
          <dgm:bulletEnabled val="1"/>
        </dgm:presLayoutVars>
      </dgm:prSet>
      <dgm:spPr/>
      <dgm:t>
        <a:bodyPr/>
        <a:lstStyle/>
        <a:p>
          <a:endParaRPr lang="en-US"/>
        </a:p>
      </dgm:t>
    </dgm:pt>
    <dgm:pt modelId="{7EF18EAC-B928-42F6-B48B-64C2B4B67BE0}" type="pres">
      <dgm:prSet presAssocID="{06F043FC-E4E6-4766-B384-A61929A8566C}" presName="sibTrans" presStyleCnt="0"/>
      <dgm:spPr/>
    </dgm:pt>
    <dgm:pt modelId="{3E64431F-226A-482C-BA0E-20F070C6E4FF}" type="pres">
      <dgm:prSet presAssocID="{609E3AFC-CB39-487C-A3F8-EA82D313F080}" presName="textNode" presStyleLbl="node1" presStyleIdx="1" presStyleCnt="3" custScaleX="73685" custScaleY="96590" custLinFactX="64671" custLinFactNeighborX="100000" custLinFactNeighborY="-240">
        <dgm:presLayoutVars>
          <dgm:bulletEnabled val="1"/>
        </dgm:presLayoutVars>
      </dgm:prSet>
      <dgm:spPr/>
      <dgm:t>
        <a:bodyPr/>
        <a:lstStyle/>
        <a:p>
          <a:endParaRPr lang="en-US"/>
        </a:p>
      </dgm:t>
    </dgm:pt>
    <dgm:pt modelId="{BCC0B5A2-0ACD-46CA-B140-7343A642E944}" type="pres">
      <dgm:prSet presAssocID="{35AE8A65-09F1-410D-AAE7-009381B5E6C0}" presName="sibTrans" presStyleCnt="0"/>
      <dgm:spPr/>
    </dgm:pt>
    <dgm:pt modelId="{45BD268F-6E19-42DC-8CAA-079A04B5550B}" type="pres">
      <dgm:prSet presAssocID="{9EB7840A-1604-4B61-8D47-DD61FD472F66}" presName="textNode" presStyleLbl="node1" presStyleIdx="2" presStyleCnt="3" custScaleX="69177" custScaleY="100000" custLinFactX="-157357" custLinFactNeighborX="-200000" custLinFactNeighborY="1607">
        <dgm:presLayoutVars>
          <dgm:bulletEnabled val="1"/>
        </dgm:presLayoutVars>
      </dgm:prSet>
      <dgm:spPr/>
      <dgm:t>
        <a:bodyPr/>
        <a:lstStyle/>
        <a:p>
          <a:endParaRPr lang="en-US"/>
        </a:p>
      </dgm:t>
    </dgm:pt>
  </dgm:ptLst>
  <dgm:cxnLst>
    <dgm:cxn modelId="{BD1CB2A8-30DA-4F98-8F2D-E0291D3D69F5}" type="presOf" srcId="{D3ED6B4E-C8DD-4B84-A5EB-DC3EA9043974}" destId="{D24B7807-0F6D-44CC-B89B-401BC2B005A5}" srcOrd="0" destOrd="0" presId="urn:microsoft.com/office/officeart/2005/8/layout/hProcess9"/>
    <dgm:cxn modelId="{93432B38-A7D6-4A12-BD44-91EEC186BAC5}" srcId="{F64839D1-F140-403F-9825-15FE443A5FFA}" destId="{9EB7840A-1604-4B61-8D47-DD61FD472F66}" srcOrd="2" destOrd="0" parTransId="{946F2052-D694-4A51-BD40-F24F3BBDA87F}" sibTransId="{08796244-9B60-4D50-950F-623043BC69A2}"/>
    <dgm:cxn modelId="{B843D3B3-CC4F-41A6-B94C-52C2DB46B783}" type="presOf" srcId="{F64839D1-F140-403F-9825-15FE443A5FFA}" destId="{C8BFFBB2-E210-4D29-BD90-0A8DEBA641EE}" srcOrd="0" destOrd="0" presId="urn:microsoft.com/office/officeart/2005/8/layout/hProcess9"/>
    <dgm:cxn modelId="{FDECF783-2E8D-409D-A165-F69C33867D18}" srcId="{F64839D1-F140-403F-9825-15FE443A5FFA}" destId="{D3ED6B4E-C8DD-4B84-A5EB-DC3EA9043974}" srcOrd="0" destOrd="0" parTransId="{5B02903C-A8F0-4A05-8D04-47766532F2C2}" sibTransId="{06F043FC-E4E6-4766-B384-A61929A8566C}"/>
    <dgm:cxn modelId="{FE9D9087-A12A-4F32-8904-268D3BBBA525}" type="presOf" srcId="{609E3AFC-CB39-487C-A3F8-EA82D313F080}" destId="{3E64431F-226A-482C-BA0E-20F070C6E4FF}" srcOrd="0" destOrd="0" presId="urn:microsoft.com/office/officeart/2005/8/layout/hProcess9"/>
    <dgm:cxn modelId="{64516343-1392-479F-93BE-AAF7E5063350}" type="presOf" srcId="{9EB7840A-1604-4B61-8D47-DD61FD472F66}" destId="{45BD268F-6E19-42DC-8CAA-079A04B5550B}" srcOrd="0" destOrd="0" presId="urn:microsoft.com/office/officeart/2005/8/layout/hProcess9"/>
    <dgm:cxn modelId="{C6F759D2-9385-4C69-8D4F-718590C47AEB}" srcId="{F64839D1-F140-403F-9825-15FE443A5FFA}" destId="{609E3AFC-CB39-487C-A3F8-EA82D313F080}" srcOrd="1" destOrd="0" parTransId="{A19091C6-B7E1-48AE-95A8-D293EDEC8364}" sibTransId="{35AE8A65-09F1-410D-AAE7-009381B5E6C0}"/>
    <dgm:cxn modelId="{0A6404CA-7B0D-4807-9EA0-38E1EE3A0682}" type="presParOf" srcId="{C8BFFBB2-E210-4D29-BD90-0A8DEBA641EE}" destId="{4ADDA583-2360-4400-9AE8-DDBDD8A9D688}" srcOrd="0" destOrd="0" presId="urn:microsoft.com/office/officeart/2005/8/layout/hProcess9"/>
    <dgm:cxn modelId="{7B7FDAB7-085B-4BB6-9E9E-21C6A5B9B732}" type="presParOf" srcId="{C8BFFBB2-E210-4D29-BD90-0A8DEBA641EE}" destId="{A1BAA005-6CB0-465B-813D-92DAEC0BFE78}" srcOrd="1" destOrd="0" presId="urn:microsoft.com/office/officeart/2005/8/layout/hProcess9"/>
    <dgm:cxn modelId="{9EA1274B-DBE3-45CB-9946-0C845D15F4C1}" type="presParOf" srcId="{A1BAA005-6CB0-465B-813D-92DAEC0BFE78}" destId="{D24B7807-0F6D-44CC-B89B-401BC2B005A5}" srcOrd="0" destOrd="0" presId="urn:microsoft.com/office/officeart/2005/8/layout/hProcess9"/>
    <dgm:cxn modelId="{364F4EF2-F5C9-4D83-87BE-F000D6051A5A}" type="presParOf" srcId="{A1BAA005-6CB0-465B-813D-92DAEC0BFE78}" destId="{7EF18EAC-B928-42F6-B48B-64C2B4B67BE0}" srcOrd="1" destOrd="0" presId="urn:microsoft.com/office/officeart/2005/8/layout/hProcess9"/>
    <dgm:cxn modelId="{2C0B69B9-C98C-4118-B05A-24EDE35974A5}" type="presParOf" srcId="{A1BAA005-6CB0-465B-813D-92DAEC0BFE78}" destId="{3E64431F-226A-482C-BA0E-20F070C6E4FF}" srcOrd="2" destOrd="0" presId="urn:microsoft.com/office/officeart/2005/8/layout/hProcess9"/>
    <dgm:cxn modelId="{30EFB3C6-18EB-4B4A-B7B3-A3C288111E29}" type="presParOf" srcId="{A1BAA005-6CB0-465B-813D-92DAEC0BFE78}" destId="{BCC0B5A2-0ACD-46CA-B140-7343A642E944}" srcOrd="3" destOrd="0" presId="urn:microsoft.com/office/officeart/2005/8/layout/hProcess9"/>
    <dgm:cxn modelId="{3818DCCD-C728-41FD-BC00-F19BF60BD1D6}" type="presParOf" srcId="{A1BAA005-6CB0-465B-813D-92DAEC0BFE78}" destId="{45BD268F-6E19-42DC-8CAA-079A04B5550B}"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1BCC8A-9461-426C-849C-3AF8F8EDF1BF}" type="doc">
      <dgm:prSet loTypeId="urn:microsoft.com/office/officeart/2008/layout/VerticalAccentList" loCatId="list" qsTypeId="urn:microsoft.com/office/officeart/2005/8/quickstyle/3d1" qsCatId="3D" csTypeId="urn:microsoft.com/office/officeart/2005/8/colors/accent1_2" csCatId="accent1" phldr="1"/>
      <dgm:spPr/>
      <dgm:t>
        <a:bodyPr/>
        <a:lstStyle/>
        <a:p>
          <a:endParaRPr lang="en-US"/>
        </a:p>
      </dgm:t>
    </dgm:pt>
    <dgm:pt modelId="{F523E4DF-A7C6-4E74-A301-AABE288DACF4}">
      <dgm:prSet phldrT="[Text]" custT="1"/>
      <dgm:spPr/>
      <dgm:t>
        <a:bodyPr anchor="ctr" anchorCtr="0"/>
        <a:lstStyle/>
        <a:p>
          <a:r>
            <a:rPr lang="en-US" sz="1800" dirty="0" smtClean="0"/>
            <a:t>Employees on approved telework agreements are responsible to ensure that they are </a:t>
          </a:r>
          <a:r>
            <a:rPr lang="en-US" sz="1800" b="1" dirty="0" smtClean="0"/>
            <a:t>telework-ready</a:t>
          </a:r>
          <a:r>
            <a:rPr lang="en-US" sz="1800" dirty="0" smtClean="0"/>
            <a:t> upon hearing of potential inclement weather in the event Federal government offices are closed for public business.  </a:t>
          </a:r>
          <a:endParaRPr lang="en-US" sz="1800" dirty="0"/>
        </a:p>
      </dgm:t>
    </dgm:pt>
    <dgm:pt modelId="{30030B0F-7BB0-4A28-BE10-118D89702914}" type="parTrans" cxnId="{6A27644D-50BF-454A-B7EF-B232B331B20C}">
      <dgm:prSet/>
      <dgm:spPr/>
      <dgm:t>
        <a:bodyPr/>
        <a:lstStyle/>
        <a:p>
          <a:endParaRPr lang="en-US"/>
        </a:p>
      </dgm:t>
    </dgm:pt>
    <dgm:pt modelId="{7FE57E0B-0AA3-4ED9-835C-B15D2F7D796A}" type="sibTrans" cxnId="{6A27644D-50BF-454A-B7EF-B232B331B20C}">
      <dgm:prSet/>
      <dgm:spPr/>
      <dgm:t>
        <a:bodyPr/>
        <a:lstStyle/>
        <a:p>
          <a:endParaRPr lang="en-US"/>
        </a:p>
      </dgm:t>
    </dgm:pt>
    <dgm:pt modelId="{D09ADBDF-8FBA-4D64-BA81-A325A9148275}">
      <dgm:prSet phldrT="[Text]" custT="1"/>
      <dgm:spPr/>
      <dgm:t>
        <a:bodyPr anchor="ctr" anchorCtr="0"/>
        <a:lstStyle/>
        <a:p>
          <a:r>
            <a:rPr lang="en-US" sz="1800" dirty="0" smtClean="0"/>
            <a:t>All teleworkers, regardless of the type of agreement (Regular &amp; Recurring or Situational), are required to work during dismissal and closure situations.  Plan to be telework-ready when severe weather is forecast.  Failure to prepare will not be a reason to grant weather and safety leave.</a:t>
          </a:r>
          <a:endParaRPr lang="en-US" sz="1800" dirty="0"/>
        </a:p>
      </dgm:t>
    </dgm:pt>
    <dgm:pt modelId="{B117FB01-09F3-44F3-A32B-3BFAD583256F}" type="parTrans" cxnId="{07E0C397-A6D4-4A31-BFE2-C6F99A6F07D9}">
      <dgm:prSet/>
      <dgm:spPr/>
      <dgm:t>
        <a:bodyPr/>
        <a:lstStyle/>
        <a:p>
          <a:endParaRPr lang="en-US"/>
        </a:p>
      </dgm:t>
    </dgm:pt>
    <dgm:pt modelId="{BF25EF29-8B01-45FA-BCB7-FDF7B9E7092A}" type="sibTrans" cxnId="{07E0C397-A6D4-4A31-BFE2-C6F99A6F07D9}">
      <dgm:prSet/>
      <dgm:spPr/>
      <dgm:t>
        <a:bodyPr/>
        <a:lstStyle/>
        <a:p>
          <a:endParaRPr lang="en-US"/>
        </a:p>
      </dgm:t>
    </dgm:pt>
    <dgm:pt modelId="{73F1DFA7-2535-4FD6-916F-2911054E2D98}">
      <dgm:prSet phldrT="[Text]" custT="1"/>
      <dgm:spPr/>
      <dgm:t>
        <a:bodyPr anchor="ctr" anchorCtr="0"/>
        <a:lstStyle/>
        <a:p>
          <a:r>
            <a:rPr lang="en-US" sz="1800" dirty="0" smtClean="0"/>
            <a:t>Teleworkers who are unable to work due to illness or dependent care responsibilities must request and take appropriate leave during office closure or dismissal situations.</a:t>
          </a:r>
          <a:endParaRPr lang="en-US" sz="1800" dirty="0"/>
        </a:p>
      </dgm:t>
    </dgm:pt>
    <dgm:pt modelId="{3C5C18C1-5D36-4BAE-950E-842378B6EDE6}" type="parTrans" cxnId="{4F40E95C-81D9-48D0-9E4F-18375025CBBB}">
      <dgm:prSet/>
      <dgm:spPr/>
      <dgm:t>
        <a:bodyPr/>
        <a:lstStyle/>
        <a:p>
          <a:endParaRPr lang="en-US"/>
        </a:p>
      </dgm:t>
    </dgm:pt>
    <dgm:pt modelId="{D88F27DE-1C3B-4EDB-BAC8-D1DD2523AAAF}" type="sibTrans" cxnId="{4F40E95C-81D9-48D0-9E4F-18375025CBBB}">
      <dgm:prSet/>
      <dgm:spPr/>
      <dgm:t>
        <a:bodyPr/>
        <a:lstStyle/>
        <a:p>
          <a:endParaRPr lang="en-US"/>
        </a:p>
      </dgm:t>
    </dgm:pt>
    <dgm:pt modelId="{3382D01D-0FCE-4AA5-809C-AC28E4DC6A59}">
      <dgm:prSet/>
      <dgm:spPr/>
      <dgm:t>
        <a:bodyPr anchor="ctr" anchorCtr="0"/>
        <a:lstStyle/>
        <a:p>
          <a:r>
            <a:rPr lang="en-US" altLang="en-US" dirty="0" smtClean="0">
              <a:latin typeface="+mj-lt"/>
              <a:cs typeface="Arial" panose="020B0604020202020204" pitchFamily="34" charset="0"/>
            </a:rPr>
            <a:t>If other circumstances prevent performance of duties, the employee must contact the supervisor, who will determine the appropriate duty or leave status to account for the employee</a:t>
          </a:r>
          <a:r>
            <a:rPr lang="en-US" altLang="en-US" dirty="0" smtClean="0">
              <a:latin typeface="+mj-lt"/>
            </a:rPr>
            <a:t>. </a:t>
          </a:r>
        </a:p>
      </dgm:t>
    </dgm:pt>
    <dgm:pt modelId="{8611633B-3A27-4C3E-A259-AA060B0B3C53}" type="parTrans" cxnId="{28CC28F5-76A2-4ED5-878B-F4E2B987305F}">
      <dgm:prSet/>
      <dgm:spPr/>
      <dgm:t>
        <a:bodyPr/>
        <a:lstStyle/>
        <a:p>
          <a:endParaRPr lang="en-US"/>
        </a:p>
      </dgm:t>
    </dgm:pt>
    <dgm:pt modelId="{B25261F2-57E8-4671-BFDD-3D39B022D701}" type="sibTrans" cxnId="{28CC28F5-76A2-4ED5-878B-F4E2B987305F}">
      <dgm:prSet/>
      <dgm:spPr/>
      <dgm:t>
        <a:bodyPr/>
        <a:lstStyle/>
        <a:p>
          <a:endParaRPr lang="en-US"/>
        </a:p>
      </dgm:t>
    </dgm:pt>
    <dgm:pt modelId="{F4A3F564-EAF4-4E20-A8CF-8F004BE5154E}" type="pres">
      <dgm:prSet presAssocID="{D21BCC8A-9461-426C-849C-3AF8F8EDF1BF}" presName="Name0" presStyleCnt="0">
        <dgm:presLayoutVars>
          <dgm:chMax/>
          <dgm:chPref/>
          <dgm:dir/>
        </dgm:presLayoutVars>
      </dgm:prSet>
      <dgm:spPr/>
      <dgm:t>
        <a:bodyPr/>
        <a:lstStyle/>
        <a:p>
          <a:endParaRPr lang="en-US"/>
        </a:p>
      </dgm:t>
    </dgm:pt>
    <dgm:pt modelId="{0447B39D-ECFD-4ACC-B443-F2A331FCA9B7}" type="pres">
      <dgm:prSet presAssocID="{F523E4DF-A7C6-4E74-A301-AABE288DACF4}" presName="parenttextcomposite" presStyleCnt="0"/>
      <dgm:spPr/>
    </dgm:pt>
    <dgm:pt modelId="{22D6F0CE-3DC5-402D-9851-554109BD7620}" type="pres">
      <dgm:prSet presAssocID="{F523E4DF-A7C6-4E74-A301-AABE288DACF4}" presName="parenttext" presStyleLbl="revTx" presStyleIdx="0" presStyleCnt="4" custScaleX="103517">
        <dgm:presLayoutVars>
          <dgm:chMax/>
          <dgm:chPref val="2"/>
          <dgm:bulletEnabled val="1"/>
        </dgm:presLayoutVars>
      </dgm:prSet>
      <dgm:spPr/>
      <dgm:t>
        <a:bodyPr/>
        <a:lstStyle/>
        <a:p>
          <a:endParaRPr lang="en-US"/>
        </a:p>
      </dgm:t>
    </dgm:pt>
    <dgm:pt modelId="{471C26FD-8D1C-42ED-9707-D01DF2C5AD6C}" type="pres">
      <dgm:prSet presAssocID="{F523E4DF-A7C6-4E74-A301-AABE288DACF4}" presName="parallelogramComposite" presStyleCnt="0"/>
      <dgm:spPr/>
    </dgm:pt>
    <dgm:pt modelId="{56CDA32D-F5DF-459C-B042-01B04D799646}" type="pres">
      <dgm:prSet presAssocID="{F523E4DF-A7C6-4E74-A301-AABE288DACF4}" presName="parallelogram1" presStyleLbl="alignNode1" presStyleIdx="0" presStyleCnt="28"/>
      <dgm:spPr/>
    </dgm:pt>
    <dgm:pt modelId="{9C3D7900-B983-47C8-9BDF-B0BDC4D381B1}" type="pres">
      <dgm:prSet presAssocID="{F523E4DF-A7C6-4E74-A301-AABE288DACF4}" presName="parallelogram2" presStyleLbl="alignNode1" presStyleIdx="1" presStyleCnt="28"/>
      <dgm:spPr/>
    </dgm:pt>
    <dgm:pt modelId="{16C839B5-FC44-400D-8D62-C5B5DCBCBE40}" type="pres">
      <dgm:prSet presAssocID="{F523E4DF-A7C6-4E74-A301-AABE288DACF4}" presName="parallelogram3" presStyleLbl="alignNode1" presStyleIdx="2" presStyleCnt="28"/>
      <dgm:spPr/>
    </dgm:pt>
    <dgm:pt modelId="{2F7BACEB-1B65-499F-8CED-BBC8253E2974}" type="pres">
      <dgm:prSet presAssocID="{F523E4DF-A7C6-4E74-A301-AABE288DACF4}" presName="parallelogram4" presStyleLbl="alignNode1" presStyleIdx="3" presStyleCnt="28"/>
      <dgm:spPr/>
    </dgm:pt>
    <dgm:pt modelId="{EAAACA4D-9371-4A42-A7FA-3E50D331A239}" type="pres">
      <dgm:prSet presAssocID="{F523E4DF-A7C6-4E74-A301-AABE288DACF4}" presName="parallelogram5" presStyleLbl="alignNode1" presStyleIdx="4" presStyleCnt="28"/>
      <dgm:spPr/>
    </dgm:pt>
    <dgm:pt modelId="{9282769B-2786-4E11-A6B8-7AB2EF459B79}" type="pres">
      <dgm:prSet presAssocID="{F523E4DF-A7C6-4E74-A301-AABE288DACF4}" presName="parallelogram6" presStyleLbl="alignNode1" presStyleIdx="5" presStyleCnt="28"/>
      <dgm:spPr/>
    </dgm:pt>
    <dgm:pt modelId="{42106A98-8156-4C5F-B1C0-15D3EA92C113}" type="pres">
      <dgm:prSet presAssocID="{F523E4DF-A7C6-4E74-A301-AABE288DACF4}" presName="parallelogram7" presStyleLbl="alignNode1" presStyleIdx="6" presStyleCnt="28"/>
      <dgm:spPr/>
    </dgm:pt>
    <dgm:pt modelId="{D8AE5D3C-AF68-4768-8654-BF9DC65D5066}" type="pres">
      <dgm:prSet presAssocID="{7FE57E0B-0AA3-4ED9-835C-B15D2F7D796A}" presName="sibTrans" presStyleCnt="0"/>
      <dgm:spPr/>
    </dgm:pt>
    <dgm:pt modelId="{AE7A2EA5-78D5-45E0-95B5-56A68687C176}" type="pres">
      <dgm:prSet presAssocID="{D09ADBDF-8FBA-4D64-BA81-A325A9148275}" presName="parenttextcomposite" presStyleCnt="0"/>
      <dgm:spPr/>
    </dgm:pt>
    <dgm:pt modelId="{F7AEB6FE-719F-4B0A-8FA1-9022D19BD81F}" type="pres">
      <dgm:prSet presAssocID="{D09ADBDF-8FBA-4D64-BA81-A325A9148275}" presName="parenttext" presStyleLbl="revTx" presStyleIdx="1" presStyleCnt="4">
        <dgm:presLayoutVars>
          <dgm:chMax/>
          <dgm:chPref val="2"/>
          <dgm:bulletEnabled val="1"/>
        </dgm:presLayoutVars>
      </dgm:prSet>
      <dgm:spPr/>
      <dgm:t>
        <a:bodyPr/>
        <a:lstStyle/>
        <a:p>
          <a:endParaRPr lang="en-US"/>
        </a:p>
      </dgm:t>
    </dgm:pt>
    <dgm:pt modelId="{177755AE-BA15-48AB-A481-A41D9EC1FBAF}" type="pres">
      <dgm:prSet presAssocID="{D09ADBDF-8FBA-4D64-BA81-A325A9148275}" presName="parallelogramComposite" presStyleCnt="0"/>
      <dgm:spPr/>
    </dgm:pt>
    <dgm:pt modelId="{177E2A61-A649-4E12-9938-5A45162CD2D3}" type="pres">
      <dgm:prSet presAssocID="{D09ADBDF-8FBA-4D64-BA81-A325A9148275}" presName="parallelogram1" presStyleLbl="alignNode1" presStyleIdx="7" presStyleCnt="28"/>
      <dgm:spPr/>
    </dgm:pt>
    <dgm:pt modelId="{C5F1A9FE-E24D-4D50-829D-0C3022B51A76}" type="pres">
      <dgm:prSet presAssocID="{D09ADBDF-8FBA-4D64-BA81-A325A9148275}" presName="parallelogram2" presStyleLbl="alignNode1" presStyleIdx="8" presStyleCnt="28"/>
      <dgm:spPr/>
    </dgm:pt>
    <dgm:pt modelId="{02DE626B-48F2-4D53-ACC1-FB42C71C160C}" type="pres">
      <dgm:prSet presAssocID="{D09ADBDF-8FBA-4D64-BA81-A325A9148275}" presName="parallelogram3" presStyleLbl="alignNode1" presStyleIdx="9" presStyleCnt="28"/>
      <dgm:spPr/>
    </dgm:pt>
    <dgm:pt modelId="{ACB499B0-F42B-4BB7-AE04-2F04793EB667}" type="pres">
      <dgm:prSet presAssocID="{D09ADBDF-8FBA-4D64-BA81-A325A9148275}" presName="parallelogram4" presStyleLbl="alignNode1" presStyleIdx="10" presStyleCnt="28"/>
      <dgm:spPr/>
    </dgm:pt>
    <dgm:pt modelId="{7BFFFF83-3103-40C4-9967-F975585EEF03}" type="pres">
      <dgm:prSet presAssocID="{D09ADBDF-8FBA-4D64-BA81-A325A9148275}" presName="parallelogram5" presStyleLbl="alignNode1" presStyleIdx="11" presStyleCnt="28"/>
      <dgm:spPr/>
    </dgm:pt>
    <dgm:pt modelId="{68963E30-CF3C-4EA9-8F90-1246F0B102C3}" type="pres">
      <dgm:prSet presAssocID="{D09ADBDF-8FBA-4D64-BA81-A325A9148275}" presName="parallelogram6" presStyleLbl="alignNode1" presStyleIdx="12" presStyleCnt="28"/>
      <dgm:spPr/>
    </dgm:pt>
    <dgm:pt modelId="{FDCC4AD0-7C7D-498C-B0F2-B39F91F8FFF2}" type="pres">
      <dgm:prSet presAssocID="{D09ADBDF-8FBA-4D64-BA81-A325A9148275}" presName="parallelogram7" presStyleLbl="alignNode1" presStyleIdx="13" presStyleCnt="28"/>
      <dgm:spPr/>
    </dgm:pt>
    <dgm:pt modelId="{FDB2B1EF-F1F9-4D22-9917-E152BDB3E565}" type="pres">
      <dgm:prSet presAssocID="{BF25EF29-8B01-45FA-BCB7-FDF7B9E7092A}" presName="sibTrans" presStyleCnt="0"/>
      <dgm:spPr/>
    </dgm:pt>
    <dgm:pt modelId="{8840B32B-8DFC-4471-98D3-E0BC69756C8E}" type="pres">
      <dgm:prSet presAssocID="{73F1DFA7-2535-4FD6-916F-2911054E2D98}" presName="parenttextcomposite" presStyleCnt="0"/>
      <dgm:spPr/>
    </dgm:pt>
    <dgm:pt modelId="{71069021-7139-4C9F-A8A7-33408E4B23BC}" type="pres">
      <dgm:prSet presAssocID="{73F1DFA7-2535-4FD6-916F-2911054E2D98}" presName="parenttext" presStyleLbl="revTx" presStyleIdx="2" presStyleCnt="4">
        <dgm:presLayoutVars>
          <dgm:chMax/>
          <dgm:chPref val="2"/>
          <dgm:bulletEnabled val="1"/>
        </dgm:presLayoutVars>
      </dgm:prSet>
      <dgm:spPr/>
      <dgm:t>
        <a:bodyPr/>
        <a:lstStyle/>
        <a:p>
          <a:endParaRPr lang="en-US"/>
        </a:p>
      </dgm:t>
    </dgm:pt>
    <dgm:pt modelId="{70A5056C-9261-4CB9-97D9-0FB6C881E30F}" type="pres">
      <dgm:prSet presAssocID="{73F1DFA7-2535-4FD6-916F-2911054E2D98}" presName="parallelogramComposite" presStyleCnt="0"/>
      <dgm:spPr/>
    </dgm:pt>
    <dgm:pt modelId="{48ECC199-2279-4BDB-9904-B7CF16D1FF55}" type="pres">
      <dgm:prSet presAssocID="{73F1DFA7-2535-4FD6-916F-2911054E2D98}" presName="parallelogram1" presStyleLbl="alignNode1" presStyleIdx="14" presStyleCnt="28"/>
      <dgm:spPr/>
    </dgm:pt>
    <dgm:pt modelId="{310987C3-C73C-4CC2-9EF0-C7FE10B6EF7A}" type="pres">
      <dgm:prSet presAssocID="{73F1DFA7-2535-4FD6-916F-2911054E2D98}" presName="parallelogram2" presStyleLbl="alignNode1" presStyleIdx="15" presStyleCnt="28"/>
      <dgm:spPr/>
    </dgm:pt>
    <dgm:pt modelId="{97E5700E-EFD9-40F4-8A61-A63155FDFC17}" type="pres">
      <dgm:prSet presAssocID="{73F1DFA7-2535-4FD6-916F-2911054E2D98}" presName="parallelogram3" presStyleLbl="alignNode1" presStyleIdx="16" presStyleCnt="28"/>
      <dgm:spPr/>
    </dgm:pt>
    <dgm:pt modelId="{8FB5D05F-E63D-4A3B-8AE4-B1A3357DD57E}" type="pres">
      <dgm:prSet presAssocID="{73F1DFA7-2535-4FD6-916F-2911054E2D98}" presName="parallelogram4" presStyleLbl="alignNode1" presStyleIdx="17" presStyleCnt="28"/>
      <dgm:spPr/>
    </dgm:pt>
    <dgm:pt modelId="{9D75D985-65C2-4B35-8494-FE22D83EFFE7}" type="pres">
      <dgm:prSet presAssocID="{73F1DFA7-2535-4FD6-916F-2911054E2D98}" presName="parallelogram5" presStyleLbl="alignNode1" presStyleIdx="18" presStyleCnt="28"/>
      <dgm:spPr/>
    </dgm:pt>
    <dgm:pt modelId="{B0DA0D87-879F-42EE-8F7B-A3D6E52E553C}" type="pres">
      <dgm:prSet presAssocID="{73F1DFA7-2535-4FD6-916F-2911054E2D98}" presName="parallelogram6" presStyleLbl="alignNode1" presStyleIdx="19" presStyleCnt="28"/>
      <dgm:spPr/>
    </dgm:pt>
    <dgm:pt modelId="{8F6BFF9D-2EF7-4FF5-81E0-8381C6415D0C}" type="pres">
      <dgm:prSet presAssocID="{73F1DFA7-2535-4FD6-916F-2911054E2D98}" presName="parallelogram7" presStyleLbl="alignNode1" presStyleIdx="20" presStyleCnt="28"/>
      <dgm:spPr/>
    </dgm:pt>
    <dgm:pt modelId="{A618D50D-8EF1-4803-A8BB-C5BC54830D3D}" type="pres">
      <dgm:prSet presAssocID="{D88F27DE-1C3B-4EDB-BAC8-D1DD2523AAAF}" presName="sibTrans" presStyleCnt="0"/>
      <dgm:spPr/>
    </dgm:pt>
    <dgm:pt modelId="{524B8842-9317-4C3D-80F1-7A95E1B892A7}" type="pres">
      <dgm:prSet presAssocID="{3382D01D-0FCE-4AA5-809C-AC28E4DC6A59}" presName="parenttextcomposite" presStyleCnt="0"/>
      <dgm:spPr/>
    </dgm:pt>
    <dgm:pt modelId="{7E38B9E4-DC77-4080-BCD2-8B1C36113998}" type="pres">
      <dgm:prSet presAssocID="{3382D01D-0FCE-4AA5-809C-AC28E4DC6A59}" presName="parenttext" presStyleLbl="revTx" presStyleIdx="3" presStyleCnt="4">
        <dgm:presLayoutVars>
          <dgm:chMax/>
          <dgm:chPref val="2"/>
          <dgm:bulletEnabled val="1"/>
        </dgm:presLayoutVars>
      </dgm:prSet>
      <dgm:spPr/>
      <dgm:t>
        <a:bodyPr/>
        <a:lstStyle/>
        <a:p>
          <a:endParaRPr lang="en-US"/>
        </a:p>
      </dgm:t>
    </dgm:pt>
    <dgm:pt modelId="{DFBC9855-C096-4DBA-AAE7-7BC1164BBBCF}" type="pres">
      <dgm:prSet presAssocID="{3382D01D-0FCE-4AA5-809C-AC28E4DC6A59}" presName="parallelogramComposite" presStyleCnt="0"/>
      <dgm:spPr/>
    </dgm:pt>
    <dgm:pt modelId="{5086C8DA-7703-4CED-8145-5B001CBAAEA7}" type="pres">
      <dgm:prSet presAssocID="{3382D01D-0FCE-4AA5-809C-AC28E4DC6A59}" presName="parallelogram1" presStyleLbl="alignNode1" presStyleIdx="21" presStyleCnt="28"/>
      <dgm:spPr/>
    </dgm:pt>
    <dgm:pt modelId="{8299BB46-96D2-4311-A384-9162BDEE9BA5}" type="pres">
      <dgm:prSet presAssocID="{3382D01D-0FCE-4AA5-809C-AC28E4DC6A59}" presName="parallelogram2" presStyleLbl="alignNode1" presStyleIdx="22" presStyleCnt="28"/>
      <dgm:spPr/>
    </dgm:pt>
    <dgm:pt modelId="{FEB22DC5-40B1-4A82-8478-1D39CE6833DF}" type="pres">
      <dgm:prSet presAssocID="{3382D01D-0FCE-4AA5-809C-AC28E4DC6A59}" presName="parallelogram3" presStyleLbl="alignNode1" presStyleIdx="23" presStyleCnt="28"/>
      <dgm:spPr/>
    </dgm:pt>
    <dgm:pt modelId="{7C12F36E-3C2A-4DEE-BDF2-808404F63212}" type="pres">
      <dgm:prSet presAssocID="{3382D01D-0FCE-4AA5-809C-AC28E4DC6A59}" presName="parallelogram4" presStyleLbl="alignNode1" presStyleIdx="24" presStyleCnt="28"/>
      <dgm:spPr/>
    </dgm:pt>
    <dgm:pt modelId="{127AAF2D-8521-4AFA-A4BF-EA1849493644}" type="pres">
      <dgm:prSet presAssocID="{3382D01D-0FCE-4AA5-809C-AC28E4DC6A59}" presName="parallelogram5" presStyleLbl="alignNode1" presStyleIdx="25" presStyleCnt="28"/>
      <dgm:spPr/>
    </dgm:pt>
    <dgm:pt modelId="{88C81CA1-5BE6-4F4A-A765-CF46B78FD105}" type="pres">
      <dgm:prSet presAssocID="{3382D01D-0FCE-4AA5-809C-AC28E4DC6A59}" presName="parallelogram6" presStyleLbl="alignNode1" presStyleIdx="26" presStyleCnt="28"/>
      <dgm:spPr/>
    </dgm:pt>
    <dgm:pt modelId="{3D1FCA8C-2F83-47E8-9A1E-4B74C66F12C5}" type="pres">
      <dgm:prSet presAssocID="{3382D01D-0FCE-4AA5-809C-AC28E4DC6A59}" presName="parallelogram7" presStyleLbl="alignNode1" presStyleIdx="27" presStyleCnt="28"/>
      <dgm:spPr/>
    </dgm:pt>
  </dgm:ptLst>
  <dgm:cxnLst>
    <dgm:cxn modelId="{07E0C397-A6D4-4A31-BFE2-C6F99A6F07D9}" srcId="{D21BCC8A-9461-426C-849C-3AF8F8EDF1BF}" destId="{D09ADBDF-8FBA-4D64-BA81-A325A9148275}" srcOrd="1" destOrd="0" parTransId="{B117FB01-09F3-44F3-A32B-3BFAD583256F}" sibTransId="{BF25EF29-8B01-45FA-BCB7-FDF7B9E7092A}"/>
    <dgm:cxn modelId="{37D9D118-9ADE-4433-B493-0AAA96F8EE2D}" type="presOf" srcId="{F523E4DF-A7C6-4E74-A301-AABE288DACF4}" destId="{22D6F0CE-3DC5-402D-9851-554109BD7620}" srcOrd="0" destOrd="0" presId="urn:microsoft.com/office/officeart/2008/layout/VerticalAccentList"/>
    <dgm:cxn modelId="{6A27644D-50BF-454A-B7EF-B232B331B20C}" srcId="{D21BCC8A-9461-426C-849C-3AF8F8EDF1BF}" destId="{F523E4DF-A7C6-4E74-A301-AABE288DACF4}" srcOrd="0" destOrd="0" parTransId="{30030B0F-7BB0-4A28-BE10-118D89702914}" sibTransId="{7FE57E0B-0AA3-4ED9-835C-B15D2F7D796A}"/>
    <dgm:cxn modelId="{4F40E95C-81D9-48D0-9E4F-18375025CBBB}" srcId="{D21BCC8A-9461-426C-849C-3AF8F8EDF1BF}" destId="{73F1DFA7-2535-4FD6-916F-2911054E2D98}" srcOrd="2" destOrd="0" parTransId="{3C5C18C1-5D36-4BAE-950E-842378B6EDE6}" sibTransId="{D88F27DE-1C3B-4EDB-BAC8-D1DD2523AAAF}"/>
    <dgm:cxn modelId="{EA566E38-5E61-4382-8C0E-6F9CD350413E}" type="presOf" srcId="{73F1DFA7-2535-4FD6-916F-2911054E2D98}" destId="{71069021-7139-4C9F-A8A7-33408E4B23BC}" srcOrd="0" destOrd="0" presId="urn:microsoft.com/office/officeart/2008/layout/VerticalAccentList"/>
    <dgm:cxn modelId="{28CC28F5-76A2-4ED5-878B-F4E2B987305F}" srcId="{D21BCC8A-9461-426C-849C-3AF8F8EDF1BF}" destId="{3382D01D-0FCE-4AA5-809C-AC28E4DC6A59}" srcOrd="3" destOrd="0" parTransId="{8611633B-3A27-4C3E-A259-AA060B0B3C53}" sibTransId="{B25261F2-57E8-4671-BFDD-3D39B022D701}"/>
    <dgm:cxn modelId="{693B24B2-110B-4E5C-878F-2D9B89404C16}" type="presOf" srcId="{D21BCC8A-9461-426C-849C-3AF8F8EDF1BF}" destId="{F4A3F564-EAF4-4E20-A8CF-8F004BE5154E}" srcOrd="0" destOrd="0" presId="urn:microsoft.com/office/officeart/2008/layout/VerticalAccentList"/>
    <dgm:cxn modelId="{818D79BB-942D-4D12-BA79-80F76C558929}" type="presOf" srcId="{3382D01D-0FCE-4AA5-809C-AC28E4DC6A59}" destId="{7E38B9E4-DC77-4080-BCD2-8B1C36113998}" srcOrd="0" destOrd="0" presId="urn:microsoft.com/office/officeart/2008/layout/VerticalAccentList"/>
    <dgm:cxn modelId="{EA39588B-3649-4B2D-A9E1-B7D37B0AC6A7}" type="presOf" srcId="{D09ADBDF-8FBA-4D64-BA81-A325A9148275}" destId="{F7AEB6FE-719F-4B0A-8FA1-9022D19BD81F}" srcOrd="0" destOrd="0" presId="urn:microsoft.com/office/officeart/2008/layout/VerticalAccentList"/>
    <dgm:cxn modelId="{F526DD3F-69B2-44EF-B822-FEC347B2AA92}" type="presParOf" srcId="{F4A3F564-EAF4-4E20-A8CF-8F004BE5154E}" destId="{0447B39D-ECFD-4ACC-B443-F2A331FCA9B7}" srcOrd="0" destOrd="0" presId="urn:microsoft.com/office/officeart/2008/layout/VerticalAccentList"/>
    <dgm:cxn modelId="{7B13F9F7-1598-4E9E-9E33-1B688E9FFA49}" type="presParOf" srcId="{0447B39D-ECFD-4ACC-B443-F2A331FCA9B7}" destId="{22D6F0CE-3DC5-402D-9851-554109BD7620}" srcOrd="0" destOrd="0" presId="urn:microsoft.com/office/officeart/2008/layout/VerticalAccentList"/>
    <dgm:cxn modelId="{8D5495EB-D29A-455C-8CF4-D1985430DE73}" type="presParOf" srcId="{F4A3F564-EAF4-4E20-A8CF-8F004BE5154E}" destId="{471C26FD-8D1C-42ED-9707-D01DF2C5AD6C}" srcOrd="1" destOrd="0" presId="urn:microsoft.com/office/officeart/2008/layout/VerticalAccentList"/>
    <dgm:cxn modelId="{62E51951-FD89-496C-9365-EEDC8BCEB351}" type="presParOf" srcId="{471C26FD-8D1C-42ED-9707-D01DF2C5AD6C}" destId="{56CDA32D-F5DF-459C-B042-01B04D799646}" srcOrd="0" destOrd="0" presId="urn:microsoft.com/office/officeart/2008/layout/VerticalAccentList"/>
    <dgm:cxn modelId="{68D7332E-7539-4EE2-9B2B-8DF76A5A091D}" type="presParOf" srcId="{471C26FD-8D1C-42ED-9707-D01DF2C5AD6C}" destId="{9C3D7900-B983-47C8-9BDF-B0BDC4D381B1}" srcOrd="1" destOrd="0" presId="urn:microsoft.com/office/officeart/2008/layout/VerticalAccentList"/>
    <dgm:cxn modelId="{D142855A-EBC8-4BB1-9D68-90CD5DDEEB1E}" type="presParOf" srcId="{471C26FD-8D1C-42ED-9707-D01DF2C5AD6C}" destId="{16C839B5-FC44-400D-8D62-C5B5DCBCBE40}" srcOrd="2" destOrd="0" presId="urn:microsoft.com/office/officeart/2008/layout/VerticalAccentList"/>
    <dgm:cxn modelId="{981BB0C4-3D6E-4990-B575-2042E64A680C}" type="presParOf" srcId="{471C26FD-8D1C-42ED-9707-D01DF2C5AD6C}" destId="{2F7BACEB-1B65-499F-8CED-BBC8253E2974}" srcOrd="3" destOrd="0" presId="urn:microsoft.com/office/officeart/2008/layout/VerticalAccentList"/>
    <dgm:cxn modelId="{4B5D6729-A465-44C4-A3E4-D5CB50A670D3}" type="presParOf" srcId="{471C26FD-8D1C-42ED-9707-D01DF2C5AD6C}" destId="{EAAACA4D-9371-4A42-A7FA-3E50D331A239}" srcOrd="4" destOrd="0" presId="urn:microsoft.com/office/officeart/2008/layout/VerticalAccentList"/>
    <dgm:cxn modelId="{29DF9E27-3E52-4D5E-AA9C-314B6FFF297F}" type="presParOf" srcId="{471C26FD-8D1C-42ED-9707-D01DF2C5AD6C}" destId="{9282769B-2786-4E11-A6B8-7AB2EF459B79}" srcOrd="5" destOrd="0" presId="urn:microsoft.com/office/officeart/2008/layout/VerticalAccentList"/>
    <dgm:cxn modelId="{764065FB-2B56-4387-9A7B-DAB02F555745}" type="presParOf" srcId="{471C26FD-8D1C-42ED-9707-D01DF2C5AD6C}" destId="{42106A98-8156-4C5F-B1C0-15D3EA92C113}" srcOrd="6" destOrd="0" presId="urn:microsoft.com/office/officeart/2008/layout/VerticalAccentList"/>
    <dgm:cxn modelId="{323C36EE-9D3C-48D2-A2D6-FFC71CBE1808}" type="presParOf" srcId="{F4A3F564-EAF4-4E20-A8CF-8F004BE5154E}" destId="{D8AE5D3C-AF68-4768-8654-BF9DC65D5066}" srcOrd="2" destOrd="0" presId="urn:microsoft.com/office/officeart/2008/layout/VerticalAccentList"/>
    <dgm:cxn modelId="{9AB7582E-32AC-4391-BA50-567748D93729}" type="presParOf" srcId="{F4A3F564-EAF4-4E20-A8CF-8F004BE5154E}" destId="{AE7A2EA5-78D5-45E0-95B5-56A68687C176}" srcOrd="3" destOrd="0" presId="urn:microsoft.com/office/officeart/2008/layout/VerticalAccentList"/>
    <dgm:cxn modelId="{EFC030F2-FC3F-497B-AB0E-0BF2C6690302}" type="presParOf" srcId="{AE7A2EA5-78D5-45E0-95B5-56A68687C176}" destId="{F7AEB6FE-719F-4B0A-8FA1-9022D19BD81F}" srcOrd="0" destOrd="0" presId="urn:microsoft.com/office/officeart/2008/layout/VerticalAccentList"/>
    <dgm:cxn modelId="{2EB254BC-F147-487C-8C31-7232748BDEDD}" type="presParOf" srcId="{F4A3F564-EAF4-4E20-A8CF-8F004BE5154E}" destId="{177755AE-BA15-48AB-A481-A41D9EC1FBAF}" srcOrd="4" destOrd="0" presId="urn:microsoft.com/office/officeart/2008/layout/VerticalAccentList"/>
    <dgm:cxn modelId="{E8994290-1302-448F-8DCC-2C9D6F5757A6}" type="presParOf" srcId="{177755AE-BA15-48AB-A481-A41D9EC1FBAF}" destId="{177E2A61-A649-4E12-9938-5A45162CD2D3}" srcOrd="0" destOrd="0" presId="urn:microsoft.com/office/officeart/2008/layout/VerticalAccentList"/>
    <dgm:cxn modelId="{7AD392C5-13A4-41C9-B3B5-8361F7656847}" type="presParOf" srcId="{177755AE-BA15-48AB-A481-A41D9EC1FBAF}" destId="{C5F1A9FE-E24D-4D50-829D-0C3022B51A76}" srcOrd="1" destOrd="0" presId="urn:microsoft.com/office/officeart/2008/layout/VerticalAccentList"/>
    <dgm:cxn modelId="{EC3446BF-9B0B-46B4-9D52-909F66A28925}" type="presParOf" srcId="{177755AE-BA15-48AB-A481-A41D9EC1FBAF}" destId="{02DE626B-48F2-4D53-ACC1-FB42C71C160C}" srcOrd="2" destOrd="0" presId="urn:microsoft.com/office/officeart/2008/layout/VerticalAccentList"/>
    <dgm:cxn modelId="{F8DE4F8E-D9B6-44BD-959D-4DBB9C98A817}" type="presParOf" srcId="{177755AE-BA15-48AB-A481-A41D9EC1FBAF}" destId="{ACB499B0-F42B-4BB7-AE04-2F04793EB667}" srcOrd="3" destOrd="0" presId="urn:microsoft.com/office/officeart/2008/layout/VerticalAccentList"/>
    <dgm:cxn modelId="{D044707F-28E0-4290-ACDC-4D70AE33B0DA}" type="presParOf" srcId="{177755AE-BA15-48AB-A481-A41D9EC1FBAF}" destId="{7BFFFF83-3103-40C4-9967-F975585EEF03}" srcOrd="4" destOrd="0" presId="urn:microsoft.com/office/officeart/2008/layout/VerticalAccentList"/>
    <dgm:cxn modelId="{1C87F769-6263-47E5-8103-EF37DE41C2B2}" type="presParOf" srcId="{177755AE-BA15-48AB-A481-A41D9EC1FBAF}" destId="{68963E30-CF3C-4EA9-8F90-1246F0B102C3}" srcOrd="5" destOrd="0" presId="urn:microsoft.com/office/officeart/2008/layout/VerticalAccentList"/>
    <dgm:cxn modelId="{649E28EE-0B19-4117-994C-E468F28A954B}" type="presParOf" srcId="{177755AE-BA15-48AB-A481-A41D9EC1FBAF}" destId="{FDCC4AD0-7C7D-498C-B0F2-B39F91F8FFF2}" srcOrd="6" destOrd="0" presId="urn:microsoft.com/office/officeart/2008/layout/VerticalAccentList"/>
    <dgm:cxn modelId="{D1912503-5130-4532-8F45-68E6E805C1CA}" type="presParOf" srcId="{F4A3F564-EAF4-4E20-A8CF-8F004BE5154E}" destId="{FDB2B1EF-F1F9-4D22-9917-E152BDB3E565}" srcOrd="5" destOrd="0" presId="urn:microsoft.com/office/officeart/2008/layout/VerticalAccentList"/>
    <dgm:cxn modelId="{52102C9D-F38A-4215-8524-103FAFA568BC}" type="presParOf" srcId="{F4A3F564-EAF4-4E20-A8CF-8F004BE5154E}" destId="{8840B32B-8DFC-4471-98D3-E0BC69756C8E}" srcOrd="6" destOrd="0" presId="urn:microsoft.com/office/officeart/2008/layout/VerticalAccentList"/>
    <dgm:cxn modelId="{2D8B7499-FBFF-4DA9-9DA9-5EE301E5E43A}" type="presParOf" srcId="{8840B32B-8DFC-4471-98D3-E0BC69756C8E}" destId="{71069021-7139-4C9F-A8A7-33408E4B23BC}" srcOrd="0" destOrd="0" presId="urn:microsoft.com/office/officeart/2008/layout/VerticalAccentList"/>
    <dgm:cxn modelId="{2C68B79B-B5ED-4419-BDC5-FDD168A3CF44}" type="presParOf" srcId="{F4A3F564-EAF4-4E20-A8CF-8F004BE5154E}" destId="{70A5056C-9261-4CB9-97D9-0FB6C881E30F}" srcOrd="7" destOrd="0" presId="urn:microsoft.com/office/officeart/2008/layout/VerticalAccentList"/>
    <dgm:cxn modelId="{6FDFC9C1-8806-4232-8C44-347BA532018E}" type="presParOf" srcId="{70A5056C-9261-4CB9-97D9-0FB6C881E30F}" destId="{48ECC199-2279-4BDB-9904-B7CF16D1FF55}" srcOrd="0" destOrd="0" presId="urn:microsoft.com/office/officeart/2008/layout/VerticalAccentList"/>
    <dgm:cxn modelId="{6E5E0B6B-550D-4C66-ABD4-29E57B767428}" type="presParOf" srcId="{70A5056C-9261-4CB9-97D9-0FB6C881E30F}" destId="{310987C3-C73C-4CC2-9EF0-C7FE10B6EF7A}" srcOrd="1" destOrd="0" presId="urn:microsoft.com/office/officeart/2008/layout/VerticalAccentList"/>
    <dgm:cxn modelId="{EE5439B4-C79E-4D24-A2A1-9066A5BC4D23}" type="presParOf" srcId="{70A5056C-9261-4CB9-97D9-0FB6C881E30F}" destId="{97E5700E-EFD9-40F4-8A61-A63155FDFC17}" srcOrd="2" destOrd="0" presId="urn:microsoft.com/office/officeart/2008/layout/VerticalAccentList"/>
    <dgm:cxn modelId="{F3C9DE45-925B-4F2A-B72B-B1555BC511D2}" type="presParOf" srcId="{70A5056C-9261-4CB9-97D9-0FB6C881E30F}" destId="{8FB5D05F-E63D-4A3B-8AE4-B1A3357DD57E}" srcOrd="3" destOrd="0" presId="urn:microsoft.com/office/officeart/2008/layout/VerticalAccentList"/>
    <dgm:cxn modelId="{77F32CF3-E15F-4C7F-8D3D-EC4C4F2BE406}" type="presParOf" srcId="{70A5056C-9261-4CB9-97D9-0FB6C881E30F}" destId="{9D75D985-65C2-4B35-8494-FE22D83EFFE7}" srcOrd="4" destOrd="0" presId="urn:microsoft.com/office/officeart/2008/layout/VerticalAccentList"/>
    <dgm:cxn modelId="{D1421486-12BE-45D0-BAFB-11B4C2E8F089}" type="presParOf" srcId="{70A5056C-9261-4CB9-97D9-0FB6C881E30F}" destId="{B0DA0D87-879F-42EE-8F7B-A3D6E52E553C}" srcOrd="5" destOrd="0" presId="urn:microsoft.com/office/officeart/2008/layout/VerticalAccentList"/>
    <dgm:cxn modelId="{C7552301-D536-414A-9FA7-481BD896FC3A}" type="presParOf" srcId="{70A5056C-9261-4CB9-97D9-0FB6C881E30F}" destId="{8F6BFF9D-2EF7-4FF5-81E0-8381C6415D0C}" srcOrd="6" destOrd="0" presId="urn:microsoft.com/office/officeart/2008/layout/VerticalAccentList"/>
    <dgm:cxn modelId="{B39E6A03-9E9E-4A4E-AE67-EA0720045E93}" type="presParOf" srcId="{F4A3F564-EAF4-4E20-A8CF-8F004BE5154E}" destId="{A618D50D-8EF1-4803-A8BB-C5BC54830D3D}" srcOrd="8" destOrd="0" presId="urn:microsoft.com/office/officeart/2008/layout/VerticalAccentList"/>
    <dgm:cxn modelId="{DC4C224C-B22F-4D1B-8281-092049F8B75C}" type="presParOf" srcId="{F4A3F564-EAF4-4E20-A8CF-8F004BE5154E}" destId="{524B8842-9317-4C3D-80F1-7A95E1B892A7}" srcOrd="9" destOrd="0" presId="urn:microsoft.com/office/officeart/2008/layout/VerticalAccentList"/>
    <dgm:cxn modelId="{1D6DD805-7377-463C-81C0-0C83846D30BB}" type="presParOf" srcId="{524B8842-9317-4C3D-80F1-7A95E1B892A7}" destId="{7E38B9E4-DC77-4080-BCD2-8B1C36113998}" srcOrd="0" destOrd="0" presId="urn:microsoft.com/office/officeart/2008/layout/VerticalAccentList"/>
    <dgm:cxn modelId="{21994420-B1DF-4451-8E5B-29682B539488}" type="presParOf" srcId="{F4A3F564-EAF4-4E20-A8CF-8F004BE5154E}" destId="{DFBC9855-C096-4DBA-AAE7-7BC1164BBBCF}" srcOrd="10" destOrd="0" presId="urn:microsoft.com/office/officeart/2008/layout/VerticalAccentList"/>
    <dgm:cxn modelId="{AEA865AE-110F-4CD0-B70B-59E2A519C841}" type="presParOf" srcId="{DFBC9855-C096-4DBA-AAE7-7BC1164BBBCF}" destId="{5086C8DA-7703-4CED-8145-5B001CBAAEA7}" srcOrd="0" destOrd="0" presId="urn:microsoft.com/office/officeart/2008/layout/VerticalAccentList"/>
    <dgm:cxn modelId="{16C8FA58-2E00-49CF-869B-B0A346B3AABD}" type="presParOf" srcId="{DFBC9855-C096-4DBA-AAE7-7BC1164BBBCF}" destId="{8299BB46-96D2-4311-A384-9162BDEE9BA5}" srcOrd="1" destOrd="0" presId="urn:microsoft.com/office/officeart/2008/layout/VerticalAccentList"/>
    <dgm:cxn modelId="{686E4F11-79DA-44CC-82AA-5F32A2779E09}" type="presParOf" srcId="{DFBC9855-C096-4DBA-AAE7-7BC1164BBBCF}" destId="{FEB22DC5-40B1-4A82-8478-1D39CE6833DF}" srcOrd="2" destOrd="0" presId="urn:microsoft.com/office/officeart/2008/layout/VerticalAccentList"/>
    <dgm:cxn modelId="{49C75CA7-2B71-4025-9E6B-8F3D0ECDDA74}" type="presParOf" srcId="{DFBC9855-C096-4DBA-AAE7-7BC1164BBBCF}" destId="{7C12F36E-3C2A-4DEE-BDF2-808404F63212}" srcOrd="3" destOrd="0" presId="urn:microsoft.com/office/officeart/2008/layout/VerticalAccentList"/>
    <dgm:cxn modelId="{FB225748-2747-4EB4-A197-8FACBF640E14}" type="presParOf" srcId="{DFBC9855-C096-4DBA-AAE7-7BC1164BBBCF}" destId="{127AAF2D-8521-4AFA-A4BF-EA1849493644}" srcOrd="4" destOrd="0" presId="urn:microsoft.com/office/officeart/2008/layout/VerticalAccentList"/>
    <dgm:cxn modelId="{0CAB91D6-D522-439A-BCB7-2A99F11E6920}" type="presParOf" srcId="{DFBC9855-C096-4DBA-AAE7-7BC1164BBBCF}" destId="{88C81CA1-5BE6-4F4A-A765-CF46B78FD105}" srcOrd="5" destOrd="0" presId="urn:microsoft.com/office/officeart/2008/layout/VerticalAccentList"/>
    <dgm:cxn modelId="{718DF510-983A-4550-9F38-D76609039185}" type="presParOf" srcId="{DFBC9855-C096-4DBA-AAE7-7BC1164BBBCF}" destId="{3D1FCA8C-2F83-47E8-9A1E-4B74C66F12C5}" srcOrd="6"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18718-6C7A-4621-BA75-451F2D51BC45}">
      <dsp:nvSpPr>
        <dsp:cNvPr id="0" name=""/>
        <dsp:cNvSpPr/>
      </dsp:nvSpPr>
      <dsp:spPr>
        <a:xfrm rot="10800000">
          <a:off x="1614370" y="71"/>
          <a:ext cx="5472684" cy="943651"/>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6124" tIns="68580" rIns="128016" bIns="68580" numCol="1" spcCol="1270" anchor="ctr" anchorCtr="0">
          <a:noAutofit/>
        </a:bodyPr>
        <a:lstStyle/>
        <a:p>
          <a:pPr lvl="0" algn="ctr" defTabSz="800100">
            <a:lnSpc>
              <a:spcPct val="90000"/>
            </a:lnSpc>
            <a:spcBef>
              <a:spcPct val="0"/>
            </a:spcBef>
            <a:spcAft>
              <a:spcPct val="35000"/>
            </a:spcAft>
          </a:pPr>
          <a:r>
            <a:rPr lang="en-US" sz="1800" kern="1200" dirty="0" smtClean="0"/>
            <a:t>A voluntary arrangement where an employee performs assigned official duties and other authorized activities during any part of regular, paid hours at an approved alternative worksite.</a:t>
          </a:r>
          <a:endParaRPr lang="en-US" sz="1800" kern="1200" dirty="0"/>
        </a:p>
      </dsp:txBody>
      <dsp:txXfrm rot="10800000">
        <a:off x="1850283" y="71"/>
        <a:ext cx="5236771" cy="943651"/>
      </dsp:txXfrm>
    </dsp:sp>
    <dsp:sp modelId="{346EDA26-D842-4881-A12A-4D54818C7F67}">
      <dsp:nvSpPr>
        <dsp:cNvPr id="0" name=""/>
        <dsp:cNvSpPr/>
      </dsp:nvSpPr>
      <dsp:spPr>
        <a:xfrm>
          <a:off x="1142545" y="71"/>
          <a:ext cx="943651" cy="94365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1F1A33B-4BCD-4860-88F2-2324AB87EFB1}">
      <dsp:nvSpPr>
        <dsp:cNvPr id="0" name=""/>
        <dsp:cNvSpPr/>
      </dsp:nvSpPr>
      <dsp:spPr>
        <a:xfrm rot="10800000">
          <a:off x="1614370" y="1225410"/>
          <a:ext cx="5472684" cy="943651"/>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6124" tIns="68580" rIns="128016" bIns="68580" numCol="1" spcCol="1270" anchor="ctr" anchorCtr="0">
          <a:noAutofit/>
        </a:bodyPr>
        <a:lstStyle/>
        <a:p>
          <a:pPr lvl="0" algn="ctr" defTabSz="800100">
            <a:lnSpc>
              <a:spcPct val="90000"/>
            </a:lnSpc>
            <a:spcBef>
              <a:spcPct val="0"/>
            </a:spcBef>
            <a:spcAft>
              <a:spcPct val="35000"/>
            </a:spcAft>
          </a:pPr>
          <a:r>
            <a:rPr lang="en-US" sz="1800" kern="1200" dirty="0" smtClean="0"/>
            <a:t>Telework does not include any part of work done while on official travel or mobile work, e.g., site audits, inspections, or investigations.</a:t>
          </a:r>
        </a:p>
      </dsp:txBody>
      <dsp:txXfrm rot="10800000">
        <a:off x="1850283" y="1225410"/>
        <a:ext cx="5236771" cy="943651"/>
      </dsp:txXfrm>
    </dsp:sp>
    <dsp:sp modelId="{89C3EB06-DB82-4050-A146-82E812E65FCF}">
      <dsp:nvSpPr>
        <dsp:cNvPr id="0" name=""/>
        <dsp:cNvSpPr/>
      </dsp:nvSpPr>
      <dsp:spPr>
        <a:xfrm>
          <a:off x="1142545" y="1225410"/>
          <a:ext cx="943651" cy="94365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82000" r="-82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EF90ADB-DB21-479F-AE94-5EA86C8887AF}">
      <dsp:nvSpPr>
        <dsp:cNvPr id="0" name=""/>
        <dsp:cNvSpPr/>
      </dsp:nvSpPr>
      <dsp:spPr>
        <a:xfrm rot="10800000">
          <a:off x="1614370" y="2450748"/>
          <a:ext cx="5472684" cy="943651"/>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6124" tIns="68580" rIns="128016" bIns="68580" numCol="1" spcCol="1270" anchor="ctr" anchorCtr="0">
          <a:noAutofit/>
        </a:bodyPr>
        <a:lstStyle/>
        <a:p>
          <a:pPr lvl="0" algn="ctr" defTabSz="800100">
            <a:lnSpc>
              <a:spcPct val="90000"/>
            </a:lnSpc>
            <a:spcBef>
              <a:spcPct val="0"/>
            </a:spcBef>
            <a:spcAft>
              <a:spcPct val="35000"/>
            </a:spcAft>
          </a:pPr>
          <a:r>
            <a:rPr lang="en-US" sz="1800" kern="1200" dirty="0" smtClean="0"/>
            <a:t>A place away from the regular worksite that has been approved for the performance of assigned official duties. It may be a private home or other approved worksite. </a:t>
          </a:r>
          <a:endParaRPr lang="en-US" sz="1800" kern="1200" dirty="0"/>
        </a:p>
      </dsp:txBody>
      <dsp:txXfrm rot="10800000">
        <a:off x="1850283" y="2450748"/>
        <a:ext cx="5236771" cy="943651"/>
      </dsp:txXfrm>
    </dsp:sp>
    <dsp:sp modelId="{3ADF2F17-C1B8-449C-BD1B-9F585365BB11}">
      <dsp:nvSpPr>
        <dsp:cNvPr id="0" name=""/>
        <dsp:cNvSpPr/>
      </dsp:nvSpPr>
      <dsp:spPr>
        <a:xfrm>
          <a:off x="1142545" y="2450748"/>
          <a:ext cx="943651" cy="943651"/>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7DDC2-65C7-47E4-B0C9-093954B7028B}">
      <dsp:nvSpPr>
        <dsp:cNvPr id="0" name=""/>
        <dsp:cNvSpPr/>
      </dsp:nvSpPr>
      <dsp:spPr>
        <a:xfrm>
          <a:off x="9200" y="0"/>
          <a:ext cx="2172362" cy="75089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b="1" kern="1200" dirty="0" smtClean="0"/>
            <a:t>Position Ineligibility</a:t>
          </a:r>
          <a:endParaRPr lang="en-US" sz="1800" b="1" kern="1200" dirty="0"/>
        </a:p>
      </dsp:txBody>
      <dsp:txXfrm>
        <a:off x="9200" y="0"/>
        <a:ext cx="2172362" cy="750897"/>
      </dsp:txXfrm>
    </dsp:sp>
    <dsp:sp modelId="{D87F561A-F601-4C2D-B7FD-EB042FC96E2E}">
      <dsp:nvSpPr>
        <dsp:cNvPr id="0" name=""/>
        <dsp:cNvSpPr/>
      </dsp:nvSpPr>
      <dsp:spPr>
        <a:xfrm>
          <a:off x="9200" y="750897"/>
          <a:ext cx="2172362" cy="202405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Requires daily handling of classified or unprotected CUI materials</a:t>
          </a:r>
          <a:endParaRPr lang="en-US" sz="1600" kern="1200" dirty="0"/>
        </a:p>
        <a:p>
          <a:pPr marL="171450" lvl="1" indent="-171450" algn="l" defTabSz="711200">
            <a:lnSpc>
              <a:spcPct val="90000"/>
            </a:lnSpc>
            <a:spcBef>
              <a:spcPct val="0"/>
            </a:spcBef>
            <a:spcAft>
              <a:spcPct val="15000"/>
            </a:spcAft>
            <a:buChar char="••"/>
          </a:pPr>
          <a:r>
            <a:rPr lang="en-US" sz="1600" kern="1200" dirty="0" smtClean="0"/>
            <a:t>Requires daily physical presence due to and onsite activity/materials or face-to-face contact with others</a:t>
          </a:r>
          <a:endParaRPr lang="en-US" sz="1600" kern="1200" dirty="0"/>
        </a:p>
      </dsp:txBody>
      <dsp:txXfrm>
        <a:off x="9200" y="750897"/>
        <a:ext cx="2172362" cy="2024052"/>
      </dsp:txXfrm>
    </dsp:sp>
    <dsp:sp modelId="{547A522F-420D-4C7B-B193-AED7FBB88027}">
      <dsp:nvSpPr>
        <dsp:cNvPr id="0" name=""/>
        <dsp:cNvSpPr/>
      </dsp:nvSpPr>
      <dsp:spPr>
        <a:xfrm>
          <a:off x="2485693" y="0"/>
          <a:ext cx="2172362" cy="75089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b="1" kern="1200" dirty="0" smtClean="0"/>
            <a:t>Employee Ineligibility</a:t>
          </a:r>
          <a:endParaRPr lang="en-US" sz="1800" b="1" kern="1200" dirty="0"/>
        </a:p>
      </dsp:txBody>
      <dsp:txXfrm>
        <a:off x="2485693" y="0"/>
        <a:ext cx="2172362" cy="750897"/>
      </dsp:txXfrm>
    </dsp:sp>
    <dsp:sp modelId="{6D7E5BE9-9AF9-4B9A-85AF-A04695C7C8B2}">
      <dsp:nvSpPr>
        <dsp:cNvPr id="0" name=""/>
        <dsp:cNvSpPr/>
      </dsp:nvSpPr>
      <dsp:spPr>
        <a:xfrm>
          <a:off x="2485693" y="750897"/>
          <a:ext cx="2172362" cy="202405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Conduct has resulted in disciplinary action in the past 12 months</a:t>
          </a:r>
          <a:endParaRPr lang="en-US" sz="1600" kern="1200" dirty="0"/>
        </a:p>
        <a:p>
          <a:pPr marL="171450" lvl="1" indent="-171450" algn="l" defTabSz="711200">
            <a:lnSpc>
              <a:spcPct val="90000"/>
            </a:lnSpc>
            <a:spcBef>
              <a:spcPct val="0"/>
            </a:spcBef>
            <a:spcAft>
              <a:spcPct val="15000"/>
            </a:spcAft>
            <a:buChar char="••"/>
          </a:pPr>
          <a:r>
            <a:rPr lang="en-US" sz="1600" kern="1200" dirty="0" smtClean="0"/>
            <a:t>Performance rating of record is unsatisfactory</a:t>
          </a:r>
          <a:endParaRPr lang="en-US" sz="1600" kern="1200" dirty="0"/>
        </a:p>
        <a:p>
          <a:pPr marL="171450" lvl="1" indent="-171450" algn="l" defTabSz="711200">
            <a:lnSpc>
              <a:spcPct val="90000"/>
            </a:lnSpc>
            <a:spcBef>
              <a:spcPct val="0"/>
            </a:spcBef>
            <a:spcAft>
              <a:spcPct val="15000"/>
            </a:spcAft>
            <a:buChar char="••"/>
          </a:pPr>
          <a:r>
            <a:rPr lang="en-US" sz="1600" kern="1200" dirty="0" smtClean="0"/>
            <a:t>Failure to meet performance requirements of agreement</a:t>
          </a:r>
          <a:endParaRPr lang="en-US" sz="1600" kern="1200" dirty="0"/>
        </a:p>
        <a:p>
          <a:pPr marL="171450" lvl="1" indent="-171450" algn="l" defTabSz="711200">
            <a:lnSpc>
              <a:spcPct val="90000"/>
            </a:lnSpc>
            <a:spcBef>
              <a:spcPct val="0"/>
            </a:spcBef>
            <a:spcAft>
              <a:spcPct val="15000"/>
            </a:spcAft>
            <a:buChar char="••"/>
          </a:pPr>
          <a:r>
            <a:rPr lang="en-US" sz="1600" kern="1200" dirty="0" smtClean="0"/>
            <a:t>Recently assigned to newly appointed entry-level position</a:t>
          </a:r>
          <a:endParaRPr lang="en-US" sz="1600" kern="1200" dirty="0"/>
        </a:p>
      </dsp:txBody>
      <dsp:txXfrm>
        <a:off x="2485693" y="750897"/>
        <a:ext cx="2172362" cy="2024052"/>
      </dsp:txXfrm>
    </dsp:sp>
    <dsp:sp modelId="{AA5D9597-EE85-4F9E-BB4F-DC90F5A7742C}">
      <dsp:nvSpPr>
        <dsp:cNvPr id="0" name=""/>
        <dsp:cNvSpPr/>
      </dsp:nvSpPr>
      <dsp:spPr>
        <a:xfrm>
          <a:off x="4962186" y="0"/>
          <a:ext cx="2172362" cy="75089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b="1" kern="1200" dirty="0" smtClean="0"/>
            <a:t>Employee</a:t>
          </a:r>
        </a:p>
        <a:p>
          <a:pPr lvl="0" algn="ctr" defTabSz="800100">
            <a:lnSpc>
              <a:spcPct val="90000"/>
            </a:lnSpc>
            <a:spcBef>
              <a:spcPct val="0"/>
            </a:spcBef>
            <a:spcAft>
              <a:spcPct val="35000"/>
            </a:spcAft>
          </a:pPr>
          <a:r>
            <a:rPr lang="en-US" sz="1800" b="1" kern="1200" dirty="0" smtClean="0"/>
            <a:t>PROHIBITED</a:t>
          </a:r>
          <a:endParaRPr lang="en-US" sz="1800" b="1" kern="1200" dirty="0"/>
        </a:p>
      </dsp:txBody>
      <dsp:txXfrm>
        <a:off x="4962186" y="0"/>
        <a:ext cx="2172362" cy="750897"/>
      </dsp:txXfrm>
    </dsp:sp>
    <dsp:sp modelId="{3BEAD893-DCE7-47E1-B9A2-51D4AB260AF1}">
      <dsp:nvSpPr>
        <dsp:cNvPr id="0" name=""/>
        <dsp:cNvSpPr/>
      </dsp:nvSpPr>
      <dsp:spPr>
        <a:xfrm>
          <a:off x="4962186" y="750897"/>
          <a:ext cx="2172362" cy="202405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Employee officially disciplined for AWOL of more than 5 days in any calendar year</a:t>
          </a:r>
          <a:endParaRPr lang="en-US" sz="1600" kern="1200" dirty="0"/>
        </a:p>
        <a:p>
          <a:pPr marL="171450" lvl="1" indent="-171450" algn="l" defTabSz="711200">
            <a:lnSpc>
              <a:spcPct val="90000"/>
            </a:lnSpc>
            <a:spcBef>
              <a:spcPct val="0"/>
            </a:spcBef>
            <a:spcAft>
              <a:spcPct val="15000"/>
            </a:spcAft>
            <a:buChar char="••"/>
          </a:pPr>
          <a:r>
            <a:rPr lang="en-US" sz="1600" kern="1200" dirty="0" smtClean="0"/>
            <a:t>Officially disciplined for viewing, downloading, or exchanging pornography on a Federal Government computer while performing Federal Government duties</a:t>
          </a:r>
          <a:endParaRPr lang="en-US" sz="1600" kern="1200" dirty="0"/>
        </a:p>
      </dsp:txBody>
      <dsp:txXfrm>
        <a:off x="4962186" y="750897"/>
        <a:ext cx="2172362" cy="20240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4A903-EFF6-4025-8E70-D75331B8A7F3}">
      <dsp:nvSpPr>
        <dsp:cNvPr id="0" name=""/>
        <dsp:cNvSpPr/>
      </dsp:nvSpPr>
      <dsp:spPr>
        <a:xfrm>
          <a:off x="27" y="109079"/>
          <a:ext cx="2590418" cy="4320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t>Suitable</a:t>
          </a:r>
          <a:endParaRPr lang="en-US" sz="1500" kern="1200" dirty="0"/>
        </a:p>
      </dsp:txBody>
      <dsp:txXfrm>
        <a:off x="27" y="109079"/>
        <a:ext cx="2590418" cy="432000"/>
      </dsp:txXfrm>
    </dsp:sp>
    <dsp:sp modelId="{0597D2D9-D405-4B35-997D-F146163CFB37}">
      <dsp:nvSpPr>
        <dsp:cNvPr id="0" name=""/>
        <dsp:cNvSpPr/>
      </dsp:nvSpPr>
      <dsp:spPr>
        <a:xfrm>
          <a:off x="27" y="541079"/>
          <a:ext cx="2590418" cy="238815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Employees who occupy eligible positions and exhibit suitable work performance/conduct</a:t>
          </a:r>
          <a:endParaRPr lang="en-US" sz="1500" kern="1200" dirty="0"/>
        </a:p>
        <a:p>
          <a:pPr marL="114300" lvl="1" indent="-114300" algn="l" defTabSz="666750">
            <a:lnSpc>
              <a:spcPct val="90000"/>
            </a:lnSpc>
            <a:spcBef>
              <a:spcPct val="0"/>
            </a:spcBef>
            <a:spcAft>
              <a:spcPct val="15000"/>
            </a:spcAft>
            <a:buChar char="••"/>
          </a:pPr>
          <a:r>
            <a:rPr lang="en-US" sz="1500" kern="1200" dirty="0" smtClean="0"/>
            <a:t>Employees who possess a working familiarity with their organization</a:t>
          </a:r>
          <a:endParaRPr lang="en-US" sz="1500" kern="1200" dirty="0"/>
        </a:p>
        <a:p>
          <a:pPr marL="114300" lvl="1" indent="-114300" algn="l" defTabSz="666750">
            <a:lnSpc>
              <a:spcPct val="90000"/>
            </a:lnSpc>
            <a:spcBef>
              <a:spcPct val="0"/>
            </a:spcBef>
            <a:spcAft>
              <a:spcPct val="15000"/>
            </a:spcAft>
            <a:buChar char="••"/>
          </a:pPr>
          <a:r>
            <a:rPr lang="en-US" sz="1500" kern="1200" dirty="0" smtClean="0"/>
            <a:t>Arrangement is feasible for individual and organizational performance</a:t>
          </a:r>
          <a:endParaRPr lang="en-US" sz="1500" kern="1200" dirty="0"/>
        </a:p>
      </dsp:txBody>
      <dsp:txXfrm>
        <a:off x="27" y="541079"/>
        <a:ext cx="2590418" cy="2388150"/>
      </dsp:txXfrm>
    </dsp:sp>
    <dsp:sp modelId="{DD9F074D-CF0A-4157-B714-DF8C0556A4D7}">
      <dsp:nvSpPr>
        <dsp:cNvPr id="0" name=""/>
        <dsp:cNvSpPr/>
      </dsp:nvSpPr>
      <dsp:spPr>
        <a:xfrm>
          <a:off x="2953103" y="109079"/>
          <a:ext cx="2590418" cy="4320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t>May Not Be Suitable</a:t>
          </a:r>
          <a:endParaRPr lang="en-US" sz="1500" kern="1200" dirty="0"/>
        </a:p>
      </dsp:txBody>
      <dsp:txXfrm>
        <a:off x="2953103" y="109079"/>
        <a:ext cx="2590418" cy="432000"/>
      </dsp:txXfrm>
    </dsp:sp>
    <dsp:sp modelId="{232C9D36-5817-4568-9C4F-67F006E4F123}">
      <dsp:nvSpPr>
        <dsp:cNvPr id="0" name=""/>
        <dsp:cNvSpPr/>
      </dsp:nvSpPr>
      <dsp:spPr>
        <a:xfrm>
          <a:off x="2953103" y="541079"/>
          <a:ext cx="2590418" cy="238815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Employees whose performance or conduct warrants closer supervisory direction than telework may provide</a:t>
          </a:r>
          <a:endParaRPr lang="en-US" sz="1500" kern="1200" dirty="0"/>
        </a:p>
        <a:p>
          <a:pPr marL="114300" lvl="1" indent="-114300" algn="l" defTabSz="666750">
            <a:lnSpc>
              <a:spcPct val="90000"/>
            </a:lnSpc>
            <a:spcBef>
              <a:spcPct val="0"/>
            </a:spcBef>
            <a:spcAft>
              <a:spcPct val="15000"/>
            </a:spcAft>
            <a:buChar char="••"/>
          </a:pPr>
          <a:r>
            <a:rPr lang="en-US" sz="1500" kern="1200" dirty="0" smtClean="0"/>
            <a:t>Employees recently assigned or newly appointed to trainee or entry level positions</a:t>
          </a:r>
          <a:endParaRPr lang="en-US" sz="1500" kern="1200" dirty="0"/>
        </a:p>
        <a:p>
          <a:pPr marL="114300" lvl="1" indent="-114300" algn="l" defTabSz="666750">
            <a:lnSpc>
              <a:spcPct val="90000"/>
            </a:lnSpc>
            <a:spcBef>
              <a:spcPct val="0"/>
            </a:spcBef>
            <a:spcAft>
              <a:spcPct val="15000"/>
            </a:spcAft>
            <a:buChar char="••"/>
          </a:pPr>
          <a:r>
            <a:rPr lang="en-US" sz="1500" kern="1200" dirty="0" smtClean="0"/>
            <a:t>Probationary/trial employees </a:t>
          </a:r>
          <a:endParaRPr lang="en-US" sz="1500" kern="1200" dirty="0"/>
        </a:p>
      </dsp:txBody>
      <dsp:txXfrm>
        <a:off x="2953103" y="541079"/>
        <a:ext cx="2590418" cy="23881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DDA583-2360-4400-9AE8-DDBDD8A9D688}">
      <dsp:nvSpPr>
        <dsp:cNvPr id="0" name=""/>
        <dsp:cNvSpPr/>
      </dsp:nvSpPr>
      <dsp:spPr>
        <a:xfrm>
          <a:off x="535781" y="0"/>
          <a:ext cx="6072187" cy="3048000"/>
        </a:xfrm>
        <a:prstGeom prst="rightArrow">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D24B7807-0F6D-44CC-B89B-401BC2B005A5}">
      <dsp:nvSpPr>
        <dsp:cNvPr id="0" name=""/>
        <dsp:cNvSpPr/>
      </dsp:nvSpPr>
      <dsp:spPr>
        <a:xfrm>
          <a:off x="2075438" y="932261"/>
          <a:ext cx="2257186" cy="12192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Read Policies &amp; Procedures</a:t>
          </a:r>
          <a:endParaRPr lang="en-US" sz="1600" kern="1200" dirty="0"/>
        </a:p>
      </dsp:txBody>
      <dsp:txXfrm>
        <a:off x="2134954" y="991777"/>
        <a:ext cx="2138154" cy="1100168"/>
      </dsp:txXfrm>
    </dsp:sp>
    <dsp:sp modelId="{3E64431F-226A-482C-BA0E-20F070C6E4FF}">
      <dsp:nvSpPr>
        <dsp:cNvPr id="0" name=""/>
        <dsp:cNvSpPr/>
      </dsp:nvSpPr>
      <dsp:spPr>
        <a:xfrm>
          <a:off x="4600548" y="932261"/>
          <a:ext cx="2393759" cy="117762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Ensure you acknowledge terms and conditions of the agreement</a:t>
          </a:r>
          <a:endParaRPr lang="en-US" sz="1600" kern="1200" dirty="0"/>
        </a:p>
      </dsp:txBody>
      <dsp:txXfrm>
        <a:off x="4658035" y="989748"/>
        <a:ext cx="2278785" cy="1062651"/>
      </dsp:txXfrm>
    </dsp:sp>
    <dsp:sp modelId="{45BD268F-6E19-42DC-8CAA-079A04B5550B}">
      <dsp:nvSpPr>
        <dsp:cNvPr id="0" name=""/>
        <dsp:cNvSpPr/>
      </dsp:nvSpPr>
      <dsp:spPr>
        <a:xfrm>
          <a:off x="0" y="933992"/>
          <a:ext cx="2247310" cy="12192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600" kern="1200" dirty="0" smtClean="0"/>
            <a:t>Complete Required Waypoints Training</a:t>
          </a:r>
        </a:p>
        <a:p>
          <a:pPr marL="0" marR="0" lvl="0" indent="0" algn="ctr" defTabSz="914400" eaLnBrk="1" fontAlgn="auto" latinLnBrk="0" hangingPunct="1">
            <a:lnSpc>
              <a:spcPct val="100000"/>
            </a:lnSpc>
            <a:spcBef>
              <a:spcPct val="0"/>
            </a:spcBef>
            <a:spcAft>
              <a:spcPts val="0"/>
            </a:spcAft>
            <a:buClrTx/>
            <a:buSzTx/>
            <a:buFontTx/>
            <a:buNone/>
            <a:tabLst/>
            <a:defRPr/>
          </a:pPr>
          <a:r>
            <a:rPr lang="en-US" sz="1600" kern="1200" dirty="0" smtClean="0"/>
            <a:t>“00-DON Telework Training for Employees”</a:t>
          </a:r>
        </a:p>
        <a:p>
          <a:pPr marL="0" marR="0" lvl="0" indent="0" algn="ctr" defTabSz="914400" eaLnBrk="1" fontAlgn="auto" latinLnBrk="0" hangingPunct="1">
            <a:lnSpc>
              <a:spcPct val="100000"/>
            </a:lnSpc>
            <a:spcBef>
              <a:spcPct val="0"/>
            </a:spcBef>
            <a:spcAft>
              <a:spcPts val="0"/>
            </a:spcAft>
            <a:buClrTx/>
            <a:buSzTx/>
            <a:buFontTx/>
            <a:buNone/>
            <a:tabLst/>
            <a:defRPr/>
          </a:pPr>
          <a:r>
            <a:rPr lang="en-US" sz="1600" kern="1200" dirty="0" smtClean="0"/>
            <a:t>every two years </a:t>
          </a:r>
        </a:p>
        <a:p>
          <a:pPr lvl="0" algn="ctr" defTabSz="800100">
            <a:lnSpc>
              <a:spcPct val="90000"/>
            </a:lnSpc>
            <a:spcBef>
              <a:spcPct val="0"/>
            </a:spcBef>
            <a:spcAft>
              <a:spcPct val="35000"/>
            </a:spcAft>
          </a:pPr>
          <a:endParaRPr lang="en-US" sz="1400" kern="1200" dirty="0"/>
        </a:p>
      </dsp:txBody>
      <dsp:txXfrm>
        <a:off x="59516" y="993508"/>
        <a:ext cx="2128278" cy="11001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6F0CE-3DC5-402D-9851-554109BD7620}">
      <dsp:nvSpPr>
        <dsp:cNvPr id="0" name=""/>
        <dsp:cNvSpPr/>
      </dsp:nvSpPr>
      <dsp:spPr>
        <a:xfrm>
          <a:off x="457188" y="1148"/>
          <a:ext cx="7315222" cy="642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Employees on approved telework agreements are responsible to ensure that they are </a:t>
          </a:r>
          <a:r>
            <a:rPr lang="en-US" sz="1800" b="1" kern="1200" dirty="0" smtClean="0"/>
            <a:t>telework-ready</a:t>
          </a:r>
          <a:r>
            <a:rPr lang="en-US" sz="1800" kern="1200" dirty="0" smtClean="0"/>
            <a:t> upon hearing of potential inclement weather in the event Federal government offices are closed for public business.  </a:t>
          </a:r>
          <a:endParaRPr lang="en-US" sz="1800" kern="1200" dirty="0"/>
        </a:p>
      </dsp:txBody>
      <dsp:txXfrm>
        <a:off x="457188" y="1148"/>
        <a:ext cx="7315222" cy="642426"/>
      </dsp:txXfrm>
    </dsp:sp>
    <dsp:sp modelId="{56CDA32D-F5DF-459C-B042-01B04D799646}">
      <dsp:nvSpPr>
        <dsp:cNvPr id="0" name=""/>
        <dsp:cNvSpPr/>
      </dsp:nvSpPr>
      <dsp:spPr>
        <a:xfrm>
          <a:off x="457188" y="643574"/>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C3D7900-B983-47C8-9BDF-B0BDC4D381B1}">
      <dsp:nvSpPr>
        <dsp:cNvPr id="0" name=""/>
        <dsp:cNvSpPr/>
      </dsp:nvSpPr>
      <dsp:spPr>
        <a:xfrm>
          <a:off x="1454376" y="643574"/>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6C839B5-FC44-400D-8D62-C5B5DCBCBE40}">
      <dsp:nvSpPr>
        <dsp:cNvPr id="0" name=""/>
        <dsp:cNvSpPr/>
      </dsp:nvSpPr>
      <dsp:spPr>
        <a:xfrm>
          <a:off x="2451564" y="643574"/>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F7BACEB-1B65-499F-8CED-BBC8253E2974}">
      <dsp:nvSpPr>
        <dsp:cNvPr id="0" name=""/>
        <dsp:cNvSpPr/>
      </dsp:nvSpPr>
      <dsp:spPr>
        <a:xfrm>
          <a:off x="3448752" y="643574"/>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AAACA4D-9371-4A42-A7FA-3E50D331A239}">
      <dsp:nvSpPr>
        <dsp:cNvPr id="0" name=""/>
        <dsp:cNvSpPr/>
      </dsp:nvSpPr>
      <dsp:spPr>
        <a:xfrm>
          <a:off x="4445941" y="643574"/>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282769B-2786-4E11-A6B8-7AB2EF459B79}">
      <dsp:nvSpPr>
        <dsp:cNvPr id="0" name=""/>
        <dsp:cNvSpPr/>
      </dsp:nvSpPr>
      <dsp:spPr>
        <a:xfrm>
          <a:off x="5443129" y="643574"/>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2106A98-8156-4C5F-B1C0-15D3EA92C113}">
      <dsp:nvSpPr>
        <dsp:cNvPr id="0" name=""/>
        <dsp:cNvSpPr/>
      </dsp:nvSpPr>
      <dsp:spPr>
        <a:xfrm>
          <a:off x="6440317" y="643574"/>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F7AEB6FE-719F-4B0A-8FA1-9022D19BD81F}">
      <dsp:nvSpPr>
        <dsp:cNvPr id="0" name=""/>
        <dsp:cNvSpPr/>
      </dsp:nvSpPr>
      <dsp:spPr>
        <a:xfrm>
          <a:off x="457188" y="865385"/>
          <a:ext cx="7066686" cy="642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All teleworkers, regardless of the type of agreement (Regular &amp; Recurring or Situational), are required to work during dismissal and closure situations.  Plan to be telework-ready when severe weather is forecast.  Failure to prepare will not be a reason to grant weather and safety leave.</a:t>
          </a:r>
          <a:endParaRPr lang="en-US" sz="1800" kern="1200" dirty="0"/>
        </a:p>
      </dsp:txBody>
      <dsp:txXfrm>
        <a:off x="457188" y="865385"/>
        <a:ext cx="7066686" cy="642426"/>
      </dsp:txXfrm>
    </dsp:sp>
    <dsp:sp modelId="{177E2A61-A649-4E12-9938-5A45162CD2D3}">
      <dsp:nvSpPr>
        <dsp:cNvPr id="0" name=""/>
        <dsp:cNvSpPr/>
      </dsp:nvSpPr>
      <dsp:spPr>
        <a:xfrm>
          <a:off x="457188" y="1507811"/>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5F1A9FE-E24D-4D50-829D-0C3022B51A76}">
      <dsp:nvSpPr>
        <dsp:cNvPr id="0" name=""/>
        <dsp:cNvSpPr/>
      </dsp:nvSpPr>
      <dsp:spPr>
        <a:xfrm>
          <a:off x="1454376" y="1507811"/>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2DE626B-48F2-4D53-ACC1-FB42C71C160C}">
      <dsp:nvSpPr>
        <dsp:cNvPr id="0" name=""/>
        <dsp:cNvSpPr/>
      </dsp:nvSpPr>
      <dsp:spPr>
        <a:xfrm>
          <a:off x="2451564" y="1507811"/>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CB499B0-F42B-4BB7-AE04-2F04793EB667}">
      <dsp:nvSpPr>
        <dsp:cNvPr id="0" name=""/>
        <dsp:cNvSpPr/>
      </dsp:nvSpPr>
      <dsp:spPr>
        <a:xfrm>
          <a:off x="3448752" y="1507811"/>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BFFFF83-3103-40C4-9967-F975585EEF03}">
      <dsp:nvSpPr>
        <dsp:cNvPr id="0" name=""/>
        <dsp:cNvSpPr/>
      </dsp:nvSpPr>
      <dsp:spPr>
        <a:xfrm>
          <a:off x="4445941" y="1507811"/>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8963E30-CF3C-4EA9-8F90-1246F0B102C3}">
      <dsp:nvSpPr>
        <dsp:cNvPr id="0" name=""/>
        <dsp:cNvSpPr/>
      </dsp:nvSpPr>
      <dsp:spPr>
        <a:xfrm>
          <a:off x="5443129" y="1507811"/>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FDCC4AD0-7C7D-498C-B0F2-B39F91F8FFF2}">
      <dsp:nvSpPr>
        <dsp:cNvPr id="0" name=""/>
        <dsp:cNvSpPr/>
      </dsp:nvSpPr>
      <dsp:spPr>
        <a:xfrm>
          <a:off x="6440317" y="1507811"/>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1069021-7139-4C9F-A8A7-33408E4B23BC}">
      <dsp:nvSpPr>
        <dsp:cNvPr id="0" name=""/>
        <dsp:cNvSpPr/>
      </dsp:nvSpPr>
      <dsp:spPr>
        <a:xfrm>
          <a:off x="457188" y="1729622"/>
          <a:ext cx="7066686" cy="642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Teleworkers who are unable to work due to illness or dependent care responsibilities must request and take appropriate leave during office closure or dismissal situations.</a:t>
          </a:r>
          <a:endParaRPr lang="en-US" sz="1800" kern="1200" dirty="0"/>
        </a:p>
      </dsp:txBody>
      <dsp:txXfrm>
        <a:off x="457188" y="1729622"/>
        <a:ext cx="7066686" cy="642426"/>
      </dsp:txXfrm>
    </dsp:sp>
    <dsp:sp modelId="{48ECC199-2279-4BDB-9904-B7CF16D1FF55}">
      <dsp:nvSpPr>
        <dsp:cNvPr id="0" name=""/>
        <dsp:cNvSpPr/>
      </dsp:nvSpPr>
      <dsp:spPr>
        <a:xfrm>
          <a:off x="457188" y="2372048"/>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10987C3-C73C-4CC2-9EF0-C7FE10B6EF7A}">
      <dsp:nvSpPr>
        <dsp:cNvPr id="0" name=""/>
        <dsp:cNvSpPr/>
      </dsp:nvSpPr>
      <dsp:spPr>
        <a:xfrm>
          <a:off x="1454376" y="2372048"/>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7E5700E-EFD9-40F4-8A61-A63155FDFC17}">
      <dsp:nvSpPr>
        <dsp:cNvPr id="0" name=""/>
        <dsp:cNvSpPr/>
      </dsp:nvSpPr>
      <dsp:spPr>
        <a:xfrm>
          <a:off x="2451564" y="2372048"/>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FB5D05F-E63D-4A3B-8AE4-B1A3357DD57E}">
      <dsp:nvSpPr>
        <dsp:cNvPr id="0" name=""/>
        <dsp:cNvSpPr/>
      </dsp:nvSpPr>
      <dsp:spPr>
        <a:xfrm>
          <a:off x="3448752" y="2372048"/>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D75D985-65C2-4B35-8494-FE22D83EFFE7}">
      <dsp:nvSpPr>
        <dsp:cNvPr id="0" name=""/>
        <dsp:cNvSpPr/>
      </dsp:nvSpPr>
      <dsp:spPr>
        <a:xfrm>
          <a:off x="4445941" y="2372048"/>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0DA0D87-879F-42EE-8F7B-A3D6E52E553C}">
      <dsp:nvSpPr>
        <dsp:cNvPr id="0" name=""/>
        <dsp:cNvSpPr/>
      </dsp:nvSpPr>
      <dsp:spPr>
        <a:xfrm>
          <a:off x="5443129" y="2372048"/>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F6BFF9D-2EF7-4FF5-81E0-8381C6415D0C}">
      <dsp:nvSpPr>
        <dsp:cNvPr id="0" name=""/>
        <dsp:cNvSpPr/>
      </dsp:nvSpPr>
      <dsp:spPr>
        <a:xfrm>
          <a:off x="6440317" y="2372048"/>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E38B9E4-DC77-4080-BCD2-8B1C36113998}">
      <dsp:nvSpPr>
        <dsp:cNvPr id="0" name=""/>
        <dsp:cNvSpPr/>
      </dsp:nvSpPr>
      <dsp:spPr>
        <a:xfrm>
          <a:off x="457188" y="2593859"/>
          <a:ext cx="7066686" cy="642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altLang="en-US" sz="1300" kern="1200" dirty="0" smtClean="0">
              <a:latin typeface="+mj-lt"/>
              <a:cs typeface="Arial" panose="020B0604020202020204" pitchFamily="34" charset="0"/>
            </a:rPr>
            <a:t>If other circumstances prevent performance of duties, the employee must contact the supervisor, who will determine the appropriate duty or leave status to account for the employee</a:t>
          </a:r>
          <a:r>
            <a:rPr lang="en-US" altLang="en-US" sz="1300" kern="1200" dirty="0" smtClean="0">
              <a:latin typeface="+mj-lt"/>
            </a:rPr>
            <a:t>. </a:t>
          </a:r>
        </a:p>
      </dsp:txBody>
      <dsp:txXfrm>
        <a:off x="457188" y="2593859"/>
        <a:ext cx="7066686" cy="642426"/>
      </dsp:txXfrm>
    </dsp:sp>
    <dsp:sp modelId="{5086C8DA-7703-4CED-8145-5B001CBAAEA7}">
      <dsp:nvSpPr>
        <dsp:cNvPr id="0" name=""/>
        <dsp:cNvSpPr/>
      </dsp:nvSpPr>
      <dsp:spPr>
        <a:xfrm>
          <a:off x="457188" y="3236285"/>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299BB46-96D2-4311-A384-9162BDEE9BA5}">
      <dsp:nvSpPr>
        <dsp:cNvPr id="0" name=""/>
        <dsp:cNvSpPr/>
      </dsp:nvSpPr>
      <dsp:spPr>
        <a:xfrm>
          <a:off x="1454376" y="3236285"/>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FEB22DC5-40B1-4A82-8478-1D39CE6833DF}">
      <dsp:nvSpPr>
        <dsp:cNvPr id="0" name=""/>
        <dsp:cNvSpPr/>
      </dsp:nvSpPr>
      <dsp:spPr>
        <a:xfrm>
          <a:off x="2451564" y="3236285"/>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C12F36E-3C2A-4DEE-BDF2-808404F63212}">
      <dsp:nvSpPr>
        <dsp:cNvPr id="0" name=""/>
        <dsp:cNvSpPr/>
      </dsp:nvSpPr>
      <dsp:spPr>
        <a:xfrm>
          <a:off x="3448752" y="3236285"/>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27AAF2D-8521-4AFA-A4BF-EA1849493644}">
      <dsp:nvSpPr>
        <dsp:cNvPr id="0" name=""/>
        <dsp:cNvSpPr/>
      </dsp:nvSpPr>
      <dsp:spPr>
        <a:xfrm>
          <a:off x="4445941" y="3236285"/>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8C81CA1-5BE6-4F4A-A765-CF46B78FD105}">
      <dsp:nvSpPr>
        <dsp:cNvPr id="0" name=""/>
        <dsp:cNvSpPr/>
      </dsp:nvSpPr>
      <dsp:spPr>
        <a:xfrm>
          <a:off x="5443129" y="3236285"/>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D1FCA8C-2F83-47E8-9A1E-4B74C66F12C5}">
      <dsp:nvSpPr>
        <dsp:cNvPr id="0" name=""/>
        <dsp:cNvSpPr/>
      </dsp:nvSpPr>
      <dsp:spPr>
        <a:xfrm>
          <a:off x="6440317" y="3236285"/>
          <a:ext cx="942224" cy="157037"/>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65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6688" y="0"/>
            <a:ext cx="3041650" cy="466725"/>
          </a:xfrm>
          <a:prstGeom prst="rect">
            <a:avLst/>
          </a:prstGeom>
        </p:spPr>
        <p:txBody>
          <a:bodyPr vert="horz" lIns="91440" tIns="45720" rIns="91440" bIns="45720" rtlCol="0"/>
          <a:lstStyle>
            <a:lvl1pPr algn="r">
              <a:defRPr sz="1200"/>
            </a:lvl1pPr>
          </a:lstStyle>
          <a:p>
            <a:fld id="{050BF5D5-2B5C-4647-B582-B9F24EA6B406}" type="datetimeFigureOut">
              <a:rPr lang="en-US" smtClean="0"/>
              <a:t>11/2/2023</a:t>
            </a:fld>
            <a:endParaRPr lang="en-US"/>
          </a:p>
        </p:txBody>
      </p:sp>
      <p:sp>
        <p:nvSpPr>
          <p:cNvPr id="4" name="Footer Placeholder 3"/>
          <p:cNvSpPr>
            <a:spLocks noGrp="1"/>
          </p:cNvSpPr>
          <p:nvPr>
            <p:ph type="ftr" sz="quarter" idx="2"/>
          </p:nvPr>
        </p:nvSpPr>
        <p:spPr>
          <a:xfrm>
            <a:off x="0" y="8839200"/>
            <a:ext cx="304165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6688" y="8839200"/>
            <a:ext cx="3041650" cy="466725"/>
          </a:xfrm>
          <a:prstGeom prst="rect">
            <a:avLst/>
          </a:prstGeom>
        </p:spPr>
        <p:txBody>
          <a:bodyPr vert="horz" lIns="91440" tIns="45720" rIns="91440" bIns="45720" rtlCol="0" anchor="b"/>
          <a:lstStyle>
            <a:lvl1pPr algn="r">
              <a:defRPr sz="1200"/>
            </a:lvl1pPr>
          </a:lstStyle>
          <a:p>
            <a:fld id="{2274601A-BDB2-4D65-9128-628D45F0DBCB}" type="slidenum">
              <a:rPr lang="en-US" smtClean="0"/>
              <a:t>‹#›</a:t>
            </a:fld>
            <a:endParaRPr lang="en-US"/>
          </a:p>
        </p:txBody>
      </p:sp>
    </p:spTree>
    <p:extLst>
      <p:ext uri="{BB962C8B-B14F-4D97-AF65-F5344CB8AC3E}">
        <p14:creationId xmlns:p14="http://schemas.microsoft.com/office/powerpoint/2010/main" val="3010820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650" cy="465138"/>
          </a:xfrm>
          <a:prstGeom prst="rect">
            <a:avLst/>
          </a:prstGeom>
        </p:spPr>
        <p:txBody>
          <a:bodyPr vert="horz" lIns="93287" tIns="46644" rIns="93287" bIns="46644"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76688" y="0"/>
            <a:ext cx="3041650" cy="465138"/>
          </a:xfrm>
          <a:prstGeom prst="rect">
            <a:avLst/>
          </a:prstGeom>
        </p:spPr>
        <p:txBody>
          <a:bodyPr vert="horz" lIns="93287" tIns="46644" rIns="93287" bIns="46644" rtlCol="0"/>
          <a:lstStyle>
            <a:lvl1pPr algn="r" eaLnBrk="1" fontAlgn="auto" hangingPunct="1">
              <a:spcBef>
                <a:spcPts val="0"/>
              </a:spcBef>
              <a:spcAft>
                <a:spcPts val="0"/>
              </a:spcAft>
              <a:defRPr sz="1200">
                <a:latin typeface="+mn-lt"/>
                <a:cs typeface="+mn-cs"/>
              </a:defRPr>
            </a:lvl1pPr>
          </a:lstStyle>
          <a:p>
            <a:pPr>
              <a:defRPr/>
            </a:pPr>
            <a:fld id="{2EF70F40-6557-4213-9526-AEC3264A2899}" type="datetimeFigureOut">
              <a:rPr lang="en-US"/>
              <a:pPr>
                <a:defRPr/>
              </a:pPr>
              <a:t>11/2/2023</a:t>
            </a:fld>
            <a:endParaRPr lang="en-US" dirty="0"/>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pPr lvl="0"/>
            <a:endParaRPr lang="en-US" noProof="0" dirty="0" smtClean="0"/>
          </a:p>
        </p:txBody>
      </p:sp>
      <p:sp>
        <p:nvSpPr>
          <p:cNvPr id="5" name="Notes Placeholder 4"/>
          <p:cNvSpPr>
            <a:spLocks noGrp="1"/>
          </p:cNvSpPr>
          <p:nvPr>
            <p:ph type="body" sz="quarter" idx="3"/>
          </p:nvPr>
        </p:nvSpPr>
        <p:spPr>
          <a:xfrm>
            <a:off x="701675" y="4419600"/>
            <a:ext cx="5616575" cy="4187825"/>
          </a:xfrm>
          <a:prstGeom prst="rect">
            <a:avLst/>
          </a:prstGeom>
        </p:spPr>
        <p:txBody>
          <a:bodyPr vert="horz" lIns="93287" tIns="46644" rIns="93287" bIns="46644"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39200"/>
            <a:ext cx="3041650" cy="465138"/>
          </a:xfrm>
          <a:prstGeom prst="rect">
            <a:avLst/>
          </a:prstGeom>
        </p:spPr>
        <p:txBody>
          <a:bodyPr vert="horz" lIns="93287" tIns="46644" rIns="93287" bIns="46644"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6688" y="8839200"/>
            <a:ext cx="3041650" cy="465138"/>
          </a:xfrm>
          <a:prstGeom prst="rect">
            <a:avLst/>
          </a:prstGeom>
        </p:spPr>
        <p:txBody>
          <a:bodyPr vert="horz" wrap="square" lIns="93287" tIns="46644" rIns="93287" bIns="46644" numCol="1" anchor="b" anchorCtr="0" compatLnSpc="1">
            <a:prstTxWarp prst="textNoShape">
              <a:avLst/>
            </a:prstTxWarp>
          </a:bodyPr>
          <a:lstStyle>
            <a:lvl1pPr algn="r" eaLnBrk="1" hangingPunct="1">
              <a:defRPr sz="1200"/>
            </a:lvl1pPr>
          </a:lstStyle>
          <a:p>
            <a:pPr>
              <a:defRPr/>
            </a:pPr>
            <a:fld id="{B7847066-3750-43CB-883B-BA31F966F706}"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First Impression Survey is used by the Command to measure the quality of your onboarding experience.</a:t>
            </a:r>
          </a:p>
          <a:p>
            <a:r>
              <a:rPr lang="en-US" altLang="en-US" dirty="0" smtClean="0"/>
              <a:t>The survey provides quantitative data to the Command, so they can understand strengths and weaknesses in the onboarding process.</a:t>
            </a:r>
          </a:p>
          <a:p>
            <a:r>
              <a:rPr lang="en-US" altLang="en-US" dirty="0" smtClean="0"/>
              <a:t>This allows the Command to propagate best practices and create Action Plans to improve weaknesses.</a:t>
            </a:r>
          </a:p>
          <a:p>
            <a:r>
              <a:rPr lang="en-US" altLang="en-US" dirty="0" smtClean="0"/>
              <a:t>Since the inception of the First Impression Survey, results have been shared with Human Resources Offices across the entire Command enabling process improvement. </a:t>
            </a:r>
          </a:p>
          <a:p>
            <a:r>
              <a:rPr lang="en-US" altLang="en-US" dirty="0" smtClean="0"/>
              <a:t>In order to obtain the best data, participation from every New Hire is very important. The more we know, the more we can DO! </a:t>
            </a:r>
          </a:p>
          <a:p>
            <a:r>
              <a:rPr lang="en-US" altLang="en-US" dirty="0" smtClean="0"/>
              <a:t>Survey results are viewable on the FIS SharePoint site by rick clicking on the image in the slide.</a:t>
            </a:r>
          </a:p>
          <a:p>
            <a:r>
              <a:rPr lang="en-US" altLang="en-US" dirty="0" smtClean="0"/>
              <a:t>The survey is completely anonymous, so you will not be associated with your responses at all. </a:t>
            </a:r>
          </a:p>
          <a:p>
            <a:r>
              <a:rPr lang="en-US" altLang="en-US" dirty="0" smtClean="0"/>
              <a:t>The survey is very short and can be completed in 10 minutes. </a:t>
            </a:r>
          </a:p>
          <a:p>
            <a:r>
              <a:rPr lang="en-US" altLang="en-US" dirty="0" smtClean="0"/>
              <a:t>Approximately three months from your onboarding date, you will receive a link to access the survey.</a:t>
            </a:r>
          </a:p>
          <a:p>
            <a:r>
              <a:rPr lang="en-US" altLang="en-US" dirty="0" smtClean="0"/>
              <a:t>The survey will be open for one week from when you initially receive the link.</a:t>
            </a:r>
          </a:p>
          <a:p>
            <a:r>
              <a:rPr lang="en-US" altLang="en-US" dirty="0" smtClean="0"/>
              <a:t>Over the survey open period, you will receive reminder emails until you complete the survey.</a:t>
            </a:r>
          </a:p>
          <a:p>
            <a:r>
              <a:rPr lang="en-US" altLang="en-US" dirty="0" smtClean="0"/>
              <a:t>We hope to hear from you about your experience. </a:t>
            </a:r>
            <a:r>
              <a:rPr lang="en-US" altLang="en-US" dirty="0" smtClean="0">
                <a:sym typeface="Wingdings" panose="05000000000000000000" pitchFamily="2" charset="2"/>
              </a:rPr>
              <a:t> </a:t>
            </a:r>
            <a:endParaRPr lang="en-US" altLang="en-US" dirty="0" smtClean="0"/>
          </a:p>
          <a:p>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NIPRNet</a:t>
            </a:r>
            <a:r>
              <a:rPr lang="en-US" dirty="0" smtClean="0"/>
              <a:t>:</a:t>
            </a:r>
          </a:p>
          <a:p>
            <a:r>
              <a:rPr lang="en-US" dirty="0" smtClean="0"/>
              <a:t>-It</a:t>
            </a:r>
            <a:r>
              <a:rPr lang="en-US" baseline="0" dirty="0" smtClean="0"/>
              <a:t> is a private DoD network</a:t>
            </a:r>
          </a:p>
          <a:p>
            <a:r>
              <a:rPr lang="en-US" baseline="0" dirty="0" smtClean="0"/>
              <a:t>-Used for exchanging "sensitive but unclassified" information</a:t>
            </a:r>
          </a:p>
          <a:p>
            <a:r>
              <a:rPr lang="en-US" baseline="0" dirty="0" smtClean="0"/>
              <a:t>-The </a:t>
            </a:r>
            <a:r>
              <a:rPr lang="en-US" baseline="0" dirty="0" err="1" smtClean="0"/>
              <a:t>NIPRNet</a:t>
            </a:r>
            <a:r>
              <a:rPr lang="en-US" baseline="0" dirty="0" smtClean="0"/>
              <a:t> provides its users access to the Internet</a:t>
            </a:r>
          </a:p>
          <a:p>
            <a:endParaRPr lang="en-US" baseline="0" dirty="0" smtClean="0"/>
          </a:p>
          <a:p>
            <a:r>
              <a:rPr lang="en-US" baseline="0" dirty="0" smtClean="0"/>
              <a:t>*</a:t>
            </a:r>
            <a:r>
              <a:rPr lang="en-US" baseline="0" dirty="0" err="1" smtClean="0"/>
              <a:t>SIPRNet</a:t>
            </a:r>
            <a:r>
              <a:rPr lang="en-US" baseline="0" dirty="0" smtClean="0"/>
              <a:t>:</a:t>
            </a:r>
          </a:p>
          <a:p>
            <a:r>
              <a:rPr lang="en-US" baseline="0" dirty="0" smtClean="0"/>
              <a:t>-System of interconnected networks used for exchanging “Classified” information</a:t>
            </a:r>
          </a:p>
          <a:p>
            <a:r>
              <a:rPr lang="en-US" baseline="0" dirty="0" smtClean="0"/>
              <a:t>-Does not provide users access to the internet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FD208-17DF-44F1-A690-D4B5308A1B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6714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Additional former employer and seeking employment recusals</a:t>
            </a:r>
          </a:p>
          <a:p>
            <a:endParaRPr lang="en-US" baseline="0" dirty="0" smtClean="0"/>
          </a:p>
          <a:p>
            <a:r>
              <a:rPr lang="en-US" baseline="0" dirty="0" smtClean="0"/>
              <a:t>Concerned with those scenarios involving new hires terminating non-Federal employment on or after 12/27/21, and become Federal/DoD employees.</a:t>
            </a:r>
          </a:p>
          <a:p>
            <a:endParaRPr lang="en-US" baseline="0" dirty="0" smtClean="0"/>
          </a:p>
          <a:p>
            <a:r>
              <a:rPr lang="en-US" baseline="0" dirty="0" smtClean="0"/>
              <a:t>Section 1117 Does Not Apply retroactively, meaning if you terminated employment prior to 12/26/21, this Section will not apply.</a:t>
            </a:r>
          </a:p>
          <a:p>
            <a:endParaRPr lang="en-US" baseline="0" dirty="0" smtClean="0"/>
          </a:p>
          <a:p>
            <a:r>
              <a:rPr lang="en-US" baseline="0" dirty="0" smtClean="0"/>
              <a:t>Two year recusal period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36E9B-4D6A-439F-8670-F88C19901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1090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Answer:  No</a:t>
            </a:r>
          </a:p>
          <a:p>
            <a:pPr marL="171450" indent="-171450">
              <a:buFont typeface="Arial" panose="020B0604020202020204" pitchFamily="34" charset="0"/>
              <a:buChar char="•"/>
            </a:pPr>
            <a:r>
              <a:rPr lang="en-US" dirty="0" smtClean="0"/>
              <a:t>Section 1117 prohibits you from participating in particular matters involving Deloitte for</a:t>
            </a:r>
            <a:r>
              <a:rPr lang="en-US" baseline="0" dirty="0" smtClean="0"/>
              <a:t> a 2 year period.</a:t>
            </a:r>
          </a:p>
          <a:p>
            <a:pPr marL="0" indent="0">
              <a:buFont typeface="Arial" panose="020B0604020202020204" pitchFamily="34" charset="0"/>
              <a:buNone/>
            </a:pPr>
            <a:r>
              <a:rPr lang="en-US" dirty="0" smtClean="0"/>
              <a:t>	</a:t>
            </a:r>
          </a:p>
          <a:p>
            <a:pPr marL="171450" indent="-171450">
              <a:buFont typeface="Arial" panose="020B0604020202020204" pitchFamily="34" charset="0"/>
              <a:buChar char="•"/>
            </a:pPr>
            <a:r>
              <a:rPr lang="en-US" dirty="0" smtClean="0"/>
              <a:t>You </a:t>
            </a:r>
            <a:r>
              <a:rPr lang="en-US" smtClean="0"/>
              <a:t>are</a:t>
            </a:r>
            <a:r>
              <a:rPr lang="en-US" baseline="0" smtClean="0"/>
              <a:t> </a:t>
            </a:r>
            <a:r>
              <a:rPr lang="en-US" smtClean="0"/>
              <a:t>prohibited </a:t>
            </a:r>
            <a:r>
              <a:rPr lang="en-US" dirty="0" smtClean="0"/>
              <a:t>from working on particular matters involving Deloitte until January 7, 2024.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36E9B-4D6A-439F-8670-F88C19901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8394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4th Topic we’ll talk about today is misuse of position.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36E9B-4D6A-439F-8670-F88C19901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81373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two examples where you will be seen misusing your public office for private gain</a:t>
            </a:r>
          </a:p>
          <a:p>
            <a:endParaRPr lang="en-US" dirty="0" smtClean="0"/>
          </a:p>
          <a:p>
            <a:r>
              <a:rPr lang="en-US" dirty="0" smtClean="0"/>
              <a:t>May even border on an issue of using non-public information (e.g., office roster).</a:t>
            </a: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36E9B-4D6A-439F-8670-F88C19901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04923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a second way of misusing your position-endorsements</a:t>
            </a:r>
          </a:p>
          <a:p>
            <a:endParaRPr lang="en-US" altLang="en-US" dirty="0" smtClean="0"/>
          </a:p>
          <a:p>
            <a:r>
              <a:rPr lang="en-US" altLang="en-US" dirty="0" smtClean="0"/>
              <a:t>Purpose</a:t>
            </a:r>
            <a:r>
              <a:rPr lang="en-US" altLang="en-US" baseline="0" dirty="0" smtClean="0"/>
              <a:t> of the rule is to maintain public’s confidence that the Government operates in an impartial and objective manner.</a:t>
            </a:r>
          </a:p>
          <a:p>
            <a:endParaRPr lang="en-US" altLang="en-US" baseline="0" dirty="0" smtClean="0"/>
          </a:p>
          <a:p>
            <a:r>
              <a:rPr lang="en-US" altLang="en-US" baseline="0" dirty="0" smtClean="0"/>
              <a:t>Exceptions:</a:t>
            </a:r>
          </a:p>
          <a:p>
            <a:r>
              <a:rPr lang="en-US" altLang="en-US" baseline="0" dirty="0" smtClean="0"/>
              <a:t>-Letters of recommendation/character references, provided that you have worked with the individual in the course of federal employment or if the individual is applying for federal employment.</a:t>
            </a:r>
          </a:p>
          <a:p>
            <a:endParaRPr lang="en-US" altLang="en-US" baseline="0" dirty="0" smtClean="0"/>
          </a:p>
          <a:p>
            <a:r>
              <a:rPr lang="en-US" altLang="en-US" baseline="0" dirty="0" smtClean="0"/>
              <a:t>-Fundraising-DoD JER identifies specific entities where assisting in fundraising activities sponsored by those groups is permissible; and</a:t>
            </a:r>
          </a:p>
          <a:p>
            <a:endParaRPr lang="en-US" altLang="en-US" baseline="0" dirty="0" smtClean="0"/>
          </a:p>
          <a:p>
            <a:r>
              <a:rPr lang="en-US" altLang="en-US" baseline="0" dirty="0" smtClean="0"/>
              <a:t>-DoD employees may participate in their official capacities as speakers or panel members in a non-federal entity’s event as “logistical support”</a:t>
            </a:r>
          </a:p>
          <a:p>
            <a:r>
              <a:rPr lang="en-US" altLang="en-US" baseline="0" dirty="0" smtClean="0"/>
              <a:t>	-Public speaking request process allows for an analysis of these opportunities.</a:t>
            </a:r>
            <a:endParaRPr lang="en-US" altLang="en-US" dirty="0" smtClean="0"/>
          </a:p>
          <a:p>
            <a:endParaRPr lang="en-US" altLang="en-US" dirty="0" smtClean="0"/>
          </a:p>
        </p:txBody>
      </p:sp>
      <p:sp>
        <p:nvSpPr>
          <p:cNvPr id="218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5A51ED-4CC0-443B-8F16-6B5518B1B765}"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6271445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Yes, provided that</a:t>
            </a:r>
            <a:r>
              <a:rPr lang="en-US" baseline="0" dirty="0" smtClean="0"/>
              <a:t> y</a:t>
            </a:r>
            <a:r>
              <a:rPr lang="en-US" dirty="0" smtClean="0"/>
              <a:t>ou have personal knowledge</a:t>
            </a:r>
            <a:r>
              <a:rPr lang="en-US" baseline="0" dirty="0" smtClean="0"/>
              <a:t> of this person’s ability or character based on your work with this individual participating on the planning committee.</a:t>
            </a:r>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36E9B-4D6A-439F-8670-F88C19901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9751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Third Example of misuse of official position – misuse of non-public information</a:t>
            </a:r>
          </a:p>
          <a:p>
            <a:endParaRPr lang="en-US" altLang="en-US" dirty="0" smtClean="0"/>
          </a:p>
          <a:p>
            <a:r>
              <a:rPr lang="en-US" altLang="en-US" dirty="0" smtClean="0"/>
              <a:t>If the information isn’t available in the public realm-e.g., you can’t Google it and find it, then it’s best not to disclose the information to those who don’t have authorization to receive it or use it for your own personal endeavors.</a:t>
            </a:r>
          </a:p>
          <a:p>
            <a:endParaRPr lang="en-US" altLang="en-US" dirty="0" smtClean="0"/>
          </a:p>
          <a:p>
            <a:r>
              <a:rPr lang="en-US" altLang="en-US" dirty="0" smtClean="0"/>
              <a:t>Answer- NO!</a:t>
            </a:r>
          </a:p>
          <a:p>
            <a:endParaRPr lang="en-US" altLang="en-US" dirty="0" smtClean="0"/>
          </a:p>
        </p:txBody>
      </p:sp>
      <p:sp>
        <p:nvSpPr>
          <p:cNvPr id="220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5BB469-E2FA-48AC-8400-E89D75B0B09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9433507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That depends on whether the Solicitation itself is public information. If NSWCCD</a:t>
            </a:r>
            <a:r>
              <a:rPr lang="en-US" baseline="0" dirty="0" smtClean="0"/>
              <a:t> has already publicized that it will be issuing the Solicitation in the near future, it may be ok. If information about the Solicitation has not been made known to the public and is not authorized to be made known upon request, then it is nonpublic information and cannot be disclosed. </a:t>
            </a:r>
          </a:p>
          <a:p>
            <a:endParaRPr lang="en-US" baseline="0" dirty="0" smtClean="0"/>
          </a:p>
          <a:p>
            <a:r>
              <a:rPr lang="en-US" baseline="0" dirty="0" smtClean="0"/>
              <a:t>Any non-public information would not be fair game for disclosure.  Remember, y</a:t>
            </a:r>
            <a:r>
              <a:rPr lang="en-US" dirty="0" smtClean="0"/>
              <a:t>ou cannot use (or allow someone else to use) non-public information to benefit yourself or some other person. </a:t>
            </a:r>
          </a:p>
          <a:p>
            <a:endParaRPr lang="en-US" dirty="0" smtClean="0"/>
          </a:p>
          <a:p>
            <a:r>
              <a:rPr lang="en-US" dirty="0" smtClean="0"/>
              <a:t>Note, it makes no difference that you heard about the information at the lunch table and not as a result of your official duties. If the fact that the agency is going to pursue the Solicitation is public, you can certainly make sure your friend knows when the agency publishes or makes available information about the procurement.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36E9B-4D6A-439F-8670-F88C19901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98246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Fourth way of misusing your official position.  This one is self-explanatory</a:t>
            </a:r>
          </a:p>
          <a:p>
            <a:endParaRPr lang="en-US" altLang="en-US" dirty="0" smtClean="0"/>
          </a:p>
          <a:p>
            <a:r>
              <a:rPr lang="en-US" altLang="en-US" dirty="0" smtClean="0"/>
              <a:t>Note, there is a de minimum use policy for Government property, in particular using your government computer</a:t>
            </a:r>
          </a:p>
          <a:p>
            <a:endParaRPr lang="en-US" altLang="en-US" dirty="0" smtClean="0"/>
          </a:p>
          <a:p>
            <a:r>
              <a:rPr lang="en-US" altLang="en-US" dirty="0" smtClean="0"/>
              <a:t>Think twice about printing out your family vacation itinerary using the office printer because you are too cheap to replace the cartridge on your home printer.  </a:t>
            </a:r>
          </a:p>
          <a:p>
            <a:endParaRPr lang="en-US" altLang="en-US" dirty="0" smtClean="0"/>
          </a:p>
          <a:p>
            <a:r>
              <a:rPr lang="en-US" altLang="en-US" dirty="0" smtClean="0"/>
              <a:t>Also, don’t use your official work time to conduct phone calls for your personal business.</a:t>
            </a:r>
          </a:p>
          <a:p>
            <a:endParaRPr lang="en-US" altLang="en-US" dirty="0" smtClean="0"/>
          </a:p>
        </p:txBody>
      </p:sp>
      <p:sp>
        <p:nvSpPr>
          <p:cNvPr id="222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88E615-881A-49F8-B849-7722B3E92B20}"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5772760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“Political activity” – activity directed to the success or failure of a (1) political party; (2) candidate for partisan political office; or (3) a partisan political group</a:t>
            </a:r>
          </a:p>
          <a:p>
            <a:endParaRPr lang="en-US" dirty="0" smtClean="0"/>
          </a:p>
          <a:p>
            <a:r>
              <a:rPr lang="en-US" dirty="0" smtClean="0"/>
              <a:t>All DoD employees may not: </a:t>
            </a:r>
          </a:p>
          <a:p>
            <a:r>
              <a:rPr lang="en-US" dirty="0" smtClean="0"/>
              <a:t>(1) solicit, accept, or receive political contributions; </a:t>
            </a:r>
          </a:p>
          <a:p>
            <a:r>
              <a:rPr lang="en-US" dirty="0" smtClean="0"/>
              <a:t>(2) may not run for public office in a partisan election (i.e., political party affiliation); </a:t>
            </a:r>
          </a:p>
          <a:p>
            <a:r>
              <a:rPr lang="en-US" dirty="0" smtClean="0"/>
              <a:t>(3) may not use your official authority to affect outcome of election</a:t>
            </a:r>
          </a:p>
          <a:p>
            <a:endParaRPr lang="en-US" dirty="0" smtClean="0"/>
          </a:p>
          <a:p>
            <a:r>
              <a:rPr lang="en-US" dirty="0" smtClean="0"/>
              <a:t>Bottom-line:</a:t>
            </a:r>
            <a:r>
              <a:rPr lang="en-US" baseline="0" dirty="0" smtClean="0"/>
              <a:t> </a:t>
            </a:r>
            <a:r>
              <a:rPr lang="en-US" dirty="0" smtClean="0"/>
              <a:t>You cannot engage in political activity while on duty, in a federal building (even if off-duty), wearing a uniform or official insignia, or while using a government vehicle.</a:t>
            </a:r>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36E9B-4D6A-439F-8670-F88C19901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570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a:t>
            </a:r>
            <a:r>
              <a:rPr lang="en-US" baseline="0" dirty="0" smtClean="0"/>
              <a:t> the RDT&amp;E network there are a number of closed networks used for different purposes with no access to the internet</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FD208-17DF-44F1-A690-D4B5308A1B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10835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examples of what activity</a:t>
            </a:r>
            <a:r>
              <a:rPr lang="en-US" baseline="0" dirty="0" smtClean="0"/>
              <a:t> is not prohibited by the Hatch Act.</a:t>
            </a:r>
            <a:endParaRPr lang="en-US" dirty="0" smtClean="0"/>
          </a:p>
          <a:p>
            <a:endParaRPr lang="en-US" dirty="0" smtClean="0"/>
          </a:p>
          <a:p>
            <a:r>
              <a:rPr lang="en-US" dirty="0" smtClean="0"/>
              <a:t>Can you march in a protest or participate in a rally (e.g., BLM)?  Yes, just don’t do it on Government time and do not wear any NSWCCD apparel, etc.  Attending a march or protest is not per</a:t>
            </a:r>
            <a:r>
              <a:rPr lang="en-US" baseline="0" dirty="0" smtClean="0"/>
              <a:t> se an activity affiliated with a political party.</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36E9B-4D6A-439F-8670-F88C19901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15615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examples of what is prohibited activity under the Hatch Act.</a:t>
            </a:r>
          </a:p>
          <a:p>
            <a:endParaRPr lang="en-US" dirty="0" smtClean="0"/>
          </a:p>
          <a:p>
            <a:r>
              <a:rPr lang="en-US" dirty="0" smtClean="0"/>
              <a:t>Remember</a:t>
            </a:r>
            <a:r>
              <a:rPr lang="en-US" baseline="0" dirty="0" smtClean="0"/>
              <a:t> to consult an ethics counselor to make sure your specific circumstances don’t put you in danger of noncompliance.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36E9B-4D6A-439F-8670-F88C19901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79557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The picture on the left with one bumper sticker.  </a:t>
            </a:r>
          </a:p>
          <a:p>
            <a:endParaRPr lang="en-US" dirty="0" smtClean="0"/>
          </a:p>
          <a:p>
            <a:r>
              <a:rPr lang="en-US" dirty="0" smtClean="0"/>
              <a:t>DoD employees may place </a:t>
            </a:r>
            <a:r>
              <a:rPr lang="en-US" b="1" u="sng" dirty="0" smtClean="0"/>
              <a:t>A </a:t>
            </a:r>
            <a:r>
              <a:rPr lang="en-US" b="0" u="none" dirty="0" smtClean="0"/>
              <a:t>political bumper sticker on their personally owned vehicles.</a:t>
            </a:r>
            <a:r>
              <a:rPr lang="en-US" b="0" u="none" baseline="0" dirty="0" smtClean="0"/>
              <a:t>  More than one can appear as too excessive.</a:t>
            </a:r>
          </a:p>
          <a:p>
            <a:endParaRPr lang="en-US" b="0" u="none" baseline="0" dirty="0" smtClean="0"/>
          </a:p>
          <a:p>
            <a:r>
              <a:rPr lang="en-US" b="0" u="none" baseline="0" dirty="0" smtClean="0"/>
              <a:t>Note, bumper stickers that express messages such as “Repeal the healthcare law;” “Right-to-life;” “Pro-choice;” “I support the war;” “Peace not war” are ok, and wouldn’t constitute the “political activity” that the Hatch </a:t>
            </a:r>
            <a:r>
              <a:rPr lang="en-US" b="0" u="none" baseline="0" smtClean="0"/>
              <a:t>Act is </a:t>
            </a:r>
            <a:r>
              <a:rPr lang="en-US" b="0" u="none" baseline="0" dirty="0" smtClean="0"/>
              <a:t>designed to prohibit.  Use of these types of bumper stickers is not associated with a political party.</a:t>
            </a:r>
          </a:p>
          <a:p>
            <a:endParaRPr lang="en-US" b="0" u="none" baseline="0" dirty="0" smtClean="0"/>
          </a:p>
          <a:p>
            <a:pPr marL="0" indent="0">
              <a:buNone/>
            </a:pPr>
            <a:endParaRPr lang="en-US" b="0" u="none" baseline="0" dirty="0" smtClean="0"/>
          </a:p>
          <a:p>
            <a:endParaRPr lang="en-US" b="0" u="none"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36E9B-4D6A-439F-8670-F88C19901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47142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
            </a:r>
            <a:r>
              <a:rPr lang="en-US" dirty="0" err="1" smtClean="0"/>
              <a:t>onsult</a:t>
            </a:r>
            <a:r>
              <a:rPr lang="en-US" dirty="0" smtClean="0"/>
              <a:t> Y-our A-</a:t>
            </a:r>
            <a:r>
              <a:rPr lang="en-US" smtClean="0"/>
              <a:t>ttorney</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36E9B-4D6A-439F-8670-F88C19901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476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 to recognize the red flags:</a:t>
            </a:r>
          </a:p>
          <a:p>
            <a:r>
              <a:rPr lang="en-US" dirty="0" smtClean="0"/>
              <a:t>-Unknown senders</a:t>
            </a:r>
          </a:p>
          <a:p>
            <a:r>
              <a:rPr lang="en-US" dirty="0" smtClean="0"/>
              <a:t>-Misspelled words/poor grammar</a:t>
            </a:r>
          </a:p>
          <a:p>
            <a:r>
              <a:rPr lang="en-US" dirty="0" smtClean="0"/>
              <a:t>-Urgent/sensational subject lines – Your attention is needed immediately, OR Respond immediately to prevent your credit from being damaged</a:t>
            </a:r>
          </a:p>
          <a:p>
            <a:r>
              <a:rPr lang="en-US" dirty="0" smtClean="0"/>
              <a:t>-Promises of financial gains, gifts, or prizes (lottery winnings/property prize winnings/helping the needy in foreign countries)</a:t>
            </a:r>
          </a:p>
          <a:p>
            <a:r>
              <a:rPr lang="en-US" dirty="0" smtClean="0"/>
              <a:t>-Requests to verify your password or account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FD208-17DF-44F1-A690-D4B5308A1B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068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a:t>
            </a:r>
            <a:r>
              <a:rPr lang="en-US" baseline="0" dirty="0" smtClean="0"/>
              <a:t> the slide deck to include RDT&amp;E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FD208-17DF-44F1-A690-D4B5308A1B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17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Use the provided P.E.D. storage containers outside of each secured space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This is a bank of small storage units provided to store small items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amount of available storage units vary depend on the size of the facility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 key is provided for each unit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Please do not take the key with you when you leave. Remember to return it to the storage unit.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FD208-17DF-44F1-A690-D4B5308A1B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645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So who is an MTA?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 Media Transfer Agent is a person who has received</a:t>
            </a:r>
            <a:r>
              <a:rPr lang="en-US" baseline="0" dirty="0" smtClean="0"/>
              <a:t> specific training </a:t>
            </a:r>
            <a:r>
              <a:rPr lang="en-US" dirty="0" smtClean="0"/>
              <a:t>and approved  by the CO or some</a:t>
            </a:r>
            <a:r>
              <a:rPr lang="en-US" baseline="0" dirty="0" smtClean="0"/>
              <a:t>one designated by the CO (called the RMR) </a:t>
            </a:r>
            <a:r>
              <a:rPr lang="en-US" dirty="0" smtClean="0"/>
              <a:t>to </a:t>
            </a:r>
            <a:r>
              <a:rPr lang="en-US" b="1" dirty="0" smtClean="0"/>
              <a:t>WRITE</a:t>
            </a:r>
            <a:r>
              <a:rPr lang="en-US" dirty="0" smtClean="0"/>
              <a:t> data from</a:t>
            </a:r>
            <a:r>
              <a:rPr lang="en-US" baseline="0" dirty="0" smtClean="0"/>
              <a:t> </a:t>
            </a:r>
            <a:r>
              <a:rPr lang="en-US" dirty="0" smtClean="0"/>
              <a:t>a classified computer onto removable media.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Media Transfer Agents (MTAs) can transfer data from a classified system (SECRET or below) to electronic removable media (CD/DVD, Secure Digital (SD) cards, Tape, Flash Memory data storage devices, Multimedia Cards (MMC), removable hard drives, etc.).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MTA’s are trained to know the marking, safeguarding, and handling requirements for classified and all CUI (controlled unclassified information), to include removable media and Derivative Classification.   All removable media must be properly labeled with classification markings and a traceable serial number</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CARDEROCKDIV</a:t>
            </a:r>
            <a:r>
              <a:rPr lang="en-US" baseline="0" dirty="0" smtClean="0"/>
              <a:t> INSTRUCTION 5510.12 </a:t>
            </a:r>
            <a:r>
              <a:rPr lang="en-US" dirty="0" smtClean="0"/>
              <a:t>Policy: </a:t>
            </a:r>
            <a:br>
              <a:rPr lang="en-US" dirty="0" smtClean="0"/>
            </a:br>
            <a:r>
              <a:rPr lang="en-US" dirty="0" smtClean="0"/>
              <a:t>The Carderock Division policy is that no person shall transfer any information residing on any classified information system either SECRET or below using removable media of any kind without the specific written approval by a NAVSEA Removable Media Representative (RMR).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Overall Intent of MTA (duties/responsibilities).  Using all means necessary to prevent spillages and unauthorized disclosure of classified information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They have to know the marking, safeguarding, and handling requirements for classified and all CUI (controlled unclassified information), to include removable media and Derivative Classification.   All removable media must be properly labeled with classification markings and a traceable serial number (date - MTA number - Initials - sequential number)</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**ONLY an approved MTA may perform write events off of a classified computer!**</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DON’T write classified data to removable media without an MTA or Witness.  Requires at least two persons one being an SME!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ALWAYS use 2 person/Human review on all write events from a classified computer!</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All data written from a classified computer to removable media must be tracked and logged.  The paper trail should allow you to always know where removable media is whether destroyed, transmitted officially or stored.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If you do not know please</a:t>
            </a:r>
            <a:r>
              <a:rPr lang="en-US" baseline="0" dirty="0" smtClean="0"/>
              <a:t> contact your chain of command regarding MTA inquiries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 did not know” is never an excuse.</a:t>
            </a:r>
            <a:endParaRPr lang="en-US"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171450" indent="-171450">
              <a:buFont typeface="Arial" panose="020B0604020202020204" pitchFamily="34" charset="0"/>
              <a:buChar cha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FD208-17DF-44F1-A690-D4B5308A1B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124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8421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99B257AD-CAD2-E20B-34ED-113AF4647A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4588" indent="-228600">
              <a:spcBef>
                <a:spcPct val="30000"/>
              </a:spcBef>
              <a:defRPr sz="1200">
                <a:solidFill>
                  <a:schemeClr val="tx1"/>
                </a:solidFill>
                <a:latin typeface="Times New Roman" panose="02020603050405020304" pitchFamily="18" charset="0"/>
              </a:defRPr>
            </a:lvl3pPr>
            <a:lvl4pPr marL="1601788" indent="-228600">
              <a:spcBef>
                <a:spcPct val="30000"/>
              </a:spcBef>
              <a:defRPr sz="1200">
                <a:solidFill>
                  <a:schemeClr val="tx1"/>
                </a:solidFill>
                <a:latin typeface="Times New Roman" panose="02020603050405020304" pitchFamily="18" charset="0"/>
              </a:defRPr>
            </a:lvl4pPr>
            <a:lvl5pPr marL="2058988" indent="-228600">
              <a:spcBef>
                <a:spcPct val="30000"/>
              </a:spcBef>
              <a:defRPr sz="1200">
                <a:solidFill>
                  <a:schemeClr val="tx1"/>
                </a:solidFill>
                <a:latin typeface="Times New Roman" panose="02020603050405020304" pitchFamily="18" charset="0"/>
              </a:defRPr>
            </a:lvl5pPr>
            <a:lvl6pPr marL="2516188"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3388"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30588"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7788"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2276ED1-B5D6-4122-B3F9-066056FD6C5B}"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20</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123" name="Rectangle 2">
            <a:extLst>
              <a:ext uri="{FF2B5EF4-FFF2-40B4-BE49-F238E27FC236}">
                <a16:creationId xmlns:a16="http://schemas.microsoft.com/office/drawing/2014/main" id="{5D626491-7049-E73A-900A-4CFB0BD2457A}"/>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3FA89259-79AD-BF9A-DAF4-5C15DB596F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Highlight all text in each block and type in new info.</a:t>
            </a:r>
          </a:p>
        </p:txBody>
      </p:sp>
    </p:spTree>
    <p:extLst>
      <p:ext uri="{BB962C8B-B14F-4D97-AF65-F5344CB8AC3E}">
        <p14:creationId xmlns:p14="http://schemas.microsoft.com/office/powerpoint/2010/main" val="2336025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2CD7AF41-4650-E29C-0145-BC997215E51E}"/>
              </a:ext>
            </a:extLst>
          </p:cNvPr>
          <p:cNvSpPr>
            <a:spLocks noGrp="1" noRot="1" noChangeAspect="1" noTextEdit="1"/>
          </p:cNvSpPr>
          <p:nvPr>
            <p:ph type="sldImg"/>
          </p:nvPr>
        </p:nvSpPr>
        <p:spPr>
          <a:ln/>
        </p:spPr>
      </p:sp>
      <p:sp>
        <p:nvSpPr>
          <p:cNvPr id="8195" name="Notes Placeholder 2">
            <a:extLst>
              <a:ext uri="{FF2B5EF4-FFF2-40B4-BE49-F238E27FC236}">
                <a16:creationId xmlns:a16="http://schemas.microsoft.com/office/drawing/2014/main" id="{7EE6A7AE-FF16-98BE-5F58-548A29F27A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 Copyright PresentationGo.com – The free PowerPoint library</a:t>
            </a:r>
          </a:p>
        </p:txBody>
      </p:sp>
      <p:sp>
        <p:nvSpPr>
          <p:cNvPr id="8196" name="Slide Number Placeholder 3">
            <a:extLst>
              <a:ext uri="{FF2B5EF4-FFF2-40B4-BE49-F238E27FC236}">
                <a16:creationId xmlns:a16="http://schemas.microsoft.com/office/drawing/2014/main" id="{0CA43454-94D6-7F0B-5E8F-0DF441EDD3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238" indent="-290513">
              <a:spcBef>
                <a:spcPct val="30000"/>
              </a:spcBef>
              <a:defRPr sz="1200">
                <a:solidFill>
                  <a:schemeClr val="tx1"/>
                </a:solidFill>
                <a:latin typeface="Times New Roman" panose="02020603050405020304" pitchFamily="18" charset="0"/>
              </a:defRPr>
            </a:lvl2pPr>
            <a:lvl3pPr marL="1165225" indent="-231775">
              <a:spcBef>
                <a:spcPct val="30000"/>
              </a:spcBef>
              <a:defRPr sz="1200">
                <a:solidFill>
                  <a:schemeClr val="tx1"/>
                </a:solidFill>
                <a:latin typeface="Times New Roman" panose="02020603050405020304" pitchFamily="18" charset="0"/>
              </a:defRPr>
            </a:lvl3pPr>
            <a:lvl4pPr marL="1631950" indent="-231775">
              <a:spcBef>
                <a:spcPct val="30000"/>
              </a:spcBef>
              <a:defRPr sz="1200">
                <a:solidFill>
                  <a:schemeClr val="tx1"/>
                </a:solidFill>
                <a:latin typeface="Times New Roman" panose="02020603050405020304" pitchFamily="18" charset="0"/>
              </a:defRPr>
            </a:lvl4pPr>
            <a:lvl5pPr marL="2098675" indent="-231775">
              <a:spcBef>
                <a:spcPct val="30000"/>
              </a:spcBef>
              <a:defRPr sz="1200">
                <a:solidFill>
                  <a:schemeClr val="tx1"/>
                </a:solidFill>
                <a:latin typeface="Times New Roman" panose="02020603050405020304" pitchFamily="18" charset="0"/>
              </a:defRPr>
            </a:lvl5pPr>
            <a:lvl6pPr marL="2555875"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13075"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70275"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27475"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5351AEF-096C-400A-A9CD-68A2F3F4F09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79154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2C8A010F-DDEA-ADFA-A0B4-B19316A01976}"/>
              </a:ext>
            </a:extLst>
          </p:cNvPr>
          <p:cNvSpPr>
            <a:spLocks noGrp="1" noRot="1" noChangeAspect="1" noTextEdit="1"/>
          </p:cNvSpPr>
          <p:nvPr>
            <p:ph type="sldImg"/>
          </p:nvPr>
        </p:nvSpPr>
        <p:spPr>
          <a:ln/>
        </p:spPr>
      </p:sp>
      <p:sp>
        <p:nvSpPr>
          <p:cNvPr id="10243" name="Notes Placeholder 2">
            <a:extLst>
              <a:ext uri="{FF2B5EF4-FFF2-40B4-BE49-F238E27FC236}">
                <a16:creationId xmlns:a16="http://schemas.microsoft.com/office/drawing/2014/main" id="{CB68746B-0774-AED1-6CC9-CB803BA448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 Copyright PresentationGo.com – The free PowerPoint library</a:t>
            </a:r>
          </a:p>
        </p:txBody>
      </p:sp>
      <p:sp>
        <p:nvSpPr>
          <p:cNvPr id="10244" name="Slide Number Placeholder 3">
            <a:extLst>
              <a:ext uri="{FF2B5EF4-FFF2-40B4-BE49-F238E27FC236}">
                <a16:creationId xmlns:a16="http://schemas.microsoft.com/office/drawing/2014/main" id="{C80E00C8-AA6F-010B-5EF0-1A36CC2E8A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238" indent="-290513">
              <a:spcBef>
                <a:spcPct val="30000"/>
              </a:spcBef>
              <a:defRPr sz="1200">
                <a:solidFill>
                  <a:schemeClr val="tx1"/>
                </a:solidFill>
                <a:latin typeface="Times New Roman" panose="02020603050405020304" pitchFamily="18" charset="0"/>
              </a:defRPr>
            </a:lvl2pPr>
            <a:lvl3pPr marL="1165225" indent="-231775">
              <a:spcBef>
                <a:spcPct val="30000"/>
              </a:spcBef>
              <a:defRPr sz="1200">
                <a:solidFill>
                  <a:schemeClr val="tx1"/>
                </a:solidFill>
                <a:latin typeface="Times New Roman" panose="02020603050405020304" pitchFamily="18" charset="0"/>
              </a:defRPr>
            </a:lvl3pPr>
            <a:lvl4pPr marL="1631950" indent="-231775">
              <a:spcBef>
                <a:spcPct val="30000"/>
              </a:spcBef>
              <a:defRPr sz="1200">
                <a:solidFill>
                  <a:schemeClr val="tx1"/>
                </a:solidFill>
                <a:latin typeface="Times New Roman" panose="02020603050405020304" pitchFamily="18" charset="0"/>
              </a:defRPr>
            </a:lvl4pPr>
            <a:lvl5pPr marL="2098675" indent="-231775">
              <a:spcBef>
                <a:spcPct val="30000"/>
              </a:spcBef>
              <a:defRPr sz="1200">
                <a:solidFill>
                  <a:schemeClr val="tx1"/>
                </a:solidFill>
                <a:latin typeface="Times New Roman" panose="02020603050405020304" pitchFamily="18" charset="0"/>
              </a:defRPr>
            </a:lvl5pPr>
            <a:lvl6pPr marL="2555875"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13075"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70275"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27475"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A84D8FC-62A7-4EDB-994D-AF5C0411AF1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0734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otes Placeholde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979577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D992BA80-E8E0-8D58-6D3B-7DD8EAC0784F}"/>
              </a:ext>
            </a:extLst>
          </p:cNvPr>
          <p:cNvSpPr>
            <a:spLocks noGrp="1" noRot="1" noChangeAspect="1" noTextEdit="1"/>
          </p:cNvSpPr>
          <p:nvPr>
            <p:ph type="sldImg"/>
          </p:nvPr>
        </p:nvSpPr>
        <p:spPr>
          <a:ln/>
        </p:spPr>
      </p:sp>
      <p:sp>
        <p:nvSpPr>
          <p:cNvPr id="14339" name="Notes Placeholder 2">
            <a:extLst>
              <a:ext uri="{FF2B5EF4-FFF2-40B4-BE49-F238E27FC236}">
                <a16:creationId xmlns:a16="http://schemas.microsoft.com/office/drawing/2014/main" id="{93528E6D-D2E7-3630-3718-46E2536204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 Copyright PresentationGo.com – The free PowerPoint library</a:t>
            </a:r>
          </a:p>
        </p:txBody>
      </p:sp>
      <p:sp>
        <p:nvSpPr>
          <p:cNvPr id="14340" name="Slide Number Placeholder 3">
            <a:extLst>
              <a:ext uri="{FF2B5EF4-FFF2-40B4-BE49-F238E27FC236}">
                <a16:creationId xmlns:a16="http://schemas.microsoft.com/office/drawing/2014/main" id="{E338BE78-D0F3-8626-423F-6245937C39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238" indent="-290513">
              <a:spcBef>
                <a:spcPct val="30000"/>
              </a:spcBef>
              <a:defRPr sz="1200">
                <a:solidFill>
                  <a:schemeClr val="tx1"/>
                </a:solidFill>
                <a:latin typeface="Times New Roman" panose="02020603050405020304" pitchFamily="18" charset="0"/>
              </a:defRPr>
            </a:lvl2pPr>
            <a:lvl3pPr marL="1165225" indent="-231775">
              <a:spcBef>
                <a:spcPct val="30000"/>
              </a:spcBef>
              <a:defRPr sz="1200">
                <a:solidFill>
                  <a:schemeClr val="tx1"/>
                </a:solidFill>
                <a:latin typeface="Times New Roman" panose="02020603050405020304" pitchFamily="18" charset="0"/>
              </a:defRPr>
            </a:lvl3pPr>
            <a:lvl4pPr marL="1631950" indent="-231775">
              <a:spcBef>
                <a:spcPct val="30000"/>
              </a:spcBef>
              <a:defRPr sz="1200">
                <a:solidFill>
                  <a:schemeClr val="tx1"/>
                </a:solidFill>
                <a:latin typeface="Times New Roman" panose="02020603050405020304" pitchFamily="18" charset="0"/>
              </a:defRPr>
            </a:lvl4pPr>
            <a:lvl5pPr marL="2098675" indent="-231775">
              <a:spcBef>
                <a:spcPct val="30000"/>
              </a:spcBef>
              <a:defRPr sz="1200">
                <a:solidFill>
                  <a:schemeClr val="tx1"/>
                </a:solidFill>
                <a:latin typeface="Times New Roman" panose="02020603050405020304" pitchFamily="18" charset="0"/>
              </a:defRPr>
            </a:lvl5pPr>
            <a:lvl6pPr marL="2555875"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13075"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70275"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27475"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D4A609C-2440-44F1-9C07-BEAEDDF0B49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4217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AF7BA5E-EAB2-F33C-41B9-CD73D908034F}"/>
              </a:ext>
            </a:extLst>
          </p:cNvPr>
          <p:cNvSpPr>
            <a:spLocks noGrp="1" noRot="1" noChangeAspect="1" noTextEdit="1"/>
          </p:cNvSpPr>
          <p:nvPr>
            <p:ph type="sldImg"/>
          </p:nvPr>
        </p:nvSpPr>
        <p:spPr>
          <a:ln/>
        </p:spPr>
      </p:sp>
      <p:sp>
        <p:nvSpPr>
          <p:cNvPr id="16387" name="Notes Placeholder 2">
            <a:extLst>
              <a:ext uri="{FF2B5EF4-FFF2-40B4-BE49-F238E27FC236}">
                <a16:creationId xmlns:a16="http://schemas.microsoft.com/office/drawing/2014/main" id="{7EFDD6B3-F13B-740A-109F-C5C2270ECFD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 Copyright PresentationGo.com – The free PowerPoint library</a:t>
            </a:r>
          </a:p>
        </p:txBody>
      </p:sp>
      <p:sp>
        <p:nvSpPr>
          <p:cNvPr id="16388" name="Slide Number Placeholder 3">
            <a:extLst>
              <a:ext uri="{FF2B5EF4-FFF2-40B4-BE49-F238E27FC236}">
                <a16:creationId xmlns:a16="http://schemas.microsoft.com/office/drawing/2014/main" id="{1809A37F-035E-5603-50B7-51CEA67E92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238" indent="-290513">
              <a:spcBef>
                <a:spcPct val="30000"/>
              </a:spcBef>
              <a:defRPr sz="1200">
                <a:solidFill>
                  <a:schemeClr val="tx1"/>
                </a:solidFill>
                <a:latin typeface="Times New Roman" panose="02020603050405020304" pitchFamily="18" charset="0"/>
              </a:defRPr>
            </a:lvl2pPr>
            <a:lvl3pPr marL="1165225" indent="-231775">
              <a:spcBef>
                <a:spcPct val="30000"/>
              </a:spcBef>
              <a:defRPr sz="1200">
                <a:solidFill>
                  <a:schemeClr val="tx1"/>
                </a:solidFill>
                <a:latin typeface="Times New Roman" panose="02020603050405020304" pitchFamily="18" charset="0"/>
              </a:defRPr>
            </a:lvl3pPr>
            <a:lvl4pPr marL="1631950" indent="-231775">
              <a:spcBef>
                <a:spcPct val="30000"/>
              </a:spcBef>
              <a:defRPr sz="1200">
                <a:solidFill>
                  <a:schemeClr val="tx1"/>
                </a:solidFill>
                <a:latin typeface="Times New Roman" panose="02020603050405020304" pitchFamily="18" charset="0"/>
              </a:defRPr>
            </a:lvl4pPr>
            <a:lvl5pPr marL="2098675" indent="-231775">
              <a:spcBef>
                <a:spcPct val="30000"/>
              </a:spcBef>
              <a:defRPr sz="1200">
                <a:solidFill>
                  <a:schemeClr val="tx1"/>
                </a:solidFill>
                <a:latin typeface="Times New Roman" panose="02020603050405020304" pitchFamily="18" charset="0"/>
              </a:defRPr>
            </a:lvl5pPr>
            <a:lvl6pPr marL="2555875"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13075"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70275"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27475"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FB46C75-F89B-430C-9A0D-45FD57BA594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6692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3721C714-E716-76A9-1044-D75A48659DC8}"/>
              </a:ext>
            </a:extLst>
          </p:cNvPr>
          <p:cNvSpPr>
            <a:spLocks noGrp="1" noRot="1" noChangeAspect="1" noTextEdit="1"/>
          </p:cNvSpPr>
          <p:nvPr>
            <p:ph type="sldImg"/>
          </p:nvPr>
        </p:nvSpPr>
        <p:spPr>
          <a:ln/>
        </p:spPr>
      </p:sp>
      <p:sp>
        <p:nvSpPr>
          <p:cNvPr id="18435" name="Notes Placeholder 2">
            <a:extLst>
              <a:ext uri="{FF2B5EF4-FFF2-40B4-BE49-F238E27FC236}">
                <a16:creationId xmlns:a16="http://schemas.microsoft.com/office/drawing/2014/main" id="{A8493701-A3EF-A501-CB4F-F7C3436AB4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 Copyright PresentationGo.com – The free PowerPoint library</a:t>
            </a:r>
          </a:p>
        </p:txBody>
      </p:sp>
      <p:sp>
        <p:nvSpPr>
          <p:cNvPr id="18436" name="Slide Number Placeholder 3">
            <a:extLst>
              <a:ext uri="{FF2B5EF4-FFF2-40B4-BE49-F238E27FC236}">
                <a16:creationId xmlns:a16="http://schemas.microsoft.com/office/drawing/2014/main" id="{A8B1556A-FE84-0E3C-7EA2-6BDEB91DAC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238" indent="-290513">
              <a:spcBef>
                <a:spcPct val="30000"/>
              </a:spcBef>
              <a:defRPr sz="1200">
                <a:solidFill>
                  <a:schemeClr val="tx1"/>
                </a:solidFill>
                <a:latin typeface="Times New Roman" panose="02020603050405020304" pitchFamily="18" charset="0"/>
              </a:defRPr>
            </a:lvl2pPr>
            <a:lvl3pPr marL="1165225" indent="-231775">
              <a:spcBef>
                <a:spcPct val="30000"/>
              </a:spcBef>
              <a:defRPr sz="1200">
                <a:solidFill>
                  <a:schemeClr val="tx1"/>
                </a:solidFill>
                <a:latin typeface="Times New Roman" panose="02020603050405020304" pitchFamily="18" charset="0"/>
              </a:defRPr>
            </a:lvl3pPr>
            <a:lvl4pPr marL="1631950" indent="-231775">
              <a:spcBef>
                <a:spcPct val="30000"/>
              </a:spcBef>
              <a:defRPr sz="1200">
                <a:solidFill>
                  <a:schemeClr val="tx1"/>
                </a:solidFill>
                <a:latin typeface="Times New Roman" panose="02020603050405020304" pitchFamily="18" charset="0"/>
              </a:defRPr>
            </a:lvl4pPr>
            <a:lvl5pPr marL="2098675" indent="-231775">
              <a:spcBef>
                <a:spcPct val="30000"/>
              </a:spcBef>
              <a:defRPr sz="1200">
                <a:solidFill>
                  <a:schemeClr val="tx1"/>
                </a:solidFill>
                <a:latin typeface="Times New Roman" panose="02020603050405020304" pitchFamily="18" charset="0"/>
              </a:defRPr>
            </a:lvl5pPr>
            <a:lvl6pPr marL="2555875"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13075"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70275"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27475"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D3EEDFC-2415-4389-966F-4F2DCB295C4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26</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6036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72A4C2B8-AF1A-B993-839C-8E05815EE108}"/>
              </a:ext>
            </a:extLst>
          </p:cNvPr>
          <p:cNvSpPr>
            <a:spLocks noGrp="1" noRot="1" noChangeAspect="1" noTextEdit="1"/>
          </p:cNvSpPr>
          <p:nvPr>
            <p:ph type="sldImg"/>
          </p:nvPr>
        </p:nvSpPr>
        <p:spPr>
          <a:ln/>
        </p:spPr>
      </p:sp>
      <p:sp>
        <p:nvSpPr>
          <p:cNvPr id="20483" name="Notes Placeholder 2">
            <a:extLst>
              <a:ext uri="{FF2B5EF4-FFF2-40B4-BE49-F238E27FC236}">
                <a16:creationId xmlns:a16="http://schemas.microsoft.com/office/drawing/2014/main" id="{8EF0D95A-EC28-7922-FDCE-724629602F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 Copyright PresentationGo.com – The free PowerPoint library</a:t>
            </a:r>
          </a:p>
        </p:txBody>
      </p:sp>
      <p:sp>
        <p:nvSpPr>
          <p:cNvPr id="20484" name="Slide Number Placeholder 3">
            <a:extLst>
              <a:ext uri="{FF2B5EF4-FFF2-40B4-BE49-F238E27FC236}">
                <a16:creationId xmlns:a16="http://schemas.microsoft.com/office/drawing/2014/main" id="{A8A5A14E-E363-D9A0-3D1E-47653B2AA3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238" indent="-290513">
              <a:spcBef>
                <a:spcPct val="30000"/>
              </a:spcBef>
              <a:defRPr sz="1200">
                <a:solidFill>
                  <a:schemeClr val="tx1"/>
                </a:solidFill>
                <a:latin typeface="Times New Roman" panose="02020603050405020304" pitchFamily="18" charset="0"/>
              </a:defRPr>
            </a:lvl2pPr>
            <a:lvl3pPr marL="1165225" indent="-231775">
              <a:spcBef>
                <a:spcPct val="30000"/>
              </a:spcBef>
              <a:defRPr sz="1200">
                <a:solidFill>
                  <a:schemeClr val="tx1"/>
                </a:solidFill>
                <a:latin typeface="Times New Roman" panose="02020603050405020304" pitchFamily="18" charset="0"/>
              </a:defRPr>
            </a:lvl3pPr>
            <a:lvl4pPr marL="1631950" indent="-231775">
              <a:spcBef>
                <a:spcPct val="30000"/>
              </a:spcBef>
              <a:defRPr sz="1200">
                <a:solidFill>
                  <a:schemeClr val="tx1"/>
                </a:solidFill>
                <a:latin typeface="Times New Roman" panose="02020603050405020304" pitchFamily="18" charset="0"/>
              </a:defRPr>
            </a:lvl4pPr>
            <a:lvl5pPr marL="2098675" indent="-231775">
              <a:spcBef>
                <a:spcPct val="30000"/>
              </a:spcBef>
              <a:defRPr sz="1200">
                <a:solidFill>
                  <a:schemeClr val="tx1"/>
                </a:solidFill>
                <a:latin typeface="Times New Roman" panose="02020603050405020304" pitchFamily="18" charset="0"/>
              </a:defRPr>
            </a:lvl5pPr>
            <a:lvl6pPr marL="2555875"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13075"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70275"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27475"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1FA5C2A-DCF6-45D6-8F1F-2F82EAF6221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020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5116D3D8-32B2-13E2-6FF4-C454E2F3A443}"/>
              </a:ext>
            </a:extLst>
          </p:cNvPr>
          <p:cNvSpPr>
            <a:spLocks noGrp="1" noRot="1" noChangeAspect="1" noTextEdit="1"/>
          </p:cNvSpPr>
          <p:nvPr>
            <p:ph type="sldImg"/>
          </p:nvPr>
        </p:nvSpPr>
        <p:spPr>
          <a:ln/>
        </p:spPr>
      </p:sp>
      <p:sp>
        <p:nvSpPr>
          <p:cNvPr id="26627" name="Notes Placeholder 2">
            <a:extLst>
              <a:ext uri="{FF2B5EF4-FFF2-40B4-BE49-F238E27FC236}">
                <a16:creationId xmlns:a16="http://schemas.microsoft.com/office/drawing/2014/main" id="{208284C2-FE1B-DB99-F193-1CA5F2876D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 Copyright PresentationGo.com – The free PowerPoint library</a:t>
            </a:r>
          </a:p>
        </p:txBody>
      </p:sp>
      <p:sp>
        <p:nvSpPr>
          <p:cNvPr id="26628" name="Slide Number Placeholder 3">
            <a:extLst>
              <a:ext uri="{FF2B5EF4-FFF2-40B4-BE49-F238E27FC236}">
                <a16:creationId xmlns:a16="http://schemas.microsoft.com/office/drawing/2014/main" id="{861CC778-4587-093E-C85F-EF29240E07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238" indent="-290513">
              <a:spcBef>
                <a:spcPct val="30000"/>
              </a:spcBef>
              <a:defRPr sz="1200">
                <a:solidFill>
                  <a:schemeClr val="tx1"/>
                </a:solidFill>
                <a:latin typeface="Times New Roman" panose="02020603050405020304" pitchFamily="18" charset="0"/>
              </a:defRPr>
            </a:lvl2pPr>
            <a:lvl3pPr marL="1165225" indent="-231775">
              <a:spcBef>
                <a:spcPct val="30000"/>
              </a:spcBef>
              <a:defRPr sz="1200">
                <a:solidFill>
                  <a:schemeClr val="tx1"/>
                </a:solidFill>
                <a:latin typeface="Times New Roman" panose="02020603050405020304" pitchFamily="18" charset="0"/>
              </a:defRPr>
            </a:lvl3pPr>
            <a:lvl4pPr marL="1631950" indent="-231775">
              <a:spcBef>
                <a:spcPct val="30000"/>
              </a:spcBef>
              <a:defRPr sz="1200">
                <a:solidFill>
                  <a:schemeClr val="tx1"/>
                </a:solidFill>
                <a:latin typeface="Times New Roman" panose="02020603050405020304" pitchFamily="18" charset="0"/>
              </a:defRPr>
            </a:lvl4pPr>
            <a:lvl5pPr marL="2098675" indent="-231775">
              <a:spcBef>
                <a:spcPct val="30000"/>
              </a:spcBef>
              <a:defRPr sz="1200">
                <a:solidFill>
                  <a:schemeClr val="tx1"/>
                </a:solidFill>
                <a:latin typeface="Times New Roman" panose="02020603050405020304" pitchFamily="18" charset="0"/>
              </a:defRPr>
            </a:lvl5pPr>
            <a:lvl6pPr marL="2555875"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13075"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70275"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27475"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A4A25B3-5573-44DB-BFD0-EA5BD5EC4D5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11724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F1430E21-8CF6-8739-F310-896ED33A6EB7}"/>
              </a:ext>
            </a:extLst>
          </p:cNvPr>
          <p:cNvSpPr>
            <a:spLocks noGrp="1" noRot="1" noChangeAspect="1" noTextEdit="1"/>
          </p:cNvSpPr>
          <p:nvPr>
            <p:ph type="sldImg"/>
          </p:nvPr>
        </p:nvSpPr>
        <p:spPr>
          <a:ln/>
        </p:spPr>
      </p:sp>
      <p:sp>
        <p:nvSpPr>
          <p:cNvPr id="28675" name="Notes Placeholder 2">
            <a:extLst>
              <a:ext uri="{FF2B5EF4-FFF2-40B4-BE49-F238E27FC236}">
                <a16:creationId xmlns:a16="http://schemas.microsoft.com/office/drawing/2014/main" id="{C7EEBF5D-3BEF-72A6-0953-D98A0488D8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 Copyright PresentationGo.com – The free PowerPoint library</a:t>
            </a:r>
          </a:p>
        </p:txBody>
      </p:sp>
      <p:sp>
        <p:nvSpPr>
          <p:cNvPr id="28676" name="Slide Number Placeholder 3">
            <a:extLst>
              <a:ext uri="{FF2B5EF4-FFF2-40B4-BE49-F238E27FC236}">
                <a16:creationId xmlns:a16="http://schemas.microsoft.com/office/drawing/2014/main" id="{09217FA8-1244-3239-863D-9D6153CB261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238" indent="-290513">
              <a:spcBef>
                <a:spcPct val="30000"/>
              </a:spcBef>
              <a:defRPr sz="1200">
                <a:solidFill>
                  <a:schemeClr val="tx1"/>
                </a:solidFill>
                <a:latin typeface="Times New Roman" panose="02020603050405020304" pitchFamily="18" charset="0"/>
              </a:defRPr>
            </a:lvl2pPr>
            <a:lvl3pPr marL="1165225" indent="-231775">
              <a:spcBef>
                <a:spcPct val="30000"/>
              </a:spcBef>
              <a:defRPr sz="1200">
                <a:solidFill>
                  <a:schemeClr val="tx1"/>
                </a:solidFill>
                <a:latin typeface="Times New Roman" panose="02020603050405020304" pitchFamily="18" charset="0"/>
              </a:defRPr>
            </a:lvl3pPr>
            <a:lvl4pPr marL="1631950" indent="-231775">
              <a:spcBef>
                <a:spcPct val="30000"/>
              </a:spcBef>
              <a:defRPr sz="1200">
                <a:solidFill>
                  <a:schemeClr val="tx1"/>
                </a:solidFill>
                <a:latin typeface="Times New Roman" panose="02020603050405020304" pitchFamily="18" charset="0"/>
              </a:defRPr>
            </a:lvl4pPr>
            <a:lvl5pPr marL="2098675" indent="-231775">
              <a:spcBef>
                <a:spcPct val="30000"/>
              </a:spcBef>
              <a:defRPr sz="1200">
                <a:solidFill>
                  <a:schemeClr val="tx1"/>
                </a:solidFill>
                <a:latin typeface="Times New Roman" panose="02020603050405020304" pitchFamily="18" charset="0"/>
              </a:defRPr>
            </a:lvl5pPr>
            <a:lvl6pPr marL="2555875"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13075"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70275"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27475"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0D2B19C-CC14-419B-B2AD-09BCBD3A538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29</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38842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1BCC3347-0C68-41D5-E5A6-D0819936484C}"/>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C3B12264-8E2A-72F2-55D7-E1045D74A1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 Copyright PresentationGo.com – The free PowerPoint library</a:t>
            </a:r>
          </a:p>
        </p:txBody>
      </p:sp>
      <p:sp>
        <p:nvSpPr>
          <p:cNvPr id="30724" name="Slide Number Placeholder 3">
            <a:extLst>
              <a:ext uri="{FF2B5EF4-FFF2-40B4-BE49-F238E27FC236}">
                <a16:creationId xmlns:a16="http://schemas.microsoft.com/office/drawing/2014/main" id="{4EA47FEA-AD4F-772A-C670-44E5D8FD50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238" indent="-290513">
              <a:spcBef>
                <a:spcPct val="30000"/>
              </a:spcBef>
              <a:defRPr sz="1200">
                <a:solidFill>
                  <a:schemeClr val="tx1"/>
                </a:solidFill>
                <a:latin typeface="Times New Roman" panose="02020603050405020304" pitchFamily="18" charset="0"/>
              </a:defRPr>
            </a:lvl2pPr>
            <a:lvl3pPr marL="1165225" indent="-231775">
              <a:spcBef>
                <a:spcPct val="30000"/>
              </a:spcBef>
              <a:defRPr sz="1200">
                <a:solidFill>
                  <a:schemeClr val="tx1"/>
                </a:solidFill>
                <a:latin typeface="Times New Roman" panose="02020603050405020304" pitchFamily="18" charset="0"/>
              </a:defRPr>
            </a:lvl3pPr>
            <a:lvl4pPr marL="1631950" indent="-231775">
              <a:spcBef>
                <a:spcPct val="30000"/>
              </a:spcBef>
              <a:defRPr sz="1200">
                <a:solidFill>
                  <a:schemeClr val="tx1"/>
                </a:solidFill>
                <a:latin typeface="Times New Roman" panose="02020603050405020304" pitchFamily="18" charset="0"/>
              </a:defRPr>
            </a:lvl4pPr>
            <a:lvl5pPr marL="2098675" indent="-231775">
              <a:spcBef>
                <a:spcPct val="30000"/>
              </a:spcBef>
              <a:defRPr sz="1200">
                <a:solidFill>
                  <a:schemeClr val="tx1"/>
                </a:solidFill>
                <a:latin typeface="Times New Roman" panose="02020603050405020304" pitchFamily="18" charset="0"/>
              </a:defRPr>
            </a:lvl5pPr>
            <a:lvl6pPr marL="2555875"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13075"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70275"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27475"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62445EB-6E5C-4B47-BA57-6CF05B1A3B1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2034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2CD3306A-4FA5-2183-04FC-81A94F4427A4}"/>
              </a:ext>
            </a:extLst>
          </p:cNvPr>
          <p:cNvSpPr>
            <a:spLocks noGrp="1" noRot="1" noChangeAspect="1" noTextEdit="1"/>
          </p:cNvSpPr>
          <p:nvPr>
            <p:ph type="sldImg"/>
          </p:nvPr>
        </p:nvSpPr>
        <p:spPr>
          <a:ln/>
        </p:spPr>
      </p:sp>
      <p:sp>
        <p:nvSpPr>
          <p:cNvPr id="32771" name="Notes Placeholder 2">
            <a:extLst>
              <a:ext uri="{FF2B5EF4-FFF2-40B4-BE49-F238E27FC236}">
                <a16:creationId xmlns:a16="http://schemas.microsoft.com/office/drawing/2014/main" id="{B41A8B8D-3F90-1204-5B19-F8A107BDC5B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 Copyright PresentationGo.com – The free PowerPoint library</a:t>
            </a:r>
          </a:p>
        </p:txBody>
      </p:sp>
      <p:sp>
        <p:nvSpPr>
          <p:cNvPr id="32772" name="Slide Number Placeholder 3">
            <a:extLst>
              <a:ext uri="{FF2B5EF4-FFF2-40B4-BE49-F238E27FC236}">
                <a16:creationId xmlns:a16="http://schemas.microsoft.com/office/drawing/2014/main" id="{11114DF3-8FC2-ADB9-1FCC-426E0D0A7D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238" indent="-290513">
              <a:spcBef>
                <a:spcPct val="30000"/>
              </a:spcBef>
              <a:defRPr sz="1200">
                <a:solidFill>
                  <a:schemeClr val="tx1"/>
                </a:solidFill>
                <a:latin typeface="Times New Roman" panose="02020603050405020304" pitchFamily="18" charset="0"/>
              </a:defRPr>
            </a:lvl2pPr>
            <a:lvl3pPr marL="1165225" indent="-231775">
              <a:spcBef>
                <a:spcPct val="30000"/>
              </a:spcBef>
              <a:defRPr sz="1200">
                <a:solidFill>
                  <a:schemeClr val="tx1"/>
                </a:solidFill>
                <a:latin typeface="Times New Roman" panose="02020603050405020304" pitchFamily="18" charset="0"/>
              </a:defRPr>
            </a:lvl3pPr>
            <a:lvl4pPr marL="1631950" indent="-231775">
              <a:spcBef>
                <a:spcPct val="30000"/>
              </a:spcBef>
              <a:defRPr sz="1200">
                <a:solidFill>
                  <a:schemeClr val="tx1"/>
                </a:solidFill>
                <a:latin typeface="Times New Roman" panose="02020603050405020304" pitchFamily="18" charset="0"/>
              </a:defRPr>
            </a:lvl4pPr>
            <a:lvl5pPr marL="2098675" indent="-231775">
              <a:spcBef>
                <a:spcPct val="30000"/>
              </a:spcBef>
              <a:defRPr sz="1200">
                <a:solidFill>
                  <a:schemeClr val="tx1"/>
                </a:solidFill>
                <a:latin typeface="Times New Roman" panose="02020603050405020304" pitchFamily="18" charset="0"/>
              </a:defRPr>
            </a:lvl5pPr>
            <a:lvl6pPr marL="2555875"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13075"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70275"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27475"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A6A8613-41C8-43DB-8B8D-F9D00964EFA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0925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AD731EE2-CBB3-21C9-B122-C0EF041EAE50}"/>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33DE2DEE-59C6-7AA1-CF57-423C809B6A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 Copyright PresentationGo.com – The free PowerPoint library</a:t>
            </a:r>
          </a:p>
        </p:txBody>
      </p:sp>
      <p:sp>
        <p:nvSpPr>
          <p:cNvPr id="34820" name="Slide Number Placeholder 3">
            <a:extLst>
              <a:ext uri="{FF2B5EF4-FFF2-40B4-BE49-F238E27FC236}">
                <a16:creationId xmlns:a16="http://schemas.microsoft.com/office/drawing/2014/main" id="{A8A3AAC7-B09E-4486-169C-E6E823E17D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238" indent="-290513">
              <a:spcBef>
                <a:spcPct val="30000"/>
              </a:spcBef>
              <a:defRPr sz="1200">
                <a:solidFill>
                  <a:schemeClr val="tx1"/>
                </a:solidFill>
                <a:latin typeface="Times New Roman" panose="02020603050405020304" pitchFamily="18" charset="0"/>
              </a:defRPr>
            </a:lvl2pPr>
            <a:lvl3pPr marL="1165225" indent="-231775">
              <a:spcBef>
                <a:spcPct val="30000"/>
              </a:spcBef>
              <a:defRPr sz="1200">
                <a:solidFill>
                  <a:schemeClr val="tx1"/>
                </a:solidFill>
                <a:latin typeface="Times New Roman" panose="02020603050405020304" pitchFamily="18" charset="0"/>
              </a:defRPr>
            </a:lvl3pPr>
            <a:lvl4pPr marL="1631950" indent="-231775">
              <a:spcBef>
                <a:spcPct val="30000"/>
              </a:spcBef>
              <a:defRPr sz="1200">
                <a:solidFill>
                  <a:schemeClr val="tx1"/>
                </a:solidFill>
                <a:latin typeface="Times New Roman" panose="02020603050405020304" pitchFamily="18" charset="0"/>
              </a:defRPr>
            </a:lvl4pPr>
            <a:lvl5pPr marL="2098675" indent="-231775">
              <a:spcBef>
                <a:spcPct val="30000"/>
              </a:spcBef>
              <a:defRPr sz="1200">
                <a:solidFill>
                  <a:schemeClr val="tx1"/>
                </a:solidFill>
                <a:latin typeface="Times New Roman" panose="02020603050405020304" pitchFamily="18" charset="0"/>
              </a:defRPr>
            </a:lvl5pPr>
            <a:lvl6pPr marL="2555875"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13075"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70275"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27475"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AA3D493-B1CB-4A2E-8EB2-EE373340AA2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34441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B35A4F47-3B6E-3EA8-16A1-96D52B462E82}"/>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38B524BF-22E3-8089-0C82-96FF75995E4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 Copyright PresentationGo.com – The free PowerPoint library</a:t>
            </a:r>
          </a:p>
        </p:txBody>
      </p:sp>
      <p:sp>
        <p:nvSpPr>
          <p:cNvPr id="36868" name="Slide Number Placeholder 3">
            <a:extLst>
              <a:ext uri="{FF2B5EF4-FFF2-40B4-BE49-F238E27FC236}">
                <a16:creationId xmlns:a16="http://schemas.microsoft.com/office/drawing/2014/main" id="{7BE1D6B2-B7D3-B104-B299-4A9E9AD6A7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238" indent="-290513">
              <a:spcBef>
                <a:spcPct val="30000"/>
              </a:spcBef>
              <a:defRPr sz="1200">
                <a:solidFill>
                  <a:schemeClr val="tx1"/>
                </a:solidFill>
                <a:latin typeface="Times New Roman" panose="02020603050405020304" pitchFamily="18" charset="0"/>
              </a:defRPr>
            </a:lvl2pPr>
            <a:lvl3pPr marL="1165225" indent="-231775">
              <a:spcBef>
                <a:spcPct val="30000"/>
              </a:spcBef>
              <a:defRPr sz="1200">
                <a:solidFill>
                  <a:schemeClr val="tx1"/>
                </a:solidFill>
                <a:latin typeface="Times New Roman" panose="02020603050405020304" pitchFamily="18" charset="0"/>
              </a:defRPr>
            </a:lvl3pPr>
            <a:lvl4pPr marL="1631950" indent="-231775">
              <a:spcBef>
                <a:spcPct val="30000"/>
              </a:spcBef>
              <a:defRPr sz="1200">
                <a:solidFill>
                  <a:schemeClr val="tx1"/>
                </a:solidFill>
                <a:latin typeface="Times New Roman" panose="02020603050405020304" pitchFamily="18" charset="0"/>
              </a:defRPr>
            </a:lvl4pPr>
            <a:lvl5pPr marL="2098675" indent="-231775">
              <a:spcBef>
                <a:spcPct val="30000"/>
              </a:spcBef>
              <a:defRPr sz="1200">
                <a:solidFill>
                  <a:schemeClr val="tx1"/>
                </a:solidFill>
                <a:latin typeface="Times New Roman" panose="02020603050405020304" pitchFamily="18" charset="0"/>
              </a:defRPr>
            </a:lvl5pPr>
            <a:lvl6pPr marL="2555875"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13075"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70275"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27475"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396B960-E87F-47D9-A813-8CB3F212119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30449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This is a mandatory requirement for every new hire/transfer into Carderock.</a:t>
            </a:r>
          </a:p>
          <a:p>
            <a:r>
              <a:rPr lang="en-US" sz="1000" dirty="0" smtClean="0"/>
              <a:t>As an employee of  Carderock, we have a responsibility to protect all resource, regardless of what forms they take or how we obtain that information</a:t>
            </a:r>
          </a:p>
          <a:p>
            <a:r>
              <a:rPr lang="en-US" sz="1000" dirty="0" smtClean="0"/>
              <a:t>NO NEED TO RETAKE THIS BRIEF!!!</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FD208-17DF-44F1-A690-D4B5308A1B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6545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C3026859-A8DF-C8BF-B645-A7683F58875A}"/>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17B47C9D-9938-C4F5-A5F6-003CC0CDF0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 Copyright PresentationGo.com – The free PowerPoint library</a:t>
            </a:r>
          </a:p>
        </p:txBody>
      </p:sp>
      <p:sp>
        <p:nvSpPr>
          <p:cNvPr id="38916" name="Slide Number Placeholder 3">
            <a:extLst>
              <a:ext uri="{FF2B5EF4-FFF2-40B4-BE49-F238E27FC236}">
                <a16:creationId xmlns:a16="http://schemas.microsoft.com/office/drawing/2014/main" id="{BA9E7881-B5EC-9BD3-6F63-19C4C27732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238" indent="-290513">
              <a:spcBef>
                <a:spcPct val="30000"/>
              </a:spcBef>
              <a:defRPr sz="1200">
                <a:solidFill>
                  <a:schemeClr val="tx1"/>
                </a:solidFill>
                <a:latin typeface="Times New Roman" panose="02020603050405020304" pitchFamily="18" charset="0"/>
              </a:defRPr>
            </a:lvl2pPr>
            <a:lvl3pPr marL="1165225" indent="-231775">
              <a:spcBef>
                <a:spcPct val="30000"/>
              </a:spcBef>
              <a:defRPr sz="1200">
                <a:solidFill>
                  <a:schemeClr val="tx1"/>
                </a:solidFill>
                <a:latin typeface="Times New Roman" panose="02020603050405020304" pitchFamily="18" charset="0"/>
              </a:defRPr>
            </a:lvl3pPr>
            <a:lvl4pPr marL="1631950" indent="-231775">
              <a:spcBef>
                <a:spcPct val="30000"/>
              </a:spcBef>
              <a:defRPr sz="1200">
                <a:solidFill>
                  <a:schemeClr val="tx1"/>
                </a:solidFill>
                <a:latin typeface="Times New Roman" panose="02020603050405020304" pitchFamily="18" charset="0"/>
              </a:defRPr>
            </a:lvl4pPr>
            <a:lvl5pPr marL="2098675" indent="-231775">
              <a:spcBef>
                <a:spcPct val="30000"/>
              </a:spcBef>
              <a:defRPr sz="1200">
                <a:solidFill>
                  <a:schemeClr val="tx1"/>
                </a:solidFill>
                <a:latin typeface="Times New Roman" panose="02020603050405020304" pitchFamily="18" charset="0"/>
              </a:defRPr>
            </a:lvl5pPr>
            <a:lvl6pPr marL="2555875"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13075"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70275"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27475"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5DEB843-BB77-4270-AFBF-7366E038B78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7847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4A71831D-61EB-B2A6-CCE6-6D530344C3D3}"/>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045AD07D-B668-3135-09ED-E280DDDDC2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 Copyright PresentationGo.com – The free PowerPoint library</a:t>
            </a:r>
          </a:p>
        </p:txBody>
      </p:sp>
      <p:sp>
        <p:nvSpPr>
          <p:cNvPr id="40964" name="Slide Number Placeholder 3">
            <a:extLst>
              <a:ext uri="{FF2B5EF4-FFF2-40B4-BE49-F238E27FC236}">
                <a16:creationId xmlns:a16="http://schemas.microsoft.com/office/drawing/2014/main" id="{D4E4D127-5259-A95B-56DB-18AFA5CB50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238" indent="-290513">
              <a:spcBef>
                <a:spcPct val="30000"/>
              </a:spcBef>
              <a:defRPr sz="1200">
                <a:solidFill>
                  <a:schemeClr val="tx1"/>
                </a:solidFill>
                <a:latin typeface="Times New Roman" panose="02020603050405020304" pitchFamily="18" charset="0"/>
              </a:defRPr>
            </a:lvl2pPr>
            <a:lvl3pPr marL="1165225" indent="-231775">
              <a:spcBef>
                <a:spcPct val="30000"/>
              </a:spcBef>
              <a:defRPr sz="1200">
                <a:solidFill>
                  <a:schemeClr val="tx1"/>
                </a:solidFill>
                <a:latin typeface="Times New Roman" panose="02020603050405020304" pitchFamily="18" charset="0"/>
              </a:defRPr>
            </a:lvl3pPr>
            <a:lvl4pPr marL="1631950" indent="-231775">
              <a:spcBef>
                <a:spcPct val="30000"/>
              </a:spcBef>
              <a:defRPr sz="1200">
                <a:solidFill>
                  <a:schemeClr val="tx1"/>
                </a:solidFill>
                <a:latin typeface="Times New Roman" panose="02020603050405020304" pitchFamily="18" charset="0"/>
              </a:defRPr>
            </a:lvl4pPr>
            <a:lvl5pPr marL="2098675" indent="-231775">
              <a:spcBef>
                <a:spcPct val="30000"/>
              </a:spcBef>
              <a:defRPr sz="1200">
                <a:solidFill>
                  <a:schemeClr val="tx1"/>
                </a:solidFill>
                <a:latin typeface="Times New Roman" panose="02020603050405020304" pitchFamily="18" charset="0"/>
              </a:defRPr>
            </a:lvl5pPr>
            <a:lvl6pPr marL="2555875"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13075"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70275"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27475"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359238F1-2C87-480D-B125-4F5530134FA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82851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FDD53-6358-4751-999D-4DABBE0E8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1128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969">
              <a:defRPr/>
            </a:pPr>
            <a:r>
              <a:rPr lang="en-US" dirty="0"/>
              <a:t>The objective of the PSP is to authorize </a:t>
            </a:r>
            <a:r>
              <a:rPr lang="en-US" dirty="0">
                <a:solidFill>
                  <a:srgbClr val="FF0000"/>
                </a:solidFill>
              </a:rPr>
              <a:t>initial and continued access</a:t>
            </a:r>
            <a:r>
              <a:rPr lang="en-US" dirty="0"/>
              <a:t> to classified  information and/or initial and </a:t>
            </a:r>
            <a:r>
              <a:rPr lang="en-US" dirty="0">
                <a:solidFill>
                  <a:srgbClr val="FF0000"/>
                </a:solidFill>
              </a:rPr>
              <a:t>continued assignment to sensitive duties </a:t>
            </a:r>
            <a:r>
              <a:rPr lang="en-US" dirty="0"/>
              <a:t>to those persons whose </a:t>
            </a:r>
            <a:r>
              <a:rPr lang="en-US" dirty="0">
                <a:solidFill>
                  <a:srgbClr val="FF0000"/>
                </a:solidFill>
              </a:rPr>
              <a:t>loyalty, reliability and trustworthiness</a:t>
            </a:r>
            <a:r>
              <a:rPr lang="en-US" dirty="0"/>
              <a:t> are such that entrusting them with classified information or assigning them to sensitive duties is </a:t>
            </a:r>
            <a:r>
              <a:rPr lang="en-US" dirty="0">
                <a:solidFill>
                  <a:srgbClr val="FF0000"/>
                </a:solidFill>
              </a:rPr>
              <a:t>clearly consistent with the interests of national security</a:t>
            </a:r>
            <a:r>
              <a:rPr lang="en-US" dirty="0"/>
              <a:t>.</a:t>
            </a:r>
            <a:endParaRPr lang="en-US" b="1" i="1" dirty="0">
              <a:solidFill>
                <a:srgbClr val="00183A"/>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FDD53-6358-4751-999D-4DABBE0E8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536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FDD53-6358-4751-999D-4DABBE0E8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7582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FDD53-6358-4751-999D-4DABBE0E8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2139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term “</a:t>
            </a:r>
            <a:r>
              <a:rPr lang="en-US" b="1" dirty="0"/>
              <a:t>security clearance </a:t>
            </a:r>
            <a:r>
              <a:rPr lang="en-US" b="1" i="1" dirty="0"/>
              <a:t>eligibility” </a:t>
            </a:r>
            <a:r>
              <a:rPr lang="en-US" b="1" dirty="0"/>
              <a:t>has replaced “</a:t>
            </a:r>
            <a:r>
              <a:rPr lang="en-US" b="1" i="1" dirty="0"/>
              <a:t>security clearance</a:t>
            </a:r>
            <a:r>
              <a:rPr lang="en-US" i="1" dirty="0"/>
              <a:t>,” </a:t>
            </a:r>
            <a:r>
              <a:rPr lang="en-US" dirty="0"/>
              <a:t>when referring to a formal determination made by an authorized adjudicative entity that an individual meets national security standards. Security clearance </a:t>
            </a:r>
            <a:r>
              <a:rPr lang="en-US" i="1" dirty="0"/>
              <a:t>eligibility </a:t>
            </a:r>
            <a:r>
              <a:rPr lang="en-US" dirty="0"/>
              <a:t>is officially recorded and subject to due process procedures. </a:t>
            </a:r>
            <a:r>
              <a:rPr lang="en-US" i="1" dirty="0"/>
              <a:t>Security clearance </a:t>
            </a:r>
            <a:r>
              <a:rPr lang="en-US" dirty="0"/>
              <a:t>now refers to a state that exists whenever eligibility has been properly established by an authorized adjudicative entity </a:t>
            </a:r>
            <a:r>
              <a:rPr lang="en-US" i="1" dirty="0"/>
              <a:t>and </a:t>
            </a:r>
            <a:r>
              <a:rPr lang="en-US" dirty="0"/>
              <a:t>access has been properly authorized by the command. </a:t>
            </a:r>
            <a:r>
              <a:rPr lang="en-US" i="1" dirty="0"/>
              <a:t>Security clearance </a:t>
            </a:r>
            <a:r>
              <a:rPr lang="en-US" dirty="0"/>
              <a:t>is understood to exist at the level of access authorized.</a:t>
            </a:r>
          </a:p>
          <a:p>
            <a:endParaRPr lang="en-US" dirty="0"/>
          </a:p>
          <a:p>
            <a:r>
              <a:rPr lang="en-US" dirty="0"/>
              <a:t>When a command authorizes access to classified information pending completion and formal adjudication of the required PSI, </a:t>
            </a:r>
            <a:r>
              <a:rPr lang="en-US" b="1" dirty="0"/>
              <a:t>this action was termed “interim clearance” in the past</a:t>
            </a:r>
            <a:r>
              <a:rPr lang="en-US" dirty="0"/>
              <a:t>. However, EO 12968 standards </a:t>
            </a:r>
            <a:r>
              <a:rPr lang="en-US" b="1" dirty="0"/>
              <a:t>more accurately refer to this action as “temporary access” </a:t>
            </a:r>
            <a:r>
              <a:rPr lang="en-US" dirty="0"/>
              <a:t>because it is an access determination under command purview. It is not a clearance determination and it carries no due process benefits. </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FDD53-6358-4751-999D-4DABBE0E8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8035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9 Adjudicative Factors:</a:t>
            </a:r>
          </a:p>
          <a:p>
            <a:r>
              <a:rPr lang="en-US" altLang="en-US" dirty="0" smtClean="0"/>
              <a:t>(1) The nature, extent, and seriousness of the conduct; </a:t>
            </a:r>
          </a:p>
          <a:p>
            <a:r>
              <a:rPr lang="en-US" altLang="en-US" dirty="0" smtClean="0"/>
              <a:t>(2) the circumstances surrounding the conduct, to include knowledgeable participation; </a:t>
            </a:r>
          </a:p>
          <a:p>
            <a:r>
              <a:rPr lang="en-US" altLang="en-US" dirty="0" smtClean="0"/>
              <a:t>(3) the frequency and </a:t>
            </a:r>
            <a:r>
              <a:rPr lang="en-US" altLang="en-US" dirty="0" err="1" smtClean="0"/>
              <a:t>recency</a:t>
            </a:r>
            <a:r>
              <a:rPr lang="en-US" altLang="en-US" dirty="0" smtClean="0"/>
              <a:t> of the conduct; </a:t>
            </a:r>
          </a:p>
          <a:p>
            <a:r>
              <a:rPr lang="en-US" altLang="en-US" dirty="0" smtClean="0"/>
              <a:t>(4) the individual's age and maturity at the time of the conduct; </a:t>
            </a:r>
          </a:p>
          <a:p>
            <a:r>
              <a:rPr lang="en-US" altLang="en-US" dirty="0" smtClean="0"/>
              <a:t>(5) the extent to which participation is voluntary; </a:t>
            </a:r>
          </a:p>
          <a:p>
            <a:r>
              <a:rPr lang="en-US" altLang="en-US" dirty="0" smtClean="0"/>
              <a:t>(6) the presence or absence of rehabilitation and other permanent behavioral changes; </a:t>
            </a:r>
          </a:p>
          <a:p>
            <a:r>
              <a:rPr lang="en-US" altLang="en-US" dirty="0" smtClean="0"/>
              <a:t>(7) the motivation for the conduct; </a:t>
            </a:r>
          </a:p>
          <a:p>
            <a:r>
              <a:rPr lang="en-US" altLang="en-US" dirty="0" smtClean="0"/>
              <a:t>(8) the potential for pressure, coercion, exploitation, or duress; and </a:t>
            </a:r>
          </a:p>
          <a:p>
            <a:r>
              <a:rPr lang="en-US" altLang="en-US" dirty="0" smtClean="0"/>
              <a:t>(9) the likelihood of continuation or recurrence.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FDD53-6358-4751-999D-4DABBE0E8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81638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FDD53-6358-4751-999D-4DABBE0E8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3862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6FFDD53-6358-4751-999D-4DABBE0E874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029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Please note the disclaimer</a:t>
            </a:r>
            <a:r>
              <a:rPr lang="en-US" baseline="0" dirty="0" smtClean="0"/>
              <a:t> at the top. Communications are monitored for obvious reasons, so please try to conduct yourselves in a professional manner</a:t>
            </a:r>
          </a:p>
          <a:p>
            <a:pPr marL="171450" indent="-171450">
              <a:buFont typeface="Arial" panose="020B0604020202020204" pitchFamily="34" charset="0"/>
              <a:buChar char="•"/>
            </a:pPr>
            <a:r>
              <a:rPr lang="en-US" dirty="0" smtClean="0"/>
              <a:t>With regards to system access: </a:t>
            </a:r>
          </a:p>
          <a:p>
            <a:pPr marL="628650" lvl="1" indent="-171450">
              <a:buFont typeface="Arial" panose="020B0604020202020204" pitchFamily="34" charset="0"/>
              <a:buChar char="•"/>
            </a:pPr>
            <a:r>
              <a:rPr lang="en-US" dirty="0" smtClean="0"/>
              <a:t>The SAAR-N grants you your initial access to network resources (at</a:t>
            </a:r>
            <a:r>
              <a:rPr lang="en-US" baseline="0" dirty="0" smtClean="0"/>
              <a:t> some point you are asked to sign)</a:t>
            </a:r>
          </a:p>
          <a:p>
            <a:pPr marL="628650" lvl="1" indent="-171450">
              <a:buFont typeface="Arial" panose="020B0604020202020204" pitchFamily="34" charset="0"/>
              <a:buChar char="•"/>
            </a:pPr>
            <a:r>
              <a:rPr lang="en-US" baseline="0" dirty="0" smtClean="0"/>
              <a:t>The PAA form grants you elevated (privileged access) to the network</a:t>
            </a:r>
          </a:p>
          <a:p>
            <a:pPr marL="1085850" lvl="2" indent="-171450">
              <a:buFont typeface="Arial" panose="020B0604020202020204" pitchFamily="34" charset="0"/>
              <a:buChar char="•"/>
            </a:pPr>
            <a:r>
              <a:rPr lang="en-US" baseline="0" dirty="0" smtClean="0"/>
              <a:t>The CSWF tracks PAAs for all members of the CSWF to ensure that training is up to update and we are staying compliant</a:t>
            </a:r>
          </a:p>
          <a:p>
            <a:pPr marL="171450" lvl="0" indent="-171450">
              <a:buFont typeface="Arial" panose="020B0604020202020204" pitchFamily="34" charset="0"/>
              <a:buChar char="•"/>
            </a:pPr>
            <a:r>
              <a:rPr lang="en-US" baseline="0" dirty="0" smtClean="0"/>
              <a:t>Please protect all authenticators at all times (this was in the cyber awareness challenge/NAVSEA Security trainings)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CAC</a:t>
            </a:r>
            <a:r>
              <a:rPr lang="en-US" baseline="0" dirty="0" smtClean="0"/>
              <a:t> – Primary means of authentication; To be worn above the waist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If CAC becomes lost or stolen, report it immediately to your supervisor and Security office.</a:t>
            </a:r>
            <a:endParaRPr lang="en-US" dirty="0" smtClean="0"/>
          </a:p>
          <a:p>
            <a:pPr marL="171450" indent="-171450">
              <a:buFont typeface="Arial" panose="020B0604020202020204" pitchFamily="34" charset="0"/>
              <a:buChar char="•"/>
            </a:pPr>
            <a:r>
              <a:rPr lang="en-US" dirty="0" smtClean="0"/>
              <a:t>The network is equipped with numerous monitoring devices including intrusion detection and intrusion prevention systems that capture all network traffic for incident</a:t>
            </a:r>
            <a:r>
              <a:rPr lang="en-US" baseline="0" dirty="0" smtClean="0"/>
              <a:t> tracking, etc.</a:t>
            </a:r>
            <a:r>
              <a:rPr lang="en-US" dirty="0" smtClean="0"/>
              <a:t>  </a:t>
            </a:r>
          </a:p>
          <a:p>
            <a:pPr marL="171450" indent="-171450">
              <a:buFont typeface="Arial" panose="020B0604020202020204" pitchFamily="34" charset="0"/>
              <a:buChar char="•"/>
            </a:pPr>
            <a:r>
              <a:rPr lang="en-US" baseline="0" dirty="0" smtClean="0"/>
              <a:t>Unauthorized devices: External hard drives must be command approved; no </a:t>
            </a:r>
            <a:r>
              <a:rPr lang="en-US" baseline="0" dirty="0" err="1" smtClean="0"/>
              <a:t>usb</a:t>
            </a:r>
            <a:r>
              <a:rPr lang="en-US" baseline="0" dirty="0" smtClean="0"/>
              <a:t> sticks unless approved	</a:t>
            </a:r>
          </a:p>
          <a:p>
            <a:pPr marL="628650" lvl="1" indent="-171450">
              <a:buFont typeface="Arial" panose="020B0604020202020204" pitchFamily="34" charset="0"/>
              <a:buChar char="•"/>
            </a:pPr>
            <a:r>
              <a:rPr lang="en-US" baseline="0" dirty="0" smtClean="0"/>
              <a:t>Will cause work stoppage if violation occurs</a:t>
            </a:r>
          </a:p>
          <a:p>
            <a:endParaRPr lang="en-US" dirty="0" smtClean="0"/>
          </a:p>
          <a:p>
            <a:endParaRPr lang="en-US" dirty="0" smtClean="0"/>
          </a:p>
          <a:p>
            <a:endParaRPr lang="en-US" dirty="0" smtClean="0"/>
          </a:p>
          <a:p>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FD208-17DF-44F1-A690-D4B5308A1B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1069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FDD53-6358-4751-999D-4DABBE0E8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010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FDD53-6358-4751-999D-4DABBE0E8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8055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Cleared employees are required to report any information pertaining to the following:</a:t>
            </a:r>
          </a:p>
          <a:p>
            <a:pPr>
              <a:defRPr/>
            </a:pPr>
            <a:endParaRPr lang="en-US" dirty="0" smtClean="0"/>
          </a:p>
          <a:p>
            <a:pPr>
              <a:defRPr/>
            </a:pPr>
            <a:r>
              <a:rPr lang="en-US" dirty="0" smtClean="0"/>
              <a:t>1. Any suspicious contacts, including:</a:t>
            </a:r>
          </a:p>
          <a:p>
            <a:pPr>
              <a:defRPr/>
            </a:pPr>
            <a:r>
              <a:rPr lang="en-US" dirty="0" smtClean="0"/>
              <a:t>   o Foreign travel to or through a foreign or attendance at international conferences at which representatives of such a country will be in attendance</a:t>
            </a:r>
          </a:p>
          <a:p>
            <a:pPr>
              <a:defRPr/>
            </a:pPr>
            <a:r>
              <a:rPr lang="en-US" dirty="0" smtClean="0"/>
              <a:t>   o Establishment of residency in a foreign country by an employee’s spouse or member of his/her immediate family or the acquisition of relatives, through marriage, who live in such a country</a:t>
            </a:r>
          </a:p>
          <a:p>
            <a:pPr>
              <a:defRPr/>
            </a:pPr>
            <a:r>
              <a:rPr lang="en-US" dirty="0" smtClean="0"/>
              <a:t>   o Any association with or intention to represent a foreign interest (RFI)</a:t>
            </a:r>
          </a:p>
          <a:p>
            <a:pPr>
              <a:defRPr/>
            </a:pPr>
            <a:r>
              <a:rPr lang="en-US" dirty="0" smtClean="0"/>
              <a:t>   o Any instances in which someone approaches you and requests information pertaining to classified or sensitive information when such person does not have a legitimate “need-to-know” and/or is willing to “pay” you for such information</a:t>
            </a:r>
          </a:p>
          <a:p>
            <a:pPr>
              <a:defRPr/>
            </a:pPr>
            <a:r>
              <a:rPr lang="en-US" dirty="0" smtClean="0"/>
              <a:t>   o Sabotage, espionage, and any subversive or suspicious activity</a:t>
            </a:r>
          </a:p>
          <a:p>
            <a:pPr>
              <a:defRPr/>
            </a:pPr>
            <a:endParaRPr lang="en-US" dirty="0" smtClean="0"/>
          </a:p>
          <a:p>
            <a:r>
              <a:rPr lang="en-US" b="1" dirty="0"/>
              <a:t>NOTE:  ACES is a DoD tool to automatically query government and commercial databases between periodic reinvestigation cycles in order to detect serious, yet unreported, issues of security concerns. ACES uses established adjudication criteria to identify issues, such as financial anomalies, criminal incidents and foreign connections.</a:t>
            </a:r>
            <a:endParaRPr lang="en-US" b="1"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FDD53-6358-4751-999D-4DABBE0E8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8474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 typeface="Wingdings" pitchFamily="2" charset="2"/>
              <a:buChar char="§"/>
            </a:pPr>
            <a:r>
              <a:rPr lang="en-US" altLang="en-US" dirty="0" smtClean="0"/>
              <a:t>Employees must recognize and avoid behaviors that might jeopardize their security clearance.  </a:t>
            </a:r>
          </a:p>
          <a:p>
            <a:pPr eaLnBrk="1" hangingPunct="1">
              <a:spcBef>
                <a:spcPct val="0"/>
              </a:spcBef>
              <a:buFont typeface="Wingdings" pitchFamily="2" charset="2"/>
              <a:buChar char="§"/>
            </a:pPr>
            <a:endParaRPr lang="en-US" altLang="en-US" dirty="0" smtClean="0"/>
          </a:p>
          <a:p>
            <a:pPr eaLnBrk="1" hangingPunct="1">
              <a:spcBef>
                <a:spcPct val="0"/>
              </a:spcBef>
              <a:buFont typeface="Wingdings" pitchFamily="2" charset="2"/>
              <a:buChar char="§"/>
            </a:pPr>
            <a:r>
              <a:rPr lang="en-US" altLang="en-US" dirty="0" smtClean="0"/>
              <a:t>Supervisors must remind employees of these responsibilities and encourage reporting. </a:t>
            </a:r>
          </a:p>
          <a:p>
            <a:pPr eaLnBrk="1" hangingPunct="1">
              <a:spcBef>
                <a:spcPct val="0"/>
              </a:spcBef>
              <a:buFont typeface="Wingdings" pitchFamily="2" charset="2"/>
              <a:buChar char="§"/>
            </a:pPr>
            <a:endParaRPr lang="en-US" altLang="en-US" dirty="0" smtClean="0"/>
          </a:p>
          <a:p>
            <a:pPr eaLnBrk="1" hangingPunct="1">
              <a:spcBef>
                <a:spcPct val="0"/>
              </a:spcBef>
              <a:buFont typeface="Wingdings" pitchFamily="2" charset="2"/>
              <a:buChar char="§"/>
            </a:pPr>
            <a:r>
              <a:rPr lang="en-US" altLang="en-US" dirty="0" smtClean="0"/>
              <a:t>Individuals are required to report to their supervisor or the appropriate security official. </a:t>
            </a:r>
          </a:p>
          <a:p>
            <a:pPr eaLnBrk="1" hangingPunct="1">
              <a:spcBef>
                <a:spcPct val="0"/>
              </a:spcBef>
              <a:buFont typeface="Wingdings" pitchFamily="2" charset="2"/>
              <a:buChar char="§"/>
            </a:pPr>
            <a:endParaRPr lang="en-US" altLang="en-US" dirty="0" smtClean="0"/>
          </a:p>
          <a:p>
            <a:pPr eaLnBrk="1" hangingPunct="1">
              <a:spcBef>
                <a:spcPct val="0"/>
              </a:spcBef>
              <a:buFont typeface="Wingdings" pitchFamily="2" charset="2"/>
              <a:buChar char="§"/>
            </a:pPr>
            <a:r>
              <a:rPr lang="en-US" altLang="en-US" dirty="0" smtClean="0"/>
              <a:t>Co-workers have an obligation to advise their supervisor or appropriate security official.  </a:t>
            </a:r>
          </a:p>
          <a:p>
            <a:pPr eaLnBrk="1" hangingPunct="1">
              <a:spcBef>
                <a:spcPct val="0"/>
              </a:spcBef>
              <a:buFont typeface="Wingdings" pitchFamily="2" charset="2"/>
              <a:buChar char="§"/>
            </a:pPr>
            <a:endParaRPr lang="en-US" altLang="en-US" dirty="0" smtClean="0"/>
          </a:p>
          <a:p>
            <a:pPr eaLnBrk="1" hangingPunct="1">
              <a:spcBef>
                <a:spcPct val="0"/>
              </a:spcBef>
              <a:buFont typeface="Wingdings" pitchFamily="2" charset="2"/>
              <a:buChar char="§"/>
            </a:pPr>
            <a:r>
              <a:rPr lang="en-US" altLang="en-US" dirty="0" smtClean="0"/>
              <a:t>Supervisors and managers shall play a critical role in assuring the success of the CEP.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FDD53-6358-4751-999D-4DABBE0E8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870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FDD53-6358-4751-999D-4DABBE0E8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9416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FDD53-6358-4751-999D-4DABBE0E8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443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FDD53-6358-4751-999D-4DABBE0E8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862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969">
              <a:defRPr/>
            </a:pPr>
            <a:r>
              <a:rPr lang="en-US" altLang="en-US" dirty="0" smtClean="0"/>
              <a:t>Individuals granted a Top Secret clearance or access to a specially controlled access category or compartment, such as Special Access Programs and Sensitive Compartmented Information, must sign the SF-312 Form and, in addition, must attest orally to their responsibility to safeguard classified information in the presence of an individual designated to preside over the attestation and another witness.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FDD53-6358-4751-999D-4DABBE0E8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6848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FDD53-6358-4751-999D-4DABBE0E8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6821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FDD53-6358-4751-999D-4DABBE0E8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101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No personally owned hardware/software</a:t>
            </a:r>
            <a:r>
              <a:rPr lang="en-US" sz="1200" b="0" i="0" kern="1200" baseline="0" dirty="0" smtClean="0">
                <a:solidFill>
                  <a:schemeClr val="tx1"/>
                </a:solidFill>
                <a:effectLst/>
                <a:latin typeface="+mn-lt"/>
                <a:ea typeface="+mn-ea"/>
                <a:cs typeface="+mn-cs"/>
              </a:rPr>
              <a:t> or </a:t>
            </a:r>
            <a:r>
              <a:rPr lang="en-US" sz="1200" b="0" i="0" kern="1200" baseline="0" dirty="0" err="1" smtClean="0">
                <a:solidFill>
                  <a:schemeClr val="tx1"/>
                </a:solidFill>
                <a:effectLst/>
                <a:latin typeface="+mn-lt"/>
                <a:ea typeface="+mn-ea"/>
                <a:cs typeface="+mn-cs"/>
              </a:rPr>
              <a:t>hw</a:t>
            </a:r>
            <a:r>
              <a:rPr lang="en-US" sz="1200" b="0" i="0" kern="1200" baseline="0" dirty="0" smtClean="0">
                <a:solidFill>
                  <a:schemeClr val="tx1"/>
                </a:solidFill>
                <a:effectLst/>
                <a:latin typeface="+mn-lt"/>
                <a:ea typeface="+mn-ea"/>
                <a:cs typeface="+mn-cs"/>
              </a:rPr>
              <a:t>/</a:t>
            </a:r>
            <a:r>
              <a:rPr lang="en-US" sz="1200" b="0" i="0" kern="1200" baseline="0" dirty="0" err="1" smtClean="0">
                <a:solidFill>
                  <a:schemeClr val="tx1"/>
                </a:solidFill>
                <a:effectLst/>
                <a:latin typeface="+mn-lt"/>
                <a:ea typeface="+mn-ea"/>
                <a:cs typeface="+mn-cs"/>
              </a:rPr>
              <a:t>sw</a:t>
            </a:r>
            <a:r>
              <a:rPr lang="en-US" sz="1200" b="0" i="0" kern="1200" baseline="0" dirty="0" smtClean="0">
                <a:solidFill>
                  <a:schemeClr val="tx1"/>
                </a:solidFill>
                <a:effectLst/>
                <a:latin typeface="+mn-lt"/>
                <a:ea typeface="+mn-ea"/>
                <a:cs typeface="+mn-cs"/>
              </a:rPr>
              <a:t> from any other government agency</a:t>
            </a:r>
            <a:r>
              <a:rPr lang="en-US" sz="1200" b="0" i="0" kern="1200" dirty="0" smtClean="0">
                <a:solidFill>
                  <a:schemeClr val="tx1"/>
                </a:solidFill>
                <a:effectLst/>
                <a:latin typeface="+mn-lt"/>
                <a:ea typeface="+mn-ea"/>
                <a:cs typeface="+mn-cs"/>
              </a:rPr>
              <a:t> is allowed without written authorization from the Local cyber authority</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DON Application and Database Management System (</a:t>
            </a:r>
            <a:r>
              <a:rPr lang="en-US" dirty="0" smtClean="0"/>
              <a:t>DADMS) is the DON's authoritative data source for system, application, database, network, and server information</a:t>
            </a:r>
          </a:p>
          <a:p>
            <a:pPr marL="171450" indent="-171450">
              <a:buFont typeface="Arial" panose="020B0604020202020204" pitchFamily="34" charset="0"/>
              <a:buChar char="•"/>
            </a:pPr>
            <a:r>
              <a:rPr lang="en-US" dirty="0" smtClean="0"/>
              <a:t>Contact your DIO :</a:t>
            </a:r>
          </a:p>
          <a:p>
            <a:pPr marL="628650" lvl="1" indent="-171450">
              <a:buFont typeface="Arial" panose="020B0604020202020204" pitchFamily="34" charset="0"/>
              <a:buChar char="•"/>
            </a:pPr>
            <a:r>
              <a:rPr lang="en-US" dirty="0" smtClean="0"/>
              <a:t>For additional software requests</a:t>
            </a:r>
          </a:p>
          <a:p>
            <a:pPr marL="1085850" lvl="2" indent="-171450">
              <a:buFont typeface="Arial" panose="020B0604020202020204" pitchFamily="34" charset="0"/>
              <a:buChar char="•"/>
            </a:pPr>
            <a:r>
              <a:rPr lang="en-US" dirty="0" smtClean="0"/>
              <a:t>DIO will need to submit change</a:t>
            </a:r>
            <a:r>
              <a:rPr lang="en-US" baseline="0" dirty="0" smtClean="0"/>
              <a:t> request and ITPR </a:t>
            </a:r>
          </a:p>
          <a:p>
            <a:pPr marL="1085850" lvl="2" indent="-171450">
              <a:buFont typeface="Arial" panose="020B0604020202020204" pitchFamily="34" charset="0"/>
              <a:buChar char="•"/>
            </a:pPr>
            <a:r>
              <a:rPr lang="en-US" baseline="0" dirty="0" smtClean="0"/>
              <a:t>If approved, software can be used for 30 days without DADMS approval</a:t>
            </a:r>
          </a:p>
          <a:p>
            <a:pPr marL="1085850" lvl="2" indent="-171450">
              <a:buFont typeface="Arial" panose="020B0604020202020204" pitchFamily="34" charset="0"/>
              <a:buChar char="•"/>
            </a:pPr>
            <a:r>
              <a:rPr lang="en-US" baseline="0" dirty="0" smtClean="0"/>
              <a:t>After 30 days, request must be made to DADMS team for official approval and association with our UIC</a:t>
            </a:r>
          </a:p>
          <a:p>
            <a:pPr marL="1085850" lvl="2" indent="-171450">
              <a:buFont typeface="Arial" panose="020B0604020202020204" pitchFamily="34" charset="0"/>
              <a:buChar char="•"/>
            </a:pPr>
            <a:r>
              <a:rPr lang="en-US" baseline="0" dirty="0" smtClean="0"/>
              <a:t>Software found on systems not approved will be removed/placed in quarantine-work stoppage</a:t>
            </a:r>
          </a:p>
          <a:p>
            <a:pPr marL="171450" lvl="0" indent="-171450">
              <a:buFont typeface="Arial" panose="020B0604020202020204" pitchFamily="34" charset="0"/>
              <a:buChar char="•"/>
            </a:pPr>
            <a:r>
              <a:rPr lang="en-US" dirty="0" smtClean="0"/>
              <a:t>Contact the Service Desk:</a:t>
            </a:r>
          </a:p>
          <a:p>
            <a:pPr marL="628650" lvl="1" indent="-171450">
              <a:buFont typeface="Arial" panose="020B0604020202020204" pitchFamily="34" charset="0"/>
              <a:buChar char="•"/>
            </a:pPr>
            <a:r>
              <a:rPr lang="en-US" dirty="0" smtClean="0"/>
              <a:t>To have equipment</a:t>
            </a:r>
            <a:r>
              <a:rPr lang="en-US" baseline="0" dirty="0" smtClean="0"/>
              <a:t> moved/relocated </a:t>
            </a:r>
          </a:p>
          <a:p>
            <a:pPr marL="1085850" lvl="2" indent="-171450">
              <a:buFont typeface="Arial" panose="020B0604020202020204" pitchFamily="34" charset="0"/>
              <a:buChar char="•"/>
            </a:pPr>
            <a:r>
              <a:rPr lang="en-US" baseline="0" dirty="0" smtClean="0"/>
              <a:t>Phone – telecom team</a:t>
            </a:r>
          </a:p>
          <a:p>
            <a:pPr marL="1085850" lvl="2" indent="-171450">
              <a:buFont typeface="Arial" panose="020B0604020202020204" pitchFamily="34" charset="0"/>
              <a:buChar char="•"/>
            </a:pPr>
            <a:r>
              <a:rPr lang="en-US" baseline="0" dirty="0" smtClean="0"/>
              <a:t>Network – network operations team</a:t>
            </a:r>
          </a:p>
          <a:p>
            <a:pPr marL="171450" lvl="0" indent="-171450">
              <a:buFont typeface="Arial" panose="020B0604020202020204" pitchFamily="34" charset="0"/>
              <a:buChar char="•"/>
            </a:pPr>
            <a:r>
              <a:rPr lang="en-US" baseline="0" dirty="0" smtClean="0"/>
              <a:t>Data cables have color coding or numbers to identify their networks</a:t>
            </a:r>
          </a:p>
          <a:p>
            <a:pPr marL="171450" lvl="0" indent="-171450">
              <a:buFont typeface="Arial" panose="020B0604020202020204" pitchFamily="34" charset="0"/>
              <a:buChar char="•"/>
            </a:pPr>
            <a:r>
              <a:rPr lang="en-US" baseline="0" dirty="0" smtClean="0"/>
              <a:t>Certain computers are only authorized for certain networks (how will you know? – work with your supervisor/DIO) </a:t>
            </a:r>
          </a:p>
          <a:p>
            <a:pPr marL="628650" lvl="1" indent="-171450">
              <a:buFont typeface="Arial" panose="020B0604020202020204" pitchFamily="34" charset="0"/>
              <a:buChar char="•"/>
            </a:pPr>
            <a:r>
              <a:rPr lang="en-US" baseline="0" dirty="0" smtClean="0">
                <a:solidFill>
                  <a:srgbClr val="FF0000"/>
                </a:solidFill>
              </a:rPr>
              <a:t>Talk about what happens when NMCI device gets plugged into NNPI, etc.</a:t>
            </a:r>
          </a:p>
          <a:p>
            <a:pPr marL="171450" lvl="0" indent="-171450">
              <a:buFont typeface="Arial" panose="020B0604020202020204" pitchFamily="34" charset="0"/>
              <a:buChar char="•"/>
            </a:pPr>
            <a:r>
              <a:rPr lang="en-US" baseline="0" dirty="0" smtClean="0"/>
              <a:t>Please use due diligence and ensure that you are not causing a cybersecurity incident)</a:t>
            </a:r>
          </a:p>
          <a:p>
            <a:pPr marL="171450" lvl="0" indent="-171450">
              <a:buFont typeface="Arial" panose="020B0604020202020204" pitchFamily="34" charset="0"/>
              <a:buChar char="•"/>
            </a:pPr>
            <a:r>
              <a:rPr lang="en-US" baseline="0" dirty="0" smtClean="0"/>
              <a:t>Reach out to your chain of command if you’re not sure</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FD208-17DF-44F1-A690-D4B5308A1B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8108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3D23C-2DFD-4C5C-AA00-594050563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3865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3D23C-2DFD-4C5C-AA00-594050563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571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3D23C-2DFD-4C5C-AA00-594050563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8527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3D23C-2DFD-4C5C-AA00-594050563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7803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3D23C-2DFD-4C5C-AA00-594050563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0672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3D23C-2DFD-4C5C-AA00-594050563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6394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3D23C-2DFD-4C5C-AA00-594050563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760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3D23C-2DFD-4C5C-AA00-594050563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7294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3D23C-2DFD-4C5C-AA00-594050563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0071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3D23C-2DFD-4C5C-AA00-594050563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489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As mentioned before, the network is equipped with numerous monitoring devices to capture and log</a:t>
            </a:r>
          </a:p>
          <a:p>
            <a:pPr marL="171450" indent="-171450">
              <a:buFont typeface="Arial" panose="020B0604020202020204" pitchFamily="34" charset="0"/>
              <a:buChar char="•"/>
            </a:pPr>
            <a:r>
              <a:rPr lang="en-US" dirty="0" smtClean="0"/>
              <a:t>Any thing that is not authorized by NAVSEA is prohibited from being used on</a:t>
            </a:r>
            <a:r>
              <a:rPr lang="en-US" baseline="0" dirty="0" smtClean="0"/>
              <a:t> your computer</a:t>
            </a:r>
            <a:endParaRPr lang="en-US" dirty="0" smtClean="0"/>
          </a:p>
          <a:p>
            <a:pPr marL="171450" indent="-171450">
              <a:buFont typeface="Arial" panose="020B0604020202020204" pitchFamily="34" charset="0"/>
              <a:buChar char="•"/>
            </a:pPr>
            <a:r>
              <a:rPr lang="en-US" dirty="0" smtClean="0"/>
              <a:t>Avoid Chain Letters (Explain)</a:t>
            </a:r>
          </a:p>
          <a:p>
            <a:pPr marL="171450" indent="-171450">
              <a:buFont typeface="Arial" panose="020B0604020202020204" pitchFamily="34" charset="0"/>
              <a:buChar char="•"/>
            </a:pPr>
            <a:r>
              <a:rPr lang="en-US" dirty="0" smtClean="0"/>
              <a:t>Don’t move unlabeled media from SIPR to NIPR</a:t>
            </a:r>
          </a:p>
          <a:p>
            <a:pPr marL="171450" indent="-171450">
              <a:buFont typeface="Arial" panose="020B0604020202020204" pitchFamily="34" charset="0"/>
              <a:buChar char="•"/>
            </a:pPr>
            <a:r>
              <a:rPr lang="en-US" dirty="0" smtClean="0"/>
              <a:t>Please make sure that data is being handled at the proper classification levels (classified</a:t>
            </a:r>
            <a:r>
              <a:rPr lang="en-US" baseline="0" dirty="0" smtClean="0"/>
              <a:t> at classified/</a:t>
            </a:r>
            <a:r>
              <a:rPr lang="en-US" baseline="0" dirty="0" err="1" smtClean="0"/>
              <a:t>unclass</a:t>
            </a:r>
            <a:r>
              <a:rPr lang="en-US" baseline="0" dirty="0" smtClean="0"/>
              <a:t> at </a:t>
            </a:r>
            <a:r>
              <a:rPr lang="en-US" baseline="0" dirty="0" err="1" smtClean="0"/>
              <a:t>unclass</a:t>
            </a:r>
            <a:r>
              <a:rPr lang="en-US" baseline="0" dirty="0" smtClean="0"/>
              <a:t>)</a:t>
            </a:r>
          </a:p>
          <a:p>
            <a:pPr marL="171450" indent="-171450">
              <a:buFont typeface="Arial" panose="020B0604020202020204" pitchFamily="34" charset="0"/>
              <a:buChar char="•"/>
            </a:pPr>
            <a:r>
              <a:rPr lang="en-US" baseline="0" dirty="0" smtClean="0"/>
              <a:t>Do not share classified info with anyone who is not authorized to have access to that data. </a:t>
            </a:r>
          </a:p>
          <a:p>
            <a:pPr marL="171450" indent="-171450">
              <a:buFont typeface="Arial" panose="020B0604020202020204" pitchFamily="34" charset="0"/>
              <a:buChar char="•"/>
            </a:pPr>
            <a:r>
              <a:rPr lang="en-US" dirty="0" smtClean="0"/>
              <a:t>Electronic</a:t>
            </a:r>
            <a:r>
              <a:rPr lang="en-US" baseline="0" dirty="0" smtClean="0"/>
              <a:t> spillages cause work stoppage, takes time to clean up, costly, counter-productive and can lead to disciplinary actions </a:t>
            </a:r>
          </a:p>
          <a:p>
            <a:pPr marL="628650" lvl="1" indent="-171450">
              <a:buFont typeface="Arial" panose="020B0604020202020204" pitchFamily="34" charset="0"/>
              <a:buChar char="•"/>
            </a:pPr>
            <a:r>
              <a:rPr lang="en-US" dirty="0" smtClean="0"/>
              <a:t>The impacts</a:t>
            </a:r>
            <a:r>
              <a:rPr lang="en-US" baseline="0" dirty="0" smtClean="0"/>
              <a:t> </a:t>
            </a:r>
            <a:r>
              <a:rPr lang="en-US" dirty="0" smtClean="0"/>
              <a:t>spillages</a:t>
            </a:r>
          </a:p>
          <a:p>
            <a:pPr marL="1085850" lvl="2" indent="-171450">
              <a:buFont typeface="Arial" panose="020B0604020202020204" pitchFamily="34" charset="0"/>
              <a:buChar char="•"/>
            </a:pPr>
            <a:r>
              <a:rPr lang="en-US" dirty="0" smtClean="0"/>
              <a:t>It can disclose stealth and silencing or capability information being used by the Navy</a:t>
            </a:r>
          </a:p>
          <a:p>
            <a:pPr marL="1085850" lvl="2"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It can disclose location, the types and quality of materials being used in testing</a:t>
            </a:r>
            <a:endParaRPr lang="en-US" dirty="0" smtClean="0"/>
          </a:p>
          <a:p>
            <a:pPr marL="1085850" lvl="2" indent="-171450">
              <a:buFont typeface="Arial" panose="020B0604020202020204" pitchFamily="34" charset="0"/>
              <a:buChar char="•"/>
            </a:pPr>
            <a:r>
              <a:rPr lang="en-US" dirty="0" smtClean="0"/>
              <a:t>Allows threats to detect, classify and/or localize U.S. Navy submarines thereby reducing the ship's tactical capabilities.</a:t>
            </a:r>
          </a:p>
          <a:p>
            <a:pPr marL="1085850" lvl="2" indent="-171450">
              <a:buFont typeface="Arial" panose="020B0604020202020204" pitchFamily="34" charset="0"/>
              <a:buChar char="•"/>
            </a:pPr>
            <a:r>
              <a:rPr lang="en-US" baseline="0" dirty="0" smtClean="0"/>
              <a:t>Costly for cleaning up and can lead to decrease in training budget</a:t>
            </a:r>
          </a:p>
          <a:p>
            <a:pPr marL="1085850" lvl="2" indent="-171450">
              <a:buFont typeface="Arial" panose="020B0604020202020204" pitchFamily="34" charset="0"/>
              <a:buChar char="•"/>
            </a:pPr>
            <a:r>
              <a:rPr lang="en-US" baseline="0" dirty="0" smtClean="0"/>
              <a:t>Loss of man hours</a:t>
            </a:r>
          </a:p>
          <a:p>
            <a:pPr marL="1085850" lvl="2" indent="-171450">
              <a:buFont typeface="Arial" panose="020B0604020202020204" pitchFamily="34" charset="0"/>
              <a:buChar char="•"/>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FD208-17DF-44F1-A690-D4B5308A1B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2981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FDB68-A6C4-43F6-BC69-70655A8936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3352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3D23C-2DFD-4C5C-AA00-594050563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9631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FDB68-A6C4-43F6-BC69-70655A8936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01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FDB68-A6C4-43F6-BC69-70655A8936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1759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2400"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FDB68-A6C4-43F6-BC69-70655A8936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7482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FDB68-A6C4-43F6-BC69-70655A8936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9072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FDB68-A6C4-43F6-BC69-70655A8936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1889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FDB68-A6C4-43F6-BC69-70655A8936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8267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3D23C-2DFD-4C5C-AA00-594050563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8107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3D23C-2DFD-4C5C-AA00-594050563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869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All systems will be scanned and vetted before being placed onto the network</a:t>
            </a:r>
          </a:p>
          <a:p>
            <a:pPr marL="171450" indent="-171450">
              <a:buFont typeface="Arial" panose="020B0604020202020204" pitchFamily="34" charset="0"/>
              <a:buChar char="•"/>
            </a:pPr>
            <a:r>
              <a:rPr lang="en-US" dirty="0" smtClean="0"/>
              <a:t>All users are vetted</a:t>
            </a:r>
            <a:r>
              <a:rPr lang="en-US" baseline="0" dirty="0" smtClean="0"/>
              <a:t> before giving access to the systems/networks</a:t>
            </a:r>
          </a:p>
          <a:p>
            <a:pPr marL="171450" indent="-171450">
              <a:buFont typeface="Arial" panose="020B0604020202020204" pitchFamily="34" charset="0"/>
              <a:buChar char="•"/>
            </a:pPr>
            <a:r>
              <a:rPr lang="en-US" baseline="0" dirty="0" smtClean="0"/>
              <a:t>The SAAR-N is used to collect information on personnel in order to vet, and provide network access</a:t>
            </a:r>
          </a:p>
          <a:p>
            <a:pPr marL="171450" indent="-171450">
              <a:buFont typeface="Arial" panose="020B0604020202020204" pitchFamily="34" charset="0"/>
              <a:buChar char="•"/>
            </a:pPr>
            <a:r>
              <a:rPr lang="en-US" baseline="0" dirty="0" smtClean="0"/>
              <a:t>Each time your access will be changed or department reassigned, a Modification SAAR-N will be submitted by your supervisor/DIO/AO</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FD208-17DF-44F1-A690-D4B5308A1B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8351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a look at the ERP timekeeping screen.  You will enter the NWA you are charging and the type of hours you are working – that would be RG. Then i</a:t>
            </a:r>
            <a:r>
              <a:rPr lang="en-US" dirty="0" smtClean="0"/>
              <a:t>nsert</a:t>
            </a:r>
            <a:r>
              <a:rPr lang="en-US" baseline="0" dirty="0" smtClean="0"/>
              <a:t> the appropriate time code in the Premium Number column.  If you are a remote employee, you will ALWAYS enter RG ONLY for your time, even if you are reporting to the official worksite.  Since your </a:t>
            </a:r>
            <a:r>
              <a:rPr lang="en-US" i="1" baseline="0" dirty="0" smtClean="0"/>
              <a:t>remote worksite </a:t>
            </a:r>
            <a:r>
              <a:rPr lang="en-US" baseline="0" dirty="0" smtClean="0"/>
              <a:t>is your duty station, you are NOT teleworking.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3D23C-2DFD-4C5C-AA00-594050563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0725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2400" baseline="0" dirty="0" smtClean="0"/>
              <a:t>To be a successful teleworker, ensure you understand what is expected of you.  (read tips)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FDB68-A6C4-43F6-BC69-70655A8936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97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3D23C-2DFD-4C5C-AA00-594050563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9020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DONCEAP</a:t>
            </a:r>
            <a:r>
              <a:rPr lang="en-US" baseline="0" dirty="0" smtClean="0"/>
              <a:t> is so much more than crisis and mental health situations. They are there for every situation that arises in your life. If you are relocating, they have resources. If you have aging parents, they have resources. Life coaches to help you achieve goals in your personal and professional life. This is free and confidential to you and your family members. This is NOT a CAC enabled site. You can access from any device. </a:t>
            </a:r>
          </a:p>
          <a:p>
            <a:endParaRPr lang="en-US" baseline="0" dirty="0" smtClean="0"/>
          </a:p>
          <a:p>
            <a:r>
              <a:rPr lang="en-US" baseline="0" dirty="0" smtClean="0"/>
              <a:t>Save this in your wok and personal </a:t>
            </a:r>
            <a:r>
              <a:rPr lang="en-US" baseline="0" dirty="0" err="1" smtClean="0"/>
              <a:t>brower</a:t>
            </a:r>
            <a:r>
              <a:rPr lang="en-US" baseline="0" smtClean="0"/>
              <a:t>.</a:t>
            </a:r>
            <a:endParaRPr lang="en-US" baseline="0" dirty="0" smtClean="0"/>
          </a:p>
          <a:p>
            <a:endParaRPr lang="en-US" baseline="0" dirty="0" smtClean="0"/>
          </a:p>
          <a:p>
            <a:r>
              <a:rPr lang="en-US" baseline="0" dirty="0" smtClean="0"/>
              <a:t>Check out the </a:t>
            </a:r>
            <a:r>
              <a:rPr lang="en-US" baseline="0" dirty="0" err="1" smtClean="0"/>
              <a:t>LifeMart</a:t>
            </a:r>
            <a:r>
              <a:rPr lang="en-US" baseline="0" dirty="0" smtClean="0"/>
              <a:t> app to save money from childcare and travel to Disney and other theme parks.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3D23C-2DFD-4C5C-AA00-594050563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5945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3D23C-2DFD-4C5C-AA00-594050563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2558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225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99C45F-89C9-4563-91B3-48AB099810F5}"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95094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C841-7B2A-4658-B181-22E0F8B124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0061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C841-7B2A-4658-B181-22E0F8B124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8798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C841-7B2A-4658-B181-22E0F8B124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969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C841-7B2A-4658-B181-22E0F8B124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754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PAA is used to provide privileged access (System Administrator/Network Administrator/Developer</a:t>
            </a:r>
            <a:r>
              <a:rPr lang="en-US" baseline="0" dirty="0" smtClean="0"/>
              <a:t> Administrator)</a:t>
            </a:r>
          </a:p>
          <a:p>
            <a:pPr marL="628650" lvl="1" indent="-171450">
              <a:buFont typeface="Arial" panose="020B0604020202020204" pitchFamily="34" charset="0"/>
              <a:buChar char="•"/>
            </a:pPr>
            <a:r>
              <a:rPr lang="en-US" baseline="0" dirty="0" smtClean="0"/>
              <a:t>You will be provided with a separate token -  different from your CAC</a:t>
            </a:r>
            <a:endParaRPr lang="en-US" dirty="0" smtClean="0"/>
          </a:p>
          <a:p>
            <a:pPr marL="171450" indent="-171450">
              <a:buFont typeface="Arial" panose="020B0604020202020204" pitchFamily="34" charset="0"/>
              <a:buChar char="•"/>
            </a:pPr>
            <a:r>
              <a:rPr lang="en-US" dirty="0" smtClean="0"/>
              <a:t>Will be asked to take certain training,</a:t>
            </a:r>
            <a:r>
              <a:rPr lang="en-US" baseline="0" dirty="0" smtClean="0"/>
              <a:t> </a:t>
            </a:r>
            <a:r>
              <a:rPr lang="en-US" dirty="0" smtClean="0"/>
              <a:t>/acquire/maintain certifications each year</a:t>
            </a:r>
            <a:endParaRPr lang="en-US" baseline="0" dirty="0" smtClean="0"/>
          </a:p>
          <a:p>
            <a:pPr marL="171450" indent="-171450">
              <a:buFont typeface="Arial" panose="020B0604020202020204" pitchFamily="34" charset="0"/>
              <a:buChar char="•"/>
            </a:pPr>
            <a:r>
              <a:rPr lang="en-US" baseline="0" dirty="0" smtClean="0"/>
              <a:t>CEUs are tracked by the Cybersecurity Workforce team to ensure compliance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FD208-17DF-44F1-A690-D4B5308A1B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74416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C841-7B2A-4658-B181-22E0F8B124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3961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C841-7B2A-4658-B181-22E0F8B124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7649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C841-7B2A-4658-B181-22E0F8B124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8600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C841-7B2A-4658-B181-22E0F8B124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7547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C841-7B2A-4658-B181-22E0F8B124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7248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ct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C841-7B2A-4658-B181-22E0F8B124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1146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These are the five topics we will be talking about today.  Note, this presentation is intended to provide you a general overview.  If you have questions about the deeper details on these specific topics, myself or my team are happy to chat offline regarding your specific situation.</a:t>
            </a:r>
          </a:p>
          <a:p>
            <a:endParaRPr lang="en-US" altLang="en-US" dirty="0" smtClean="0"/>
          </a:p>
        </p:txBody>
      </p:sp>
      <p:sp>
        <p:nvSpPr>
          <p:cNvPr id="186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15B3CE-23CC-42AF-8787-56B24CC3F7FF}"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3445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Gift is defined as anything of monetary value.</a:t>
            </a:r>
          </a:p>
          <a:p>
            <a:endParaRPr lang="en-US" altLang="en-US" dirty="0" smtClean="0"/>
          </a:p>
          <a:p>
            <a:r>
              <a:rPr lang="en-US" altLang="en-US" dirty="0" smtClean="0"/>
              <a:t>A gift can be tangible or intangible. It can be a gratuity, favor, discount, cash, gift certificate, gift card, entertainment, hospitality, loan, forbearance,</a:t>
            </a:r>
          </a:p>
          <a:p>
            <a:endParaRPr lang="en-US" altLang="en-US" dirty="0" smtClean="0"/>
          </a:p>
          <a:p>
            <a:r>
              <a:rPr lang="en-US" altLang="en-US" dirty="0" smtClean="0"/>
              <a:t>Here, general rule is that unless permitted by an exception, an employee may not solicit or accept a gift from a prohibited source, given because of your official position.</a:t>
            </a:r>
          </a:p>
          <a:p>
            <a:endParaRPr lang="en-US" altLang="en-US" dirty="0" smtClean="0"/>
          </a:p>
          <a:p>
            <a:r>
              <a:rPr lang="en-US" altLang="en-US" dirty="0" smtClean="0"/>
              <a:t>Prohibited source: any “person” seeking official action by the employee’s agency; does business or seeks to do business with the agency; conducts activities regulated by the agency; has interests that may be substantially affected by performance or non-performance of the agency or the employee’s official duties.</a:t>
            </a:r>
          </a:p>
          <a:p>
            <a:endParaRPr lang="en-US" altLang="en-US" dirty="0" smtClean="0"/>
          </a:p>
          <a:p>
            <a:endParaRPr lang="en-US" altLang="en-US" dirty="0" smtClean="0"/>
          </a:p>
        </p:txBody>
      </p:sp>
      <p:sp>
        <p:nvSpPr>
          <p:cNvPr id="188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1C966D-38B2-4F83-B8C9-A4DCF5CE32F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869208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an exception exists, you still should consider the optics of the circumstances.</a:t>
            </a:r>
          </a:p>
          <a:p>
            <a:endParaRPr lang="en-US" dirty="0" smtClean="0"/>
          </a:p>
          <a:p>
            <a:r>
              <a:rPr lang="en-US" dirty="0" smtClean="0"/>
              <a:t>“What would a reasonable person think about the situation should you accept the gift?”</a:t>
            </a:r>
          </a:p>
          <a:p>
            <a:endParaRPr lang="en-US" dirty="0" smtClean="0"/>
          </a:p>
          <a:p>
            <a:r>
              <a:rPr lang="en-US" dirty="0" smtClean="0"/>
              <a:t>Here are some factors to consider.  Note, “market value" is the retail price that you, the recipient of the gift, would have to pay to purchase it. If you cannot readily determine the retail value of a gift, you may estimate its value by reference to the retail cost of items of similar quality.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36E9B-4D6A-439F-8670-F88C19901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0243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Some of the notable exceptions from this list: (1) Gifts of $20 or less/no more than $50 from one source in a calendar years; (2) Gifts motivated by personal or family relationship; and (3) Widely attended gatherings.</a:t>
            </a:r>
          </a:p>
          <a:p>
            <a:endParaRPr lang="en-US" altLang="en-US" dirty="0" smtClean="0"/>
          </a:p>
          <a:p>
            <a:r>
              <a:rPr lang="en-US" altLang="en-US" dirty="0" smtClean="0"/>
              <a:t>WAG = “meeting, conference, or other event where it’s expected to be attended by a large number of people representing a wide range of interests (e.g., open to members from throughout an industry or profession) and that will provide expected attendees an opportunity to exchange ideas and views</a:t>
            </a:r>
          </a:p>
          <a:p>
            <a:endParaRPr lang="en-US" altLang="en-US" dirty="0" smtClean="0"/>
          </a:p>
        </p:txBody>
      </p:sp>
      <p:sp>
        <p:nvSpPr>
          <p:cNvPr id="191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559C88-2DFC-41A3-9FED-BA760F4DF9D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78960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Laptops, desktops, command issued external hard drives, printers…all must have a classification sticker (CLASSIFIED</a:t>
            </a:r>
            <a:r>
              <a:rPr lang="en-US" baseline="0" dirty="0" smtClean="0"/>
              <a:t> versus UNCLASSIFIED)</a:t>
            </a:r>
          </a:p>
          <a:p>
            <a:pPr marL="171450" indent="-171450">
              <a:buFont typeface="Arial" panose="020B0604020202020204" pitchFamily="34" charset="0"/>
              <a:buChar char="•"/>
            </a:pPr>
            <a:r>
              <a:rPr lang="en-US" baseline="0" dirty="0" smtClean="0"/>
              <a:t>Prevents electronic spillage. So how does electronic spillage occur? Some examples you may encounter are:</a:t>
            </a:r>
          </a:p>
          <a:p>
            <a:pPr marL="628650" lvl="1" indent="-171450">
              <a:buFont typeface="Arial" panose="020B0604020202020204" pitchFamily="34" charset="0"/>
              <a:buChar char="•"/>
            </a:pPr>
            <a:r>
              <a:rPr lang="en-US" baseline="0" dirty="0" smtClean="0"/>
              <a:t>classified information being processed on an information system that has not been specifically accredited to process classified information</a:t>
            </a:r>
          </a:p>
          <a:p>
            <a:pPr marL="628650" lvl="1" indent="-171450">
              <a:buFont typeface="Arial" panose="020B0604020202020204" pitchFamily="34" charset="0"/>
              <a:buChar char="•"/>
            </a:pPr>
            <a:r>
              <a:rPr lang="en-US" dirty="0" smtClean="0"/>
              <a:t>spillage of classified information onto an unclassified system (placing classified</a:t>
            </a:r>
            <a:r>
              <a:rPr lang="en-US" baseline="0" dirty="0" smtClean="0"/>
              <a:t> data onto an </a:t>
            </a:r>
            <a:r>
              <a:rPr lang="en-US" baseline="0" dirty="0" err="1" smtClean="0"/>
              <a:t>unclass</a:t>
            </a:r>
            <a:r>
              <a:rPr lang="en-US" baseline="0" dirty="0" smtClean="0"/>
              <a:t> system/share)</a:t>
            </a:r>
            <a:endParaRPr lang="en-US" dirty="0" smtClean="0"/>
          </a:p>
          <a:p>
            <a:pPr marL="628650" lvl="1" indent="-171450">
              <a:buFont typeface="Arial" panose="020B0604020202020204" pitchFamily="34" charset="0"/>
              <a:buChar char="•"/>
            </a:pPr>
            <a:r>
              <a:rPr lang="en-US" baseline="0" dirty="0" smtClean="0"/>
              <a:t>classified information sent via email over an unclassified network</a:t>
            </a:r>
          </a:p>
          <a:p>
            <a:pPr marL="171450" indent="-171450">
              <a:buFont typeface="Arial" panose="020B0604020202020204" pitchFamily="34" charset="0"/>
              <a:buChar char="•"/>
            </a:pPr>
            <a:r>
              <a:rPr lang="en-US" baseline="0" dirty="0" smtClean="0"/>
              <a:t>Any/all materials that contain PII and/or CUI must be indicated on the material and protected accordingly.</a:t>
            </a:r>
          </a:p>
          <a:p>
            <a:pPr marL="171450" indent="-171450">
              <a:buFont typeface="Arial" panose="020B0604020202020204" pitchFamily="34" charset="0"/>
              <a:buChar char="•"/>
            </a:pPr>
            <a:r>
              <a:rPr lang="en-US" baseline="0" dirty="0" smtClean="0"/>
              <a:t>PLEASE CHECK AND RECHECK THE CONTENTS OF EMAIL BEFORE SENDING OVER UNCLASS NETWORK.</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FD208-17DF-44F1-A690-D4B5308A1B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5746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a list of acceptable ways to dispose of a prohibited gift.  Some notable ones: return the gift; if perishable (like cookies or cupcakes), share among your co-workers, assuming we all return to the office.  Otherwise, destroy the gift.</a:t>
            </a:r>
          </a:p>
          <a:p>
            <a:endParaRPr lang="en-US" altLang="en-US" dirty="0" smtClean="0"/>
          </a:p>
        </p:txBody>
      </p:sp>
      <p:sp>
        <p:nvSpPr>
          <p:cNvPr id="193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DC305E-1281-443E-8625-0A4BF0DCCE09}"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433329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Aside from gifts from prohibited sources, the other area where gifts may be an issue is where gifts are given between employees.  Here is the general rule for official superiors – “Don’t Do IT UNLESS…”</a:t>
            </a:r>
          </a:p>
          <a:p>
            <a:endParaRPr lang="en-US" altLang="en-US" dirty="0" smtClean="0"/>
          </a:p>
          <a:p>
            <a:r>
              <a:rPr lang="en-US" altLang="en-US" dirty="0" smtClean="0"/>
              <a:t>-Occasional basis –</a:t>
            </a:r>
          </a:p>
          <a:p>
            <a:r>
              <a:rPr lang="en-US" altLang="en-US" dirty="0" smtClean="0"/>
              <a:t>Examples of such - e.g., Hosting coworkers in your home for a team party/dinner (personal hospitality); doughnuts and coffee in the office</a:t>
            </a:r>
          </a:p>
          <a:p>
            <a:endParaRPr lang="en-US" altLang="en-US" dirty="0" smtClean="0"/>
          </a:p>
        </p:txBody>
      </p:sp>
      <p:sp>
        <p:nvSpPr>
          <p:cNvPr id="195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C307C0-199B-4A5D-89B9-59E13B193FBF}"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341848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Special Infrequent Occasion (marriage, illness, the birth or adoption of a child or an occasion that terminates a subordinate-official superior relationship, such as retirement, resignation, or transfer).</a:t>
            </a:r>
          </a:p>
          <a:p>
            <a:endParaRPr lang="en-US" altLang="en-US" dirty="0" smtClean="0"/>
          </a:p>
          <a:p>
            <a:r>
              <a:rPr lang="en-US" altLang="en-US" dirty="0" smtClean="0"/>
              <a:t>“JER” – Is the DoD Supplementary Ethics Regulations</a:t>
            </a:r>
          </a:p>
          <a:p>
            <a:endParaRPr lang="en-US" altLang="en-US" dirty="0" smtClean="0"/>
          </a:p>
        </p:txBody>
      </p:sp>
      <p:sp>
        <p:nvSpPr>
          <p:cNvPr id="197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EA53B1-966D-448F-8CFA-8B5E37F8815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491140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Conflicting interests: where the interests in your personal life butt up against or overlap with your interests in your professional life - official role/duty as a federal employee.</a:t>
            </a:r>
          </a:p>
          <a:p>
            <a:endParaRPr lang="en-US" altLang="en-US" dirty="0" smtClean="0"/>
          </a:p>
          <a:p>
            <a:r>
              <a:rPr lang="en-US" altLang="en-US" dirty="0" smtClean="0"/>
              <a:t>Two relevant laws when it comes to conflicting interests:</a:t>
            </a:r>
          </a:p>
          <a:p>
            <a:endParaRPr lang="en-US" altLang="en-US" dirty="0" smtClean="0"/>
          </a:p>
        </p:txBody>
      </p:sp>
      <p:sp>
        <p:nvSpPr>
          <p:cNvPr id="199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50E22E-E479-446F-9614-C01C7F326C49}"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135820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-Read the slide about the prohibition</a:t>
            </a:r>
          </a:p>
          <a:p>
            <a:endParaRPr lang="en-US" altLang="en-US" dirty="0" smtClean="0"/>
          </a:p>
          <a:p>
            <a:r>
              <a:rPr lang="en-US" altLang="en-US" dirty="0" smtClean="0"/>
              <a:t>-Answer to the question: YES!</a:t>
            </a:r>
          </a:p>
          <a:p>
            <a:endParaRPr lang="en-US" altLang="en-US" dirty="0" smtClean="0"/>
          </a:p>
          <a:p>
            <a:r>
              <a:rPr lang="en-US" altLang="en-US" dirty="0" smtClean="0"/>
              <a:t>-Note 5 CFR 2640.202: $15,000 exemption noted at the bottom involves publicly traded stock.  There is an exemption where you own no more than $15,000 (aggregate amount) in publicly traded stock in a company involved in the matter.  Here, the matter we’re talking about here is a solicitation for a federal procurement.</a:t>
            </a:r>
          </a:p>
          <a:p>
            <a:endParaRPr lang="en-US" altLang="en-US" dirty="0" smtClean="0"/>
          </a:p>
        </p:txBody>
      </p:sp>
      <p:sp>
        <p:nvSpPr>
          <p:cNvPr id="201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2D2ECA-000C-4BF7-95F7-064E028E8547}"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3365576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In analyzing whether you have a conflict of interest under the criminal statute, we impute the interests of these persons or entities to you.</a:t>
            </a:r>
          </a:p>
          <a:p>
            <a:endParaRPr lang="en-US" altLang="en-US" dirty="0" smtClean="0"/>
          </a:p>
          <a:p>
            <a:r>
              <a:rPr lang="en-US" altLang="en-US" dirty="0" smtClean="0"/>
              <a:t>Answer: YES!</a:t>
            </a:r>
          </a:p>
          <a:p>
            <a:endParaRPr lang="en-US" altLang="en-US" dirty="0" smtClean="0"/>
          </a:p>
        </p:txBody>
      </p:sp>
      <p:sp>
        <p:nvSpPr>
          <p:cNvPr id="203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EE14BA-84CD-4C79-B4E7-99DFD6F49C3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6889983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So what happens if you have a conflict of interest?</a:t>
            </a:r>
          </a:p>
          <a:p>
            <a:endParaRPr lang="en-US" altLang="en-US" dirty="0" smtClean="0"/>
          </a:p>
          <a:p>
            <a:r>
              <a:rPr lang="en-US" altLang="en-US" dirty="0" smtClean="0"/>
              <a:t>Waiver Process:</a:t>
            </a:r>
          </a:p>
          <a:p>
            <a:r>
              <a:rPr lang="en-US" altLang="en-US" dirty="0" smtClean="0"/>
              <a:t>-Request made through the ethics’ chain of command</a:t>
            </a:r>
          </a:p>
          <a:p>
            <a:r>
              <a:rPr lang="en-US" altLang="en-US" dirty="0" smtClean="0"/>
              <a:t>-Approval can only be granted by SES/flag officer in employee’s chain, after consulting with ethics counselor and receiving Navy GC approval</a:t>
            </a:r>
          </a:p>
          <a:p>
            <a:endParaRPr lang="en-US" altLang="en-US" dirty="0" smtClean="0"/>
          </a:p>
          <a:p>
            <a:r>
              <a:rPr lang="en-US" altLang="en-US" dirty="0" smtClean="0"/>
              <a:t>Waivers are rarely granted.</a:t>
            </a:r>
          </a:p>
          <a:p>
            <a:endParaRPr lang="en-US" altLang="en-US" dirty="0" smtClean="0"/>
          </a:p>
        </p:txBody>
      </p:sp>
      <p:sp>
        <p:nvSpPr>
          <p:cNvPr id="205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24E653-FD2B-46DA-BF95-3AA24DF539C5}"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272321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Second relevant law when talking about conflicts of interest</a:t>
            </a:r>
          </a:p>
          <a:p>
            <a:endParaRPr lang="en-US" altLang="en-US" dirty="0" smtClean="0"/>
          </a:p>
          <a:p>
            <a:r>
              <a:rPr lang="en-US" altLang="en-US" dirty="0" smtClean="0"/>
              <a:t>Concerned about appearances</a:t>
            </a:r>
          </a:p>
          <a:p>
            <a:endParaRPr lang="en-US" altLang="en-US" dirty="0" smtClean="0"/>
          </a:p>
        </p:txBody>
      </p:sp>
      <p:sp>
        <p:nvSpPr>
          <p:cNvPr id="209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506E86-FADA-4776-AC1B-FD10B25E6D5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4925237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These are examples of what constitutes a “covered relationship”</a:t>
            </a:r>
          </a:p>
          <a:p>
            <a:endParaRPr lang="en-US" altLang="en-US" dirty="0" smtClean="0"/>
          </a:p>
          <a:p>
            <a:r>
              <a:rPr lang="en-US" altLang="en-US" dirty="0" smtClean="0"/>
              <a:t>“Employee’s household” = construed broadly to include, for example, adult children and parents living with the employee, as well as others sharing the employee’s house,</a:t>
            </a:r>
          </a:p>
          <a:p>
            <a:r>
              <a:rPr lang="en-US" altLang="en-US" dirty="0" smtClean="0"/>
              <a:t>whether or not related to her/him (although it would not include a houseguest</a:t>
            </a:r>
          </a:p>
          <a:p>
            <a:r>
              <a:rPr lang="en-US" altLang="en-US" dirty="0" smtClean="0"/>
              <a:t>who lives in the house for a month or less)</a:t>
            </a:r>
          </a:p>
          <a:p>
            <a:endParaRPr lang="en-US" altLang="en-US" dirty="0" smtClean="0"/>
          </a:p>
        </p:txBody>
      </p:sp>
      <p:sp>
        <p:nvSpPr>
          <p:cNvPr id="211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95842-FC2E-4536-A32B-7B103456D1B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365675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Example 1: Is there an appearance problem? Financial interest of brother would be imputed to you, assuming you were close and stayed in frequent contact with him</a:t>
            </a:r>
          </a:p>
          <a:p>
            <a:endParaRPr lang="en-US" altLang="en-US" dirty="0" smtClean="0"/>
          </a:p>
          <a:p>
            <a:r>
              <a:rPr lang="en-US" altLang="en-US" dirty="0" smtClean="0"/>
              <a:t>Example 2: Is there an appearance problem? There  may be a conflict of interest despite no ownership in stock.  Is the employee working on the same matter (e.g., project that you worked on as a GD employee) with this procurement?  From an appearance standpoint, it doesn’t look good.</a:t>
            </a:r>
          </a:p>
          <a:p>
            <a:endParaRPr lang="en-US" altLang="en-US" dirty="0" smtClean="0"/>
          </a:p>
          <a:p>
            <a:r>
              <a:rPr lang="en-US" altLang="en-US" dirty="0" smtClean="0"/>
              <a:t>Reasonable person standard is important here.</a:t>
            </a:r>
          </a:p>
          <a:p>
            <a:endParaRPr lang="en-US" altLang="en-US" dirty="0" smtClean="0"/>
          </a:p>
          <a:p>
            <a:r>
              <a:rPr lang="en-US" altLang="en-US" dirty="0" smtClean="0"/>
              <a:t>These scenarios aren’t very clear-cut, and are very fact dependent.  It’s important to come to our office is hash these issues out with me or one of our other ethics counselors.</a:t>
            </a:r>
          </a:p>
          <a:p>
            <a:endParaRPr lang="en-US" altLang="en-US" dirty="0" smtClean="0"/>
          </a:p>
          <a:p>
            <a:r>
              <a:rPr lang="en-US" altLang="en-US" dirty="0" smtClean="0"/>
              <a:t>Also, Section 1117 of FY22 NDAA two year restriction would be applicable </a:t>
            </a:r>
            <a:r>
              <a:rPr lang="en-US" altLang="en-US" smtClean="0"/>
              <a:t>to Example</a:t>
            </a:r>
            <a:r>
              <a:rPr lang="en-US" altLang="en-US" baseline="0" smtClean="0"/>
              <a:t> 2.</a:t>
            </a:r>
            <a:endParaRPr lang="en-US" altLang="en-US" dirty="0" smtClean="0"/>
          </a:p>
          <a:p>
            <a:endParaRPr lang="en-US" altLang="en-US" dirty="0" smtClean="0"/>
          </a:p>
          <a:p>
            <a:endParaRPr lang="en-US" altLang="en-US" dirty="0" smtClean="0"/>
          </a:p>
          <a:p>
            <a:endParaRPr lang="en-US" altLang="en-US" dirty="0" smtClean="0"/>
          </a:p>
        </p:txBody>
      </p:sp>
      <p:sp>
        <p:nvSpPr>
          <p:cNvPr id="214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780A92-4CA3-4D5D-8752-45C142404981}"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365797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wmf"/><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8.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wmf"/><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4876800"/>
            <a:ext cx="9144000" cy="1981200"/>
          </a:xfrm>
          <a:prstGeom prst="rect">
            <a:avLst/>
          </a:prstGeom>
          <a:solidFill>
            <a:srgbClr val="0A283F"/>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defRPr/>
            </a:pPr>
            <a:endParaRPr lang="en-US" altLang="en-US" sz="1000" b="1" dirty="0" smtClean="0">
              <a:latin typeface="Arial Black" pitchFamily="34" charset="0"/>
            </a:endParaRP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05725" y="4049713"/>
            <a:ext cx="1295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
          <p:cNvGrpSpPr>
            <a:grpSpLocks/>
          </p:cNvGrpSpPr>
          <p:nvPr userDrawn="1"/>
        </p:nvGrpSpPr>
        <p:grpSpPr bwMode="auto">
          <a:xfrm>
            <a:off x="-38100" y="5783263"/>
            <a:ext cx="9220200" cy="785812"/>
            <a:chOff x="0" y="5691313"/>
            <a:chExt cx="9144000" cy="785687"/>
          </a:xfrm>
        </p:grpSpPr>
        <p:sp>
          <p:nvSpPr>
            <p:cNvPr id="9" name="Rectangle 8"/>
            <p:cNvSpPr/>
            <p:nvPr/>
          </p:nvSpPr>
          <p:spPr bwMode="auto">
            <a:xfrm>
              <a:off x="0" y="5740517"/>
              <a:ext cx="9144000" cy="619027"/>
            </a:xfrm>
            <a:prstGeom prst="rect">
              <a:avLst/>
            </a:prstGeom>
            <a:solidFill>
              <a:srgbClr val="272727"/>
            </a:solidFill>
            <a:ln w="6350" cap="flat" cmpd="sng" algn="ctr">
              <a:solidFill>
                <a:schemeClr val="tx1">
                  <a:lumMod val="50000"/>
                  <a:lumOff val="50000"/>
                </a:schemeClr>
              </a:solidFill>
              <a:prstDash val="solid"/>
              <a:round/>
              <a:headEnd type="none" w="med" len="med"/>
              <a:tailEnd type="none" w="med" len="med"/>
            </a:ln>
            <a:effectLst/>
          </p:spPr>
          <p:txBody>
            <a:bodyPr/>
            <a:lstStyle/>
            <a:p>
              <a:pPr>
                <a:lnSpc>
                  <a:spcPct val="90000"/>
                </a:lnSpc>
                <a:defRPr/>
              </a:pPr>
              <a:endParaRPr lang="en-US" sz="1000" b="1" dirty="0">
                <a:latin typeface="Arial Black" pitchFamily="34" charset="0"/>
                <a:cs typeface="+mn-cs"/>
              </a:endParaRPr>
            </a:p>
          </p:txBody>
        </p:sp>
        <p:sp>
          <p:nvSpPr>
            <p:cNvPr id="10" name="Rectangle 2"/>
            <p:cNvSpPr>
              <a:spLocks noChangeArrowheads="1"/>
            </p:cNvSpPr>
            <p:nvPr/>
          </p:nvSpPr>
          <p:spPr bwMode="auto">
            <a:xfrm>
              <a:off x="305430" y="5762739"/>
              <a:ext cx="3504570" cy="561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eaLnBrk="0" hangingPunct="0">
                <a:defRPr sz="1000" b="1">
                  <a:solidFill>
                    <a:schemeClr val="tx1"/>
                  </a:solidFill>
                  <a:latin typeface="Arial Black" pitchFamily="34" charset="0"/>
                </a:defRPr>
              </a:lvl1pPr>
              <a:lvl2pPr marL="742950" indent="-285750" eaLnBrk="0" hangingPunct="0">
                <a:defRPr sz="1000" b="1">
                  <a:solidFill>
                    <a:schemeClr val="tx1"/>
                  </a:solidFill>
                  <a:latin typeface="Arial Black" pitchFamily="34" charset="0"/>
                </a:defRPr>
              </a:lvl2pPr>
              <a:lvl3pPr marL="1143000" indent="-228600" eaLnBrk="0" hangingPunct="0">
                <a:defRPr sz="1000" b="1">
                  <a:solidFill>
                    <a:schemeClr val="tx1"/>
                  </a:solidFill>
                  <a:latin typeface="Arial Black" pitchFamily="34" charset="0"/>
                </a:defRPr>
              </a:lvl3pPr>
              <a:lvl4pPr marL="1600200" indent="-228600" eaLnBrk="0" hangingPunct="0">
                <a:defRPr sz="1000" b="1">
                  <a:solidFill>
                    <a:schemeClr val="tx1"/>
                  </a:solidFill>
                  <a:latin typeface="Arial Black" pitchFamily="34" charset="0"/>
                </a:defRPr>
              </a:lvl4pPr>
              <a:lvl5pPr marL="2057400" indent="-228600" eaLnBrk="0" hangingPunct="0">
                <a:defRPr sz="1000" b="1">
                  <a:solidFill>
                    <a:schemeClr val="tx1"/>
                  </a:solidFill>
                  <a:latin typeface="Arial Black" pitchFamily="34" charset="0"/>
                </a:defRPr>
              </a:lvl5pPr>
              <a:lvl6pPr marL="2514600" indent="-228600" eaLnBrk="0" fontAlgn="base" hangingPunct="0">
                <a:spcBef>
                  <a:spcPct val="0"/>
                </a:spcBef>
                <a:spcAft>
                  <a:spcPct val="0"/>
                </a:spcAft>
                <a:defRPr sz="1000" b="1">
                  <a:solidFill>
                    <a:schemeClr val="tx1"/>
                  </a:solidFill>
                  <a:latin typeface="Arial Black" pitchFamily="34" charset="0"/>
                </a:defRPr>
              </a:lvl6pPr>
              <a:lvl7pPr marL="2971800" indent="-228600" eaLnBrk="0" fontAlgn="base" hangingPunct="0">
                <a:spcBef>
                  <a:spcPct val="0"/>
                </a:spcBef>
                <a:spcAft>
                  <a:spcPct val="0"/>
                </a:spcAft>
                <a:defRPr sz="1000" b="1">
                  <a:solidFill>
                    <a:schemeClr val="tx1"/>
                  </a:solidFill>
                  <a:latin typeface="Arial Black" pitchFamily="34" charset="0"/>
                </a:defRPr>
              </a:lvl7pPr>
              <a:lvl8pPr marL="3429000" indent="-228600" eaLnBrk="0" fontAlgn="base" hangingPunct="0">
                <a:spcBef>
                  <a:spcPct val="0"/>
                </a:spcBef>
                <a:spcAft>
                  <a:spcPct val="0"/>
                </a:spcAft>
                <a:defRPr sz="1000" b="1">
                  <a:solidFill>
                    <a:schemeClr val="tx1"/>
                  </a:solidFill>
                  <a:latin typeface="Arial Black" pitchFamily="34" charset="0"/>
                </a:defRPr>
              </a:lvl8pPr>
              <a:lvl9pPr marL="3886200" indent="-228600" eaLnBrk="0" fontAlgn="base" hangingPunct="0">
                <a:spcBef>
                  <a:spcPct val="0"/>
                </a:spcBef>
                <a:spcAft>
                  <a:spcPct val="0"/>
                </a:spcAft>
                <a:defRPr sz="1000" b="1">
                  <a:solidFill>
                    <a:schemeClr val="tx1"/>
                  </a:solidFill>
                  <a:latin typeface="Arial Black" pitchFamily="34" charset="0"/>
                </a:defRPr>
              </a:lvl9pPr>
            </a:lstStyle>
            <a:p>
              <a:pPr eaLnBrk="1" hangingPunct="1">
                <a:spcAft>
                  <a:spcPts val="300"/>
                </a:spcAft>
                <a:defRPr/>
              </a:pPr>
              <a:r>
                <a:rPr lang="en-US" altLang="en-US" sz="1600" dirty="0" smtClean="0">
                  <a:solidFill>
                    <a:srgbClr val="FFFFFF"/>
                  </a:solidFill>
                  <a:latin typeface="Arial Narrow" panose="020B0606020202030204" pitchFamily="34" charset="0"/>
                  <a:cs typeface="+mn-cs"/>
                </a:rPr>
                <a:t>CAPT Todd E. Hutchison </a:t>
              </a:r>
            </a:p>
            <a:p>
              <a:pPr eaLnBrk="1" hangingPunct="1">
                <a:spcAft>
                  <a:spcPts val="300"/>
                </a:spcAft>
                <a:defRPr/>
              </a:pPr>
              <a:r>
                <a:rPr lang="en-US" altLang="en-US" sz="1200" b="0" i="1" dirty="0" smtClean="0">
                  <a:solidFill>
                    <a:srgbClr val="299DEB"/>
                  </a:solidFill>
                  <a:latin typeface="Arial Narrow" panose="020B0606020202030204" pitchFamily="34" charset="0"/>
                  <a:cs typeface="Times" pitchFamily="18" charset="0"/>
                </a:rPr>
                <a:t>Commanding </a:t>
              </a:r>
              <a:r>
                <a:rPr lang="en-US" altLang="en-US" sz="1200" b="0" i="1" dirty="0">
                  <a:solidFill>
                    <a:srgbClr val="299DEB"/>
                  </a:solidFill>
                  <a:latin typeface="Arial Narrow" panose="020B0606020202030204" pitchFamily="34" charset="0"/>
                  <a:cs typeface="Times" pitchFamily="18" charset="0"/>
                </a:rPr>
                <a:t>Officer, NSWCCD</a:t>
              </a:r>
              <a:endParaRPr lang="en-US" altLang="en-US" sz="1200" b="0" i="1" dirty="0">
                <a:solidFill>
                  <a:srgbClr val="299DEB"/>
                </a:solidFill>
                <a:latin typeface="Arial Narrow" panose="020B0606020202030204" pitchFamily="34" charset="0"/>
                <a:ea typeface="ＭＳ Ｐゴシック" pitchFamily="34" charset="-128"/>
                <a:cs typeface="Times" pitchFamily="18" charset="0"/>
              </a:endParaRPr>
            </a:p>
          </p:txBody>
        </p:sp>
        <p:sp>
          <p:nvSpPr>
            <p:cNvPr id="11" name="Rectangle 12"/>
            <p:cNvSpPr>
              <a:spLocks noChangeArrowheads="1"/>
            </p:cNvSpPr>
            <p:nvPr/>
          </p:nvSpPr>
          <p:spPr bwMode="auto">
            <a:xfrm>
              <a:off x="6464405" y="5762739"/>
              <a:ext cx="2374165" cy="561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eaLnBrk="0" hangingPunct="0">
                <a:defRPr sz="1000" b="1">
                  <a:solidFill>
                    <a:schemeClr val="tx1"/>
                  </a:solidFill>
                  <a:latin typeface="Arial Black" pitchFamily="34" charset="0"/>
                </a:defRPr>
              </a:lvl1pPr>
              <a:lvl2pPr marL="742950" indent="-285750" eaLnBrk="0" hangingPunct="0">
                <a:defRPr sz="1000" b="1">
                  <a:solidFill>
                    <a:schemeClr val="tx1"/>
                  </a:solidFill>
                  <a:latin typeface="Arial Black" pitchFamily="34" charset="0"/>
                </a:defRPr>
              </a:lvl2pPr>
              <a:lvl3pPr marL="1143000" indent="-228600" eaLnBrk="0" hangingPunct="0">
                <a:defRPr sz="1000" b="1">
                  <a:solidFill>
                    <a:schemeClr val="tx1"/>
                  </a:solidFill>
                  <a:latin typeface="Arial Black" pitchFamily="34" charset="0"/>
                </a:defRPr>
              </a:lvl3pPr>
              <a:lvl4pPr marL="1600200" indent="-228600" eaLnBrk="0" hangingPunct="0">
                <a:defRPr sz="1000" b="1">
                  <a:solidFill>
                    <a:schemeClr val="tx1"/>
                  </a:solidFill>
                  <a:latin typeface="Arial Black" pitchFamily="34" charset="0"/>
                </a:defRPr>
              </a:lvl4pPr>
              <a:lvl5pPr marL="2057400" indent="-228600" eaLnBrk="0" hangingPunct="0">
                <a:defRPr sz="1000" b="1">
                  <a:solidFill>
                    <a:schemeClr val="tx1"/>
                  </a:solidFill>
                  <a:latin typeface="Arial Black" pitchFamily="34" charset="0"/>
                </a:defRPr>
              </a:lvl5pPr>
              <a:lvl6pPr marL="2514600" indent="-228600" eaLnBrk="0" fontAlgn="base" hangingPunct="0">
                <a:spcBef>
                  <a:spcPct val="0"/>
                </a:spcBef>
                <a:spcAft>
                  <a:spcPct val="0"/>
                </a:spcAft>
                <a:defRPr sz="1000" b="1">
                  <a:solidFill>
                    <a:schemeClr val="tx1"/>
                  </a:solidFill>
                  <a:latin typeface="Arial Black" pitchFamily="34" charset="0"/>
                </a:defRPr>
              </a:lvl6pPr>
              <a:lvl7pPr marL="2971800" indent="-228600" eaLnBrk="0" fontAlgn="base" hangingPunct="0">
                <a:spcBef>
                  <a:spcPct val="0"/>
                </a:spcBef>
                <a:spcAft>
                  <a:spcPct val="0"/>
                </a:spcAft>
                <a:defRPr sz="1000" b="1">
                  <a:solidFill>
                    <a:schemeClr val="tx1"/>
                  </a:solidFill>
                  <a:latin typeface="Arial Black" pitchFamily="34" charset="0"/>
                </a:defRPr>
              </a:lvl7pPr>
              <a:lvl8pPr marL="3429000" indent="-228600" eaLnBrk="0" fontAlgn="base" hangingPunct="0">
                <a:spcBef>
                  <a:spcPct val="0"/>
                </a:spcBef>
                <a:spcAft>
                  <a:spcPct val="0"/>
                </a:spcAft>
                <a:defRPr sz="1000" b="1">
                  <a:solidFill>
                    <a:schemeClr val="tx1"/>
                  </a:solidFill>
                  <a:latin typeface="Arial Black" pitchFamily="34" charset="0"/>
                </a:defRPr>
              </a:lvl8pPr>
              <a:lvl9pPr marL="3886200" indent="-228600" eaLnBrk="0" fontAlgn="base" hangingPunct="0">
                <a:spcBef>
                  <a:spcPct val="0"/>
                </a:spcBef>
                <a:spcAft>
                  <a:spcPct val="0"/>
                </a:spcAft>
                <a:defRPr sz="1000" b="1">
                  <a:solidFill>
                    <a:schemeClr val="tx1"/>
                  </a:solidFill>
                  <a:latin typeface="Arial Black" pitchFamily="34" charset="0"/>
                </a:defRPr>
              </a:lvl9pPr>
            </a:lstStyle>
            <a:p>
              <a:pPr algn="r" eaLnBrk="1" hangingPunct="1">
                <a:spcAft>
                  <a:spcPts val="300"/>
                </a:spcAft>
                <a:defRPr/>
              </a:pPr>
              <a:r>
                <a:rPr lang="en-US" altLang="en-US" sz="1600" dirty="0" smtClean="0">
                  <a:solidFill>
                    <a:schemeClr val="bg1"/>
                  </a:solidFill>
                  <a:latin typeface="Arial Narrow" panose="020B0606020202030204" pitchFamily="34" charset="0"/>
                  <a:cs typeface="+mn-cs"/>
                </a:rPr>
                <a:t>Lawrence Tarasek</a:t>
              </a:r>
              <a:endParaRPr lang="en-US" altLang="en-US" sz="1600" dirty="0">
                <a:solidFill>
                  <a:schemeClr val="bg1"/>
                </a:solidFill>
                <a:latin typeface="Arial Narrow" panose="020B0606020202030204" pitchFamily="34" charset="0"/>
                <a:cs typeface="+mn-cs"/>
              </a:endParaRPr>
            </a:p>
            <a:p>
              <a:pPr algn="r" eaLnBrk="1" hangingPunct="1">
                <a:defRPr/>
              </a:pPr>
              <a:r>
                <a:rPr lang="en-US" altLang="en-US" sz="1200" b="0" i="1" dirty="0">
                  <a:solidFill>
                    <a:srgbClr val="299DEB"/>
                  </a:solidFill>
                  <a:latin typeface="Arial Narrow" panose="020B0606020202030204" pitchFamily="34" charset="0"/>
                  <a:cs typeface="Times" pitchFamily="18" charset="0"/>
                </a:rPr>
                <a:t>Technical </a:t>
              </a:r>
              <a:r>
                <a:rPr lang="en-US" altLang="en-US" sz="1200" b="0" i="1" dirty="0" smtClean="0">
                  <a:solidFill>
                    <a:srgbClr val="299DEB"/>
                  </a:solidFill>
                  <a:latin typeface="Arial Narrow" panose="020B0606020202030204" pitchFamily="34" charset="0"/>
                  <a:cs typeface="Times" pitchFamily="18" charset="0"/>
                </a:rPr>
                <a:t>Director, </a:t>
              </a:r>
              <a:r>
                <a:rPr lang="en-US" altLang="en-US" sz="1200" b="0" i="1" dirty="0">
                  <a:solidFill>
                    <a:srgbClr val="299DEB"/>
                  </a:solidFill>
                  <a:latin typeface="Arial Narrow" panose="020B0606020202030204" pitchFamily="34" charset="0"/>
                  <a:cs typeface="Times" pitchFamily="18" charset="0"/>
                </a:rPr>
                <a:t>NSWCCD</a:t>
              </a:r>
              <a:endParaRPr lang="en-US" altLang="en-US" sz="1200" b="0" i="1" dirty="0">
                <a:solidFill>
                  <a:srgbClr val="299DEB"/>
                </a:solidFill>
                <a:latin typeface="Arial Narrow" panose="020B0606020202030204" pitchFamily="34" charset="0"/>
                <a:ea typeface="ＭＳ Ｐゴシック" pitchFamily="34" charset="-128"/>
                <a:cs typeface="Times" pitchFamily="18" charset="0"/>
              </a:endParaRPr>
            </a:p>
          </p:txBody>
        </p:sp>
        <p:pic>
          <p:nvPicPr>
            <p:cNvPr id="12" name="Picture 8" descr="Blue-Yellow blo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5691313"/>
              <a:ext cx="685799" cy="774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Yellow-Blue block.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5702122"/>
              <a:ext cx="677007" cy="774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8792" y="3962400"/>
            <a:ext cx="7620000" cy="533400"/>
          </a:xfrm>
          <a:prstGeom prst="rect">
            <a:avLst/>
          </a:prstGeom>
        </p:spPr>
        <p:txBody>
          <a:bodyPr/>
          <a:lstStyle>
            <a:lvl1pPr algn="r">
              <a:defRPr sz="3200">
                <a:solidFill>
                  <a:schemeClr val="bg1"/>
                </a:solidFill>
                <a:effectLst>
                  <a:outerShdw blurRad="38100" dist="38100" dir="2700000" algn="tl">
                    <a:srgbClr val="000000">
                      <a:alpha val="43137"/>
                    </a:srgbClr>
                  </a:outerShdw>
                </a:effectLst>
                <a:latin typeface="Swis721 Blk BT" panose="020B09040305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0" y="4973096"/>
            <a:ext cx="9143999" cy="479286"/>
          </a:xfrm>
          <a:prstGeom prst="rect">
            <a:avLst/>
          </a:prstGeom>
        </p:spPr>
        <p:txBody>
          <a:bodyPr/>
          <a:lstStyle>
            <a:lvl1pPr marL="0" indent="0" algn="ctr">
              <a:buNone/>
              <a:defRPr sz="2400" b="1" baseline="0">
                <a:solidFill>
                  <a:schemeClr val="bg1"/>
                </a:solidFill>
                <a:latin typeface="Arial Narrow" panose="020B0606020202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40" name="Text Placeholder 2"/>
          <p:cNvSpPr>
            <a:spLocks noGrp="1"/>
          </p:cNvSpPr>
          <p:nvPr>
            <p:ph type="body" idx="13"/>
          </p:nvPr>
        </p:nvSpPr>
        <p:spPr>
          <a:xfrm>
            <a:off x="0" y="5181600"/>
            <a:ext cx="9144000" cy="520700"/>
          </a:xfrm>
          <a:prstGeom prst="rect">
            <a:avLst/>
          </a:prstGeom>
        </p:spPr>
        <p:txBody>
          <a:bodyPr anchor="b"/>
          <a:lstStyle>
            <a:lvl1pPr marL="0" indent="0" algn="ctr">
              <a:buNone/>
              <a:defRPr sz="1600" i="1">
                <a:solidFill>
                  <a:schemeClr val="bg1"/>
                </a:solidFill>
                <a:latin typeface="Arial Narrow" panose="020B0606020202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4" name="Date Placeholder 3"/>
          <p:cNvSpPr>
            <a:spLocks noGrp="1"/>
          </p:cNvSpPr>
          <p:nvPr>
            <p:ph type="dt" sz="half" idx="14"/>
          </p:nvPr>
        </p:nvSpPr>
        <p:spPr>
          <a:xfrm>
            <a:off x="0" y="4492625"/>
            <a:ext cx="7640638" cy="365125"/>
          </a:xfrm>
          <a:prstGeom prst="rect">
            <a:avLst/>
          </a:prstGeom>
        </p:spPr>
        <p:txBody>
          <a:bodyPr/>
          <a:lstStyle>
            <a:lvl1pPr algn="r" eaLnBrk="1" fontAlgn="auto" hangingPunct="1">
              <a:spcBef>
                <a:spcPts val="0"/>
              </a:spcBef>
              <a:spcAft>
                <a:spcPts val="0"/>
              </a:spcAft>
              <a:defRPr i="1">
                <a:solidFill>
                  <a:srgbClr val="FFC000"/>
                </a:solidFill>
                <a:latin typeface="Arial Narrow" panose="020B0606020202030204" pitchFamily="34" charset="0"/>
                <a:cs typeface="+mn-cs"/>
              </a:defRPr>
            </a:lvl1pPr>
          </a:lstStyle>
          <a:p>
            <a:pPr>
              <a:defRPr/>
            </a:pPr>
            <a:endParaRPr lang="en-US" dirty="0"/>
          </a:p>
        </p:txBody>
      </p:sp>
      <p:sp>
        <p:nvSpPr>
          <p:cNvPr id="15" name="Footer Placeholder 4"/>
          <p:cNvSpPr>
            <a:spLocks noGrp="1"/>
          </p:cNvSpPr>
          <p:nvPr>
            <p:ph type="ftr" sz="quarter" idx="15"/>
          </p:nvPr>
        </p:nvSpPr>
        <p:spPr>
          <a:xfrm>
            <a:off x="3124200" y="5961063"/>
            <a:ext cx="2895600" cy="365125"/>
          </a:xfrm>
          <a:prstGeom prst="rect">
            <a:avLst/>
          </a:prstGeom>
        </p:spPr>
        <p:txBody>
          <a:bodyPr/>
          <a:lstStyle>
            <a:lvl1pPr algn="ctr" eaLnBrk="1" fontAlgn="auto" hangingPunct="1">
              <a:spcBef>
                <a:spcPts val="0"/>
              </a:spcBef>
              <a:spcAft>
                <a:spcPts val="0"/>
              </a:spcAft>
              <a:defRPr sz="1400">
                <a:solidFill>
                  <a:schemeClr val="bg1"/>
                </a:solidFill>
                <a:latin typeface="Arial Narrow" panose="020B0606020202030204" pitchFamily="34" charset="0"/>
                <a:cs typeface="+mn-cs"/>
              </a:defRPr>
            </a:lvl1pPr>
          </a:lstStyle>
          <a:p>
            <a:pPr>
              <a:defRPr/>
            </a:pPr>
            <a:endParaRPr lang="en-US" dirty="0"/>
          </a:p>
        </p:txBody>
      </p:sp>
      <p:sp>
        <p:nvSpPr>
          <p:cNvPr id="16" name="Slide Number Placeholder 5"/>
          <p:cNvSpPr>
            <a:spLocks noGrp="1"/>
          </p:cNvSpPr>
          <p:nvPr>
            <p:ph type="sldNum" sz="quarter" idx="16"/>
          </p:nvPr>
        </p:nvSpPr>
        <p:spPr>
          <a:xfrm>
            <a:off x="0" y="6569075"/>
            <a:ext cx="9144000" cy="2889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900">
                <a:solidFill>
                  <a:srgbClr val="FFC000"/>
                </a:solidFill>
                <a:latin typeface="Arial Narrow" panose="020B0606020202030204" pitchFamily="34" charset="0"/>
              </a:defRPr>
            </a:lvl1pPr>
          </a:lstStyle>
          <a:p>
            <a:pPr>
              <a:defRPr/>
            </a:pPr>
            <a:r>
              <a:rPr lang="en-US" altLang="en-US" dirty="0"/>
              <a:t>Distribution Statement  Here:. 	</a:t>
            </a:r>
            <a:fld id="{E8397D58-1488-4B23-98EA-FE6604E84DB5}" type="slidenum">
              <a:rPr lang="en-US" altLang="en-US"/>
              <a:pPr>
                <a:defRPr/>
              </a:pPr>
              <a:t>‹#›</a:t>
            </a:fld>
            <a:endParaRPr lang="en-US" altLang="en-US" dirty="0"/>
          </a:p>
        </p:txBody>
      </p:sp>
    </p:spTree>
    <p:extLst>
      <p:ext uri="{BB962C8B-B14F-4D97-AF65-F5344CB8AC3E}">
        <p14:creationId xmlns:p14="http://schemas.microsoft.com/office/powerpoint/2010/main" val="4167367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grpSp>
        <p:nvGrpSpPr>
          <p:cNvPr id="4" name="Group 1"/>
          <p:cNvGrpSpPr>
            <a:grpSpLocks/>
          </p:cNvGrpSpPr>
          <p:nvPr userDrawn="1"/>
        </p:nvGrpSpPr>
        <p:grpSpPr bwMode="auto">
          <a:xfrm>
            <a:off x="-6350" y="17463"/>
            <a:ext cx="9150350" cy="896937"/>
            <a:chOff x="-6350" y="17971"/>
            <a:chExt cx="9150350" cy="896429"/>
          </a:xfrm>
        </p:grpSpPr>
        <p:pic>
          <p:nvPicPr>
            <p:cNvPr id="5" name="Picture 2" descr="NAVSEA Warfare Centers - Carderock 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91028" y="208003"/>
              <a:ext cx="1200572" cy="53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6350" y="838243"/>
              <a:ext cx="9150350" cy="76157"/>
            </a:xfrm>
            <a:prstGeom prst="rect">
              <a:avLst/>
            </a:prstGeom>
            <a:solidFill>
              <a:srgbClr val="FAB90F"/>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defRPr/>
              </a:pPr>
              <a:endParaRPr lang="en-US" altLang="en-US" sz="1000" b="1" dirty="0" smtClean="0">
                <a:latin typeface="Arial Black" pitchFamily="34" charset="0"/>
              </a:endParaRPr>
            </a:p>
          </p:txBody>
        </p:sp>
        <p:pic>
          <p:nvPicPr>
            <p:cNvPr id="7" name="Picture 4" descr="Yellow-Blue block opposite upsidedow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971"/>
              <a:ext cx="772532" cy="89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457200" y="990600"/>
            <a:ext cx="8229600" cy="4525963"/>
          </a:xfrm>
          <a:prstGeom prst="rect">
            <a:avLst/>
          </a:prstGeom>
        </p:spPr>
        <p:txBody>
          <a:bodyPr/>
          <a:lstStyle>
            <a:lvl1pPr marL="0" indent="0">
              <a:buNone/>
              <a:defRPr sz="2400" b="1">
                <a:solidFill>
                  <a:schemeClr val="accent1">
                    <a:lumMod val="50000"/>
                  </a:schemeClr>
                </a:solidFill>
                <a:latin typeface="Arial Narrow" panose="020B0606020202030204" pitchFamily="34" charset="0"/>
              </a:defRPr>
            </a:lvl1pPr>
            <a:lvl2pPr marL="742950" indent="-285750">
              <a:buFont typeface="Arial" panose="020B0604020202020204" pitchFamily="34" charset="0"/>
              <a:buChar char="•"/>
              <a:defRPr sz="2000">
                <a:solidFill>
                  <a:schemeClr val="accent1">
                    <a:lumMod val="50000"/>
                  </a:schemeClr>
                </a:solidFill>
                <a:latin typeface="Arial Narrow" panose="020B0606020202030204" pitchFamily="34" charset="0"/>
              </a:defRPr>
            </a:lvl2pPr>
            <a:lvl3pPr marL="1143000" indent="-228600">
              <a:buFont typeface="Arial" panose="020B0604020202020204" pitchFamily="34" charset="0"/>
              <a:buChar char="•"/>
              <a:defRPr sz="1800">
                <a:solidFill>
                  <a:schemeClr val="accent1">
                    <a:lumMod val="50000"/>
                  </a:schemeClr>
                </a:solidFill>
                <a:latin typeface="Arial Narrow" panose="020B0606020202030204" pitchFamily="34" charset="0"/>
              </a:defRPr>
            </a:lvl3pPr>
            <a:lvl4pPr marL="1600200" indent="-228600">
              <a:buFont typeface="Arial" panose="020B0604020202020204" pitchFamily="34" charset="0"/>
              <a:buChar char="•"/>
              <a:defRPr sz="1600">
                <a:solidFill>
                  <a:schemeClr val="accent1">
                    <a:lumMod val="50000"/>
                  </a:schemeClr>
                </a:solidFill>
                <a:latin typeface="Arial Narrow" panose="020B0606020202030204" pitchFamily="34" charset="0"/>
              </a:defRPr>
            </a:lvl4pPr>
            <a:lvl5pPr marL="2057400" indent="-228600">
              <a:buFont typeface="Arial" panose="020B0604020202020204" pitchFamily="34" charset="0"/>
              <a:buChar char="•"/>
              <a:defRPr sz="1400">
                <a:solidFill>
                  <a:schemeClr val="accent1">
                    <a:lumMod val="50000"/>
                  </a:schemeClr>
                </a:solidFill>
                <a:latin typeface="Arial Narrow" panose="020B0606020202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848732" y="105384"/>
            <a:ext cx="7838068" cy="639762"/>
          </a:xfrm>
          <a:prstGeom prst="rect">
            <a:avLst/>
          </a:prstGeom>
        </p:spPr>
        <p:txBody>
          <a:bodyPr/>
          <a:lstStyle>
            <a:lvl1pPr algn="l">
              <a:defRPr sz="3600" b="1">
                <a:solidFill>
                  <a:schemeClr val="accent1">
                    <a:lumMod val="50000"/>
                  </a:schemeClr>
                </a:solidFill>
                <a:latin typeface="Arial Narrow" panose="020B0606020202030204" pitchFamily="34" charset="0"/>
              </a:defRPr>
            </a:lvl1pPr>
          </a:lstStyle>
          <a:p>
            <a:r>
              <a:rPr lang="en-US" dirty="0" smtClean="0"/>
              <a:t>Click to edit Master title style</a:t>
            </a:r>
            <a:endParaRPr lang="en-US" dirty="0"/>
          </a:p>
        </p:txBody>
      </p:sp>
      <p:sp>
        <p:nvSpPr>
          <p:cNvPr id="8" name="Slide Number Placeholder 5"/>
          <p:cNvSpPr>
            <a:spLocks noGrp="1"/>
          </p:cNvSpPr>
          <p:nvPr>
            <p:ph type="sldNum" sz="quarter" idx="10"/>
          </p:nvPr>
        </p:nvSpPr>
        <p:spPr>
          <a:xfrm>
            <a:off x="3352800" y="6626225"/>
            <a:ext cx="5486400" cy="234950"/>
          </a:xfrm>
          <a:prstGeom prst="rect">
            <a:avLst/>
          </a:prstGeom>
        </p:spPr>
        <p:txBody>
          <a:bodyPr vert="horz" wrap="square" lIns="91440" tIns="45720" rIns="91440" bIns="45720" numCol="1" anchor="t" anchorCtr="0" compatLnSpc="1">
            <a:prstTxWarp prst="textNoShape">
              <a:avLst/>
            </a:prstTxWarp>
          </a:bodyPr>
          <a:lstStyle>
            <a:lvl1pPr eaLnBrk="1" hangingPunct="1">
              <a:defRPr sz="900">
                <a:solidFill>
                  <a:srgbClr val="002060"/>
                </a:solidFill>
                <a:latin typeface="Arial Narrow" panose="020B0606020202030204" pitchFamily="34" charset="0"/>
              </a:defRPr>
            </a:lvl1pPr>
          </a:lstStyle>
          <a:p>
            <a:pPr>
              <a:defRPr/>
            </a:pPr>
            <a:r>
              <a:rPr lang="en-US" altLang="en-US" dirty="0"/>
              <a:t>Distribution Statement  Here:. 	</a:t>
            </a:r>
            <a:fld id="{C47FFAFE-A744-4102-87EB-F4F2F19F6290}" type="slidenum">
              <a:rPr lang="en-US" altLang="en-US"/>
              <a:pPr>
                <a:defRPr/>
              </a:pPr>
              <a:t>‹#›</a:t>
            </a:fld>
            <a:endParaRPr lang="en-US" altLang="en-US" dirty="0"/>
          </a:p>
        </p:txBody>
      </p:sp>
    </p:spTree>
    <p:extLst>
      <p:ext uri="{BB962C8B-B14F-4D97-AF65-F5344CB8AC3E}">
        <p14:creationId xmlns:p14="http://schemas.microsoft.com/office/powerpoint/2010/main" val="412095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1513" y="166371"/>
            <a:ext cx="7800975" cy="568642"/>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8779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71513" y="166371"/>
            <a:ext cx="7800975" cy="56864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883922"/>
            <a:ext cx="4038600" cy="52422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883922"/>
            <a:ext cx="4038600" cy="52422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26286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566519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115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Rectangle 18"/>
          <p:cNvSpPr/>
          <p:nvPr userDrawn="1"/>
        </p:nvSpPr>
        <p:spPr bwMode="auto">
          <a:xfrm>
            <a:off x="0" y="4876800"/>
            <a:ext cx="9144000" cy="1981200"/>
          </a:xfrm>
          <a:prstGeom prst="rect">
            <a:avLst/>
          </a:prstGeom>
          <a:solidFill>
            <a:srgbClr val="0A283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Black" pitchFamily="34" charset="0"/>
            </a:endParaRPr>
          </a:p>
        </p:txBody>
      </p:sp>
      <p:pic>
        <p:nvPicPr>
          <p:cNvPr id="2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381"/>
            <a:ext cx="9144000" cy="492113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704992" y="4049393"/>
            <a:ext cx="1295400" cy="738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p:nvPr userDrawn="1"/>
        </p:nvGrpSpPr>
        <p:grpSpPr>
          <a:xfrm>
            <a:off x="-41032" y="5791200"/>
            <a:ext cx="9220200" cy="785687"/>
            <a:chOff x="0" y="5691313"/>
            <a:chExt cx="9144000" cy="785687"/>
          </a:xfrm>
        </p:grpSpPr>
        <p:sp>
          <p:nvSpPr>
            <p:cNvPr id="25" name="Rectangle 24"/>
            <p:cNvSpPr/>
            <p:nvPr/>
          </p:nvSpPr>
          <p:spPr bwMode="auto">
            <a:xfrm>
              <a:off x="0" y="5740014"/>
              <a:ext cx="9144000" cy="619754"/>
            </a:xfrm>
            <a:prstGeom prst="rect">
              <a:avLst/>
            </a:prstGeom>
            <a:solidFill>
              <a:srgbClr val="272727"/>
            </a:solidFill>
            <a:ln w="6350"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Black" pitchFamily="34" charset="0"/>
              </a:endParaRPr>
            </a:p>
          </p:txBody>
        </p:sp>
        <p:sp>
          <p:nvSpPr>
            <p:cNvPr id="26" name="Rectangle 2"/>
            <p:cNvSpPr>
              <a:spLocks noChangeArrowheads="1"/>
            </p:cNvSpPr>
            <p:nvPr/>
          </p:nvSpPr>
          <p:spPr bwMode="auto">
            <a:xfrm>
              <a:off x="304800" y="5762930"/>
              <a:ext cx="3505200" cy="56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9" rIns="91417" bIns="45709">
              <a:spAutoFit/>
            </a:bodyPr>
            <a:lstStyle>
              <a:lvl1pPr eaLnBrk="0" hangingPunct="0">
                <a:defRPr sz="1000" b="1">
                  <a:solidFill>
                    <a:schemeClr val="tx1"/>
                  </a:solidFill>
                  <a:latin typeface="Arial Black" pitchFamily="34" charset="0"/>
                </a:defRPr>
              </a:lvl1pPr>
              <a:lvl2pPr marL="742950" indent="-285750" eaLnBrk="0" hangingPunct="0">
                <a:defRPr sz="1000" b="1">
                  <a:solidFill>
                    <a:schemeClr val="tx1"/>
                  </a:solidFill>
                  <a:latin typeface="Arial Black" pitchFamily="34" charset="0"/>
                </a:defRPr>
              </a:lvl2pPr>
              <a:lvl3pPr marL="1143000" indent="-228600" eaLnBrk="0" hangingPunct="0">
                <a:defRPr sz="1000" b="1">
                  <a:solidFill>
                    <a:schemeClr val="tx1"/>
                  </a:solidFill>
                  <a:latin typeface="Arial Black" pitchFamily="34" charset="0"/>
                </a:defRPr>
              </a:lvl3pPr>
              <a:lvl4pPr marL="1600200" indent="-228600" eaLnBrk="0" hangingPunct="0">
                <a:defRPr sz="1000" b="1">
                  <a:solidFill>
                    <a:schemeClr val="tx1"/>
                  </a:solidFill>
                  <a:latin typeface="Arial Black" pitchFamily="34" charset="0"/>
                </a:defRPr>
              </a:lvl4pPr>
              <a:lvl5pPr marL="2057400" indent="-228600" eaLnBrk="0" hangingPunct="0">
                <a:defRPr sz="1000" b="1">
                  <a:solidFill>
                    <a:schemeClr val="tx1"/>
                  </a:solidFill>
                  <a:latin typeface="Arial Black" pitchFamily="34" charset="0"/>
                </a:defRPr>
              </a:lvl5pPr>
              <a:lvl6pPr marL="2514600" indent="-228600" eaLnBrk="0" fontAlgn="base" hangingPunct="0">
                <a:spcBef>
                  <a:spcPct val="0"/>
                </a:spcBef>
                <a:spcAft>
                  <a:spcPct val="0"/>
                </a:spcAft>
                <a:defRPr sz="1000" b="1">
                  <a:solidFill>
                    <a:schemeClr val="tx1"/>
                  </a:solidFill>
                  <a:latin typeface="Arial Black" pitchFamily="34" charset="0"/>
                </a:defRPr>
              </a:lvl6pPr>
              <a:lvl7pPr marL="2971800" indent="-228600" eaLnBrk="0" fontAlgn="base" hangingPunct="0">
                <a:spcBef>
                  <a:spcPct val="0"/>
                </a:spcBef>
                <a:spcAft>
                  <a:spcPct val="0"/>
                </a:spcAft>
                <a:defRPr sz="1000" b="1">
                  <a:solidFill>
                    <a:schemeClr val="tx1"/>
                  </a:solidFill>
                  <a:latin typeface="Arial Black" pitchFamily="34" charset="0"/>
                </a:defRPr>
              </a:lvl7pPr>
              <a:lvl8pPr marL="3429000" indent="-228600" eaLnBrk="0" fontAlgn="base" hangingPunct="0">
                <a:spcBef>
                  <a:spcPct val="0"/>
                </a:spcBef>
                <a:spcAft>
                  <a:spcPct val="0"/>
                </a:spcAft>
                <a:defRPr sz="1000" b="1">
                  <a:solidFill>
                    <a:schemeClr val="tx1"/>
                  </a:solidFill>
                  <a:latin typeface="Arial Black" pitchFamily="34" charset="0"/>
                </a:defRPr>
              </a:lvl8pPr>
              <a:lvl9pPr marL="3886200" indent="-228600" eaLnBrk="0" fontAlgn="base" hangingPunct="0">
                <a:spcBef>
                  <a:spcPct val="0"/>
                </a:spcBef>
                <a:spcAft>
                  <a:spcPct val="0"/>
                </a:spcAft>
                <a:defRPr sz="1000" b="1">
                  <a:solidFill>
                    <a:schemeClr val="tx1"/>
                  </a:solidFill>
                  <a:latin typeface="Arial Black" pitchFamily="34" charset="0"/>
                </a:defRPr>
              </a:lvl9pPr>
            </a:lstStyle>
            <a:p>
              <a:pPr eaLnBrk="1" fontAlgn="base" hangingPunct="1">
                <a:spcBef>
                  <a:spcPct val="0"/>
                </a:spcBef>
                <a:spcAft>
                  <a:spcPts val="300"/>
                </a:spcAft>
              </a:pPr>
              <a:r>
                <a:rPr lang="en-US" altLang="en-US" sz="1600" dirty="0">
                  <a:solidFill>
                    <a:srgbClr val="FFFFFF"/>
                  </a:solidFill>
                  <a:latin typeface="Arial Narrow" panose="020B0606020202030204" pitchFamily="34" charset="0"/>
                </a:rPr>
                <a:t>CAPT </a:t>
              </a:r>
              <a:r>
                <a:rPr lang="en-US" altLang="en-US" sz="1600" dirty="0" smtClean="0">
                  <a:solidFill>
                    <a:srgbClr val="FFFFFF"/>
                  </a:solidFill>
                  <a:latin typeface="Arial Narrow" panose="020B0606020202030204" pitchFamily="34" charset="0"/>
                </a:rPr>
                <a:t>Todd E. Hutchison</a:t>
              </a:r>
            </a:p>
            <a:p>
              <a:pPr eaLnBrk="1" fontAlgn="base" hangingPunct="1">
                <a:spcBef>
                  <a:spcPct val="0"/>
                </a:spcBef>
                <a:spcAft>
                  <a:spcPts val="300"/>
                </a:spcAft>
              </a:pPr>
              <a:r>
                <a:rPr lang="en-US" altLang="en-US" sz="1200" b="0" i="1" dirty="0" smtClean="0">
                  <a:solidFill>
                    <a:srgbClr val="299DEB"/>
                  </a:solidFill>
                  <a:latin typeface="Arial Narrow" panose="020B0606020202030204" pitchFamily="34" charset="0"/>
                  <a:cs typeface="Times" pitchFamily="18" charset="0"/>
                </a:rPr>
                <a:t>Commanding </a:t>
              </a:r>
              <a:r>
                <a:rPr lang="en-US" altLang="en-US" sz="1200" b="0" i="1" dirty="0">
                  <a:solidFill>
                    <a:srgbClr val="299DEB"/>
                  </a:solidFill>
                  <a:latin typeface="Arial Narrow" panose="020B0606020202030204" pitchFamily="34" charset="0"/>
                  <a:cs typeface="Times" pitchFamily="18" charset="0"/>
                </a:rPr>
                <a:t>Officer, NSWCCD</a:t>
              </a:r>
              <a:endParaRPr lang="en-US" altLang="en-US" sz="1200" b="0" i="1" dirty="0">
                <a:solidFill>
                  <a:srgbClr val="299DEB"/>
                </a:solidFill>
                <a:latin typeface="Arial Narrow" panose="020B0606020202030204" pitchFamily="34" charset="0"/>
                <a:ea typeface="ＭＳ Ｐゴシック" pitchFamily="34" charset="-128"/>
                <a:cs typeface="Times" pitchFamily="18" charset="0"/>
              </a:endParaRPr>
            </a:p>
          </p:txBody>
        </p:sp>
        <p:sp>
          <p:nvSpPr>
            <p:cNvPr id="27" name="Rectangle 12"/>
            <p:cNvSpPr>
              <a:spLocks noChangeArrowheads="1"/>
            </p:cNvSpPr>
            <p:nvPr/>
          </p:nvSpPr>
          <p:spPr bwMode="auto">
            <a:xfrm>
              <a:off x="5181600" y="5762930"/>
              <a:ext cx="3657600" cy="56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9" rIns="91417" bIns="45709">
              <a:spAutoFit/>
            </a:bodyPr>
            <a:lstStyle>
              <a:lvl1pPr eaLnBrk="0" hangingPunct="0">
                <a:defRPr sz="1000" b="1">
                  <a:solidFill>
                    <a:schemeClr val="tx1"/>
                  </a:solidFill>
                  <a:latin typeface="Arial Black" pitchFamily="34" charset="0"/>
                </a:defRPr>
              </a:lvl1pPr>
              <a:lvl2pPr marL="742950" indent="-285750" eaLnBrk="0" hangingPunct="0">
                <a:defRPr sz="1000" b="1">
                  <a:solidFill>
                    <a:schemeClr val="tx1"/>
                  </a:solidFill>
                  <a:latin typeface="Arial Black" pitchFamily="34" charset="0"/>
                </a:defRPr>
              </a:lvl2pPr>
              <a:lvl3pPr marL="1143000" indent="-228600" eaLnBrk="0" hangingPunct="0">
                <a:defRPr sz="1000" b="1">
                  <a:solidFill>
                    <a:schemeClr val="tx1"/>
                  </a:solidFill>
                  <a:latin typeface="Arial Black" pitchFamily="34" charset="0"/>
                </a:defRPr>
              </a:lvl3pPr>
              <a:lvl4pPr marL="1600200" indent="-228600" eaLnBrk="0" hangingPunct="0">
                <a:defRPr sz="1000" b="1">
                  <a:solidFill>
                    <a:schemeClr val="tx1"/>
                  </a:solidFill>
                  <a:latin typeface="Arial Black" pitchFamily="34" charset="0"/>
                </a:defRPr>
              </a:lvl4pPr>
              <a:lvl5pPr marL="2057400" indent="-228600" eaLnBrk="0" hangingPunct="0">
                <a:defRPr sz="1000" b="1">
                  <a:solidFill>
                    <a:schemeClr val="tx1"/>
                  </a:solidFill>
                  <a:latin typeface="Arial Black" pitchFamily="34" charset="0"/>
                </a:defRPr>
              </a:lvl5pPr>
              <a:lvl6pPr marL="2514600" indent="-228600" eaLnBrk="0" fontAlgn="base" hangingPunct="0">
                <a:spcBef>
                  <a:spcPct val="0"/>
                </a:spcBef>
                <a:spcAft>
                  <a:spcPct val="0"/>
                </a:spcAft>
                <a:defRPr sz="1000" b="1">
                  <a:solidFill>
                    <a:schemeClr val="tx1"/>
                  </a:solidFill>
                  <a:latin typeface="Arial Black" pitchFamily="34" charset="0"/>
                </a:defRPr>
              </a:lvl6pPr>
              <a:lvl7pPr marL="2971800" indent="-228600" eaLnBrk="0" fontAlgn="base" hangingPunct="0">
                <a:spcBef>
                  <a:spcPct val="0"/>
                </a:spcBef>
                <a:spcAft>
                  <a:spcPct val="0"/>
                </a:spcAft>
                <a:defRPr sz="1000" b="1">
                  <a:solidFill>
                    <a:schemeClr val="tx1"/>
                  </a:solidFill>
                  <a:latin typeface="Arial Black" pitchFamily="34" charset="0"/>
                </a:defRPr>
              </a:lvl7pPr>
              <a:lvl8pPr marL="3429000" indent="-228600" eaLnBrk="0" fontAlgn="base" hangingPunct="0">
                <a:spcBef>
                  <a:spcPct val="0"/>
                </a:spcBef>
                <a:spcAft>
                  <a:spcPct val="0"/>
                </a:spcAft>
                <a:defRPr sz="1000" b="1">
                  <a:solidFill>
                    <a:schemeClr val="tx1"/>
                  </a:solidFill>
                  <a:latin typeface="Arial Black" pitchFamily="34" charset="0"/>
                </a:defRPr>
              </a:lvl8pPr>
              <a:lvl9pPr marL="3886200" indent="-228600" eaLnBrk="0" fontAlgn="base" hangingPunct="0">
                <a:spcBef>
                  <a:spcPct val="0"/>
                </a:spcBef>
                <a:spcAft>
                  <a:spcPct val="0"/>
                </a:spcAft>
                <a:defRPr sz="1000" b="1">
                  <a:solidFill>
                    <a:schemeClr val="tx1"/>
                  </a:solidFill>
                  <a:latin typeface="Arial Black" pitchFamily="34" charset="0"/>
                </a:defRPr>
              </a:lvl9pPr>
            </a:lstStyle>
            <a:p>
              <a:pPr algn="r" eaLnBrk="1" fontAlgn="base" hangingPunct="1">
                <a:spcBef>
                  <a:spcPct val="0"/>
                </a:spcBef>
                <a:spcAft>
                  <a:spcPts val="300"/>
                </a:spcAft>
              </a:pPr>
              <a:r>
                <a:rPr lang="en-US" altLang="en-US" sz="1600" dirty="0" smtClean="0">
                  <a:solidFill>
                    <a:schemeClr val="bg1"/>
                  </a:solidFill>
                  <a:latin typeface="Arial Narrow" panose="020B0606020202030204" pitchFamily="34" charset="0"/>
                </a:rPr>
                <a:t>Larry Tarasek</a:t>
              </a:r>
              <a:endParaRPr lang="en-US" altLang="en-US" sz="1600" dirty="0">
                <a:solidFill>
                  <a:schemeClr val="bg1"/>
                </a:solidFill>
                <a:latin typeface="Arial Narrow" panose="020B0606020202030204" pitchFamily="34" charset="0"/>
              </a:endParaRPr>
            </a:p>
            <a:p>
              <a:pPr algn="r" eaLnBrk="1" fontAlgn="base" hangingPunct="1">
                <a:spcBef>
                  <a:spcPct val="0"/>
                </a:spcBef>
                <a:spcAft>
                  <a:spcPct val="0"/>
                </a:spcAft>
              </a:pPr>
              <a:r>
                <a:rPr lang="en-US" altLang="en-US" sz="1200" b="0" i="1" dirty="0">
                  <a:solidFill>
                    <a:srgbClr val="299DEB"/>
                  </a:solidFill>
                  <a:latin typeface="Arial Narrow" panose="020B0606020202030204" pitchFamily="34" charset="0"/>
                  <a:cs typeface="Times" pitchFamily="18" charset="0"/>
                </a:rPr>
                <a:t>Technical </a:t>
              </a:r>
              <a:r>
                <a:rPr lang="en-US" altLang="en-US" sz="1200" b="0" i="1" dirty="0" smtClean="0">
                  <a:solidFill>
                    <a:srgbClr val="299DEB"/>
                  </a:solidFill>
                  <a:latin typeface="Arial Narrow" panose="020B0606020202030204" pitchFamily="34" charset="0"/>
                  <a:cs typeface="Times" pitchFamily="18" charset="0"/>
                </a:rPr>
                <a:t>Director (Acting), </a:t>
              </a:r>
              <a:r>
                <a:rPr lang="en-US" altLang="en-US" sz="1200" b="0" i="1" dirty="0">
                  <a:solidFill>
                    <a:srgbClr val="299DEB"/>
                  </a:solidFill>
                  <a:latin typeface="Arial Narrow" panose="020B0606020202030204" pitchFamily="34" charset="0"/>
                  <a:cs typeface="Times" pitchFamily="18" charset="0"/>
                </a:rPr>
                <a:t>NSWCCD</a:t>
              </a:r>
              <a:endParaRPr lang="en-US" altLang="en-US" sz="1200" b="0" i="1" dirty="0">
                <a:solidFill>
                  <a:srgbClr val="299DEB"/>
                </a:solidFill>
                <a:latin typeface="Arial Narrow" panose="020B0606020202030204" pitchFamily="34" charset="0"/>
                <a:ea typeface="ＭＳ Ｐゴシック" pitchFamily="34" charset="-128"/>
                <a:cs typeface="Times" pitchFamily="18" charset="0"/>
              </a:endParaRPr>
            </a:p>
          </p:txBody>
        </p:sp>
        <p:pic>
          <p:nvPicPr>
            <p:cNvPr id="29" name="Picture 28" descr="Blue-Yellow block.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200" y="5691313"/>
              <a:ext cx="685799" cy="774878"/>
            </a:xfrm>
            <a:prstGeom prst="rect">
              <a:avLst/>
            </a:prstGeom>
          </p:spPr>
        </p:pic>
        <p:pic>
          <p:nvPicPr>
            <p:cNvPr id="30" name="Picture 29" descr="Yellow-Blue block.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5702122"/>
              <a:ext cx="677007" cy="774878"/>
            </a:xfrm>
            <a:prstGeom prst="rect">
              <a:avLst/>
            </a:prstGeom>
          </p:spPr>
        </p:pic>
      </p:grpSp>
      <p:sp>
        <p:nvSpPr>
          <p:cNvPr id="2" name="Title 1"/>
          <p:cNvSpPr>
            <a:spLocks noGrp="1"/>
          </p:cNvSpPr>
          <p:nvPr>
            <p:ph type="ctrTitle" hasCustomPrompt="1"/>
          </p:nvPr>
        </p:nvSpPr>
        <p:spPr>
          <a:xfrm>
            <a:off x="8792" y="3962400"/>
            <a:ext cx="7620000" cy="533400"/>
          </a:xfrm>
          <a:prstGeom prst="rect">
            <a:avLst/>
          </a:prstGeom>
        </p:spPr>
        <p:txBody>
          <a:bodyPr/>
          <a:lstStyle>
            <a:lvl1pPr algn="r">
              <a:defRPr sz="3200">
                <a:solidFill>
                  <a:schemeClr val="bg1"/>
                </a:solidFill>
                <a:effectLst>
                  <a:outerShdw blurRad="38100" dist="38100" dir="2700000" algn="tl">
                    <a:srgbClr val="000000">
                      <a:alpha val="43137"/>
                    </a:srgbClr>
                  </a:outerShdw>
                </a:effectLst>
                <a:latin typeface="Swis721 Blk BT" panose="020B0904030502020204" pitchFamily="34" charset="0"/>
              </a:defRPr>
            </a:lvl1pPr>
          </a:lstStyle>
          <a:p>
            <a:r>
              <a:rPr lang="en-US" dirty="0" smtClean="0"/>
              <a:t>Brief Title Here</a:t>
            </a:r>
            <a:endParaRPr lang="en-US" dirty="0"/>
          </a:p>
        </p:txBody>
      </p:sp>
      <p:sp>
        <p:nvSpPr>
          <p:cNvPr id="3" name="Subtitle 2"/>
          <p:cNvSpPr>
            <a:spLocks noGrp="1"/>
          </p:cNvSpPr>
          <p:nvPr>
            <p:ph type="subTitle" idx="1" hasCustomPrompt="1"/>
          </p:nvPr>
        </p:nvSpPr>
        <p:spPr>
          <a:xfrm>
            <a:off x="0" y="4973096"/>
            <a:ext cx="9143999" cy="479286"/>
          </a:xfrm>
          <a:prstGeom prst="rect">
            <a:avLst/>
          </a:prstGeom>
        </p:spPr>
        <p:txBody>
          <a:bodyPr/>
          <a:lstStyle>
            <a:lvl1pPr marL="0" indent="0" algn="ctr">
              <a:buNone/>
              <a:defRPr sz="2400" b="1" baseline="0">
                <a:solidFill>
                  <a:schemeClr val="bg1"/>
                </a:solidFill>
                <a:latin typeface="Arial Narrow" panose="020B0606020202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Visitor’s Name Here</a:t>
            </a:r>
          </a:p>
        </p:txBody>
      </p:sp>
      <p:sp>
        <p:nvSpPr>
          <p:cNvPr id="34" name="Date Placeholder 3"/>
          <p:cNvSpPr>
            <a:spLocks noGrp="1"/>
          </p:cNvSpPr>
          <p:nvPr>
            <p:ph type="dt" sz="half" idx="10"/>
          </p:nvPr>
        </p:nvSpPr>
        <p:spPr>
          <a:xfrm>
            <a:off x="0" y="4492219"/>
            <a:ext cx="7641080" cy="365125"/>
          </a:xfrm>
          <a:prstGeom prst="rect">
            <a:avLst/>
          </a:prstGeom>
        </p:spPr>
        <p:txBody>
          <a:bodyPr/>
          <a:lstStyle>
            <a:lvl1pPr algn="r">
              <a:defRPr i="1">
                <a:solidFill>
                  <a:srgbClr val="FFC000"/>
                </a:solidFill>
                <a:latin typeface="Arial Narrow" panose="020B0606020202030204" pitchFamily="34" charset="0"/>
              </a:defRPr>
            </a:lvl1pPr>
          </a:lstStyle>
          <a:p>
            <a:r>
              <a:rPr lang="en-US" dirty="0" smtClean="0"/>
              <a:t>Presenter’s Name, Title Here</a:t>
            </a:r>
            <a:endParaRPr lang="en-US" dirty="0"/>
          </a:p>
        </p:txBody>
      </p:sp>
      <p:sp>
        <p:nvSpPr>
          <p:cNvPr id="35" name="Footer Placeholder 4"/>
          <p:cNvSpPr>
            <a:spLocks noGrp="1"/>
          </p:cNvSpPr>
          <p:nvPr>
            <p:ph type="ftr" sz="quarter" idx="11"/>
          </p:nvPr>
        </p:nvSpPr>
        <p:spPr>
          <a:xfrm>
            <a:off x="3124200" y="5961089"/>
            <a:ext cx="2895600" cy="365125"/>
          </a:xfrm>
          <a:prstGeom prst="rect">
            <a:avLst/>
          </a:prstGeom>
        </p:spPr>
        <p:txBody>
          <a:bodyPr/>
          <a:lstStyle>
            <a:lvl1pPr>
              <a:defRPr sz="1400">
                <a:solidFill>
                  <a:schemeClr val="bg1"/>
                </a:solidFill>
                <a:latin typeface="Arial Narrow" panose="020B0606020202030204" pitchFamily="34" charset="0"/>
              </a:defRPr>
            </a:lvl1pPr>
          </a:lstStyle>
          <a:p>
            <a:pPr algn="ctr"/>
            <a:r>
              <a:rPr lang="en-US" dirty="0" smtClean="0"/>
              <a:t>Date Here</a:t>
            </a:r>
            <a:endParaRPr lang="en-US" dirty="0"/>
          </a:p>
        </p:txBody>
      </p:sp>
      <p:sp>
        <p:nvSpPr>
          <p:cNvPr id="36" name="Slide Number Placeholder 5"/>
          <p:cNvSpPr>
            <a:spLocks noGrp="1"/>
          </p:cNvSpPr>
          <p:nvPr>
            <p:ph type="sldNum" sz="quarter" idx="12"/>
          </p:nvPr>
        </p:nvSpPr>
        <p:spPr>
          <a:xfrm>
            <a:off x="-1" y="6569075"/>
            <a:ext cx="9143999" cy="288925"/>
          </a:xfrm>
          <a:prstGeom prst="rect">
            <a:avLst/>
          </a:prstGeom>
        </p:spPr>
        <p:txBody>
          <a:bodyPr/>
          <a:lstStyle>
            <a:lvl1pPr algn="ctr">
              <a:defRPr sz="900"/>
            </a:lvl1pPr>
          </a:lstStyle>
          <a:p>
            <a:pPr fontAlgn="base">
              <a:spcBef>
                <a:spcPct val="0"/>
              </a:spcBef>
              <a:spcAft>
                <a:spcPct val="0"/>
              </a:spcAft>
            </a:pPr>
            <a:r>
              <a:rPr lang="en-US" altLang="en-US" dirty="0" smtClean="0">
                <a:solidFill>
                  <a:srgbClr val="FFC000"/>
                </a:solidFill>
                <a:latin typeface="Arial Narrow" panose="020B0606020202030204" pitchFamily="34" charset="0"/>
              </a:rPr>
              <a:t>Distribution Statement  Here:. 	</a:t>
            </a:r>
            <a:fld id="{6F56DADA-61BA-469C-8463-D8F9129704BC}" type="slidenum">
              <a:rPr lang="en-US" altLang="en-US" smtClean="0">
                <a:solidFill>
                  <a:srgbClr val="FFC000"/>
                </a:solidFill>
                <a:latin typeface="Arial Narrow" panose="020B0606020202030204" pitchFamily="34" charset="0"/>
              </a:rPr>
              <a:pPr fontAlgn="base">
                <a:spcBef>
                  <a:spcPct val="0"/>
                </a:spcBef>
                <a:spcAft>
                  <a:spcPct val="0"/>
                </a:spcAft>
              </a:pPr>
              <a:t>‹#›</a:t>
            </a:fld>
            <a:endParaRPr lang="en-US" altLang="en-US" dirty="0">
              <a:solidFill>
                <a:srgbClr val="FFC000"/>
              </a:solidFill>
              <a:latin typeface="Arial Narrow" panose="020B0606020202030204" pitchFamily="34" charset="0"/>
            </a:endParaRPr>
          </a:p>
        </p:txBody>
      </p:sp>
      <p:sp>
        <p:nvSpPr>
          <p:cNvPr id="40" name="Text Placeholder 2"/>
          <p:cNvSpPr>
            <a:spLocks noGrp="1"/>
          </p:cNvSpPr>
          <p:nvPr>
            <p:ph type="body" idx="13"/>
          </p:nvPr>
        </p:nvSpPr>
        <p:spPr>
          <a:xfrm>
            <a:off x="0" y="5181600"/>
            <a:ext cx="9144000" cy="520700"/>
          </a:xfrm>
          <a:prstGeom prst="rect">
            <a:avLst/>
          </a:prstGeom>
        </p:spPr>
        <p:txBody>
          <a:bodyPr anchor="b"/>
          <a:lstStyle>
            <a:lvl1pPr marL="0" indent="0" algn="ctr">
              <a:buNone/>
              <a:defRPr sz="1600" i="1">
                <a:solidFill>
                  <a:schemeClr val="bg1"/>
                </a:solidFill>
                <a:latin typeface="Arial Narrow" panose="020B0606020202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373355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marL="0" indent="0">
              <a:buNone/>
              <a:defRPr sz="2400" b="1">
                <a:solidFill>
                  <a:schemeClr val="accent1">
                    <a:lumMod val="50000"/>
                  </a:schemeClr>
                </a:solidFill>
                <a:latin typeface="Arial Narrow" panose="020B0606020202030204" pitchFamily="34" charset="0"/>
              </a:defRPr>
            </a:lvl1pPr>
            <a:lvl2pPr marL="742950" indent="-285750">
              <a:buFont typeface="Arial" panose="020B0604020202020204" pitchFamily="34" charset="0"/>
              <a:buChar char="•"/>
              <a:defRPr sz="2000">
                <a:solidFill>
                  <a:schemeClr val="accent1">
                    <a:lumMod val="50000"/>
                  </a:schemeClr>
                </a:solidFill>
                <a:latin typeface="Arial Narrow" panose="020B0606020202030204" pitchFamily="34" charset="0"/>
              </a:defRPr>
            </a:lvl2pPr>
            <a:lvl3pPr marL="1143000" indent="-228600">
              <a:buFont typeface="Arial" panose="020B0604020202020204" pitchFamily="34" charset="0"/>
              <a:buChar char="•"/>
              <a:defRPr sz="1800">
                <a:solidFill>
                  <a:schemeClr val="accent1">
                    <a:lumMod val="50000"/>
                  </a:schemeClr>
                </a:solidFill>
                <a:latin typeface="Arial Narrow" panose="020B0606020202030204" pitchFamily="34" charset="0"/>
              </a:defRPr>
            </a:lvl3pPr>
            <a:lvl4pPr marL="1600200" indent="-228600">
              <a:buFont typeface="Arial" panose="020B0604020202020204" pitchFamily="34" charset="0"/>
              <a:buChar char="•"/>
              <a:defRPr sz="1600">
                <a:solidFill>
                  <a:schemeClr val="accent1">
                    <a:lumMod val="50000"/>
                  </a:schemeClr>
                </a:solidFill>
                <a:latin typeface="Arial Narrow" panose="020B0606020202030204" pitchFamily="34" charset="0"/>
              </a:defRPr>
            </a:lvl4pPr>
            <a:lvl5pPr marL="2057400" indent="-228600">
              <a:buFont typeface="Arial" panose="020B0604020202020204" pitchFamily="34" charset="0"/>
              <a:buChar char="•"/>
              <a:defRPr sz="1400">
                <a:solidFill>
                  <a:schemeClr val="accent1">
                    <a:lumMod val="50000"/>
                  </a:schemeClr>
                </a:solidFill>
                <a:latin typeface="Arial Narrow" panose="020B0606020202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7" name="Group 6"/>
          <p:cNvGrpSpPr/>
          <p:nvPr userDrawn="1"/>
        </p:nvGrpSpPr>
        <p:grpSpPr>
          <a:xfrm>
            <a:off x="0" y="1"/>
            <a:ext cx="9150492" cy="1146969"/>
            <a:chOff x="0" y="1"/>
            <a:chExt cx="9150492" cy="1146969"/>
          </a:xfrm>
        </p:grpSpPr>
        <p:sp>
          <p:nvSpPr>
            <p:cNvPr id="8" name="Rectangle 7"/>
            <p:cNvSpPr/>
            <p:nvPr/>
          </p:nvSpPr>
          <p:spPr bwMode="auto">
            <a:xfrm>
              <a:off x="0" y="1"/>
              <a:ext cx="9144000" cy="1142999"/>
            </a:xfrm>
            <a:prstGeom prst="rect">
              <a:avLst/>
            </a:prstGeom>
            <a:solidFill>
              <a:srgbClr val="0A283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lnSpc>
                  <a:spcPct val="90000"/>
                </a:lnSpc>
                <a:spcBef>
                  <a:spcPct val="0"/>
                </a:spcBef>
                <a:spcAft>
                  <a:spcPct val="0"/>
                </a:spcAft>
              </a:pPr>
              <a:endParaRPr lang="en-US" sz="1000" b="1" smtClean="0">
                <a:solidFill>
                  <a:prstClr val="black"/>
                </a:solidFill>
                <a:latin typeface="Arial Black" pitchFamily="34" charset="0"/>
              </a:endParaRPr>
            </a:p>
          </p:txBody>
        </p:sp>
        <p:sp>
          <p:nvSpPr>
            <p:cNvPr id="9" name="Rectangle 5"/>
            <p:cNvSpPr/>
            <p:nvPr/>
          </p:nvSpPr>
          <p:spPr bwMode="auto">
            <a:xfrm>
              <a:off x="7239000" y="1"/>
              <a:ext cx="1910780" cy="1146969"/>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 name="connsiteX4" fmla="*/ 0 w 762000"/>
                <a:gd name="connsiteY4" fmla="*/ 0 h 762000"/>
                <a:gd name="connsiteX0" fmla="*/ 0 w 765175"/>
                <a:gd name="connsiteY0" fmla="*/ 41275 h 803275"/>
                <a:gd name="connsiteX1" fmla="*/ 765175 w 765175"/>
                <a:gd name="connsiteY1" fmla="*/ 0 h 803275"/>
                <a:gd name="connsiteX2" fmla="*/ 762000 w 765175"/>
                <a:gd name="connsiteY2" fmla="*/ 803275 h 803275"/>
                <a:gd name="connsiteX3" fmla="*/ 0 w 765175"/>
                <a:gd name="connsiteY3" fmla="*/ 803275 h 803275"/>
                <a:gd name="connsiteX4" fmla="*/ 0 w 765175"/>
                <a:gd name="connsiteY4" fmla="*/ 41275 h 803275"/>
                <a:gd name="connsiteX0" fmla="*/ 15875 w 765175"/>
                <a:gd name="connsiteY0" fmla="*/ 0 h 803275"/>
                <a:gd name="connsiteX1" fmla="*/ 765175 w 765175"/>
                <a:gd name="connsiteY1" fmla="*/ 0 h 803275"/>
                <a:gd name="connsiteX2" fmla="*/ 762000 w 765175"/>
                <a:gd name="connsiteY2" fmla="*/ 803275 h 803275"/>
                <a:gd name="connsiteX3" fmla="*/ 0 w 765175"/>
                <a:gd name="connsiteY3" fmla="*/ 803275 h 803275"/>
                <a:gd name="connsiteX4" fmla="*/ 15875 w 765175"/>
                <a:gd name="connsiteY4" fmla="*/ 0 h 803275"/>
                <a:gd name="connsiteX0" fmla="*/ 469900 w 1219200"/>
                <a:gd name="connsiteY0" fmla="*/ 0 h 806450"/>
                <a:gd name="connsiteX1" fmla="*/ 1219200 w 1219200"/>
                <a:gd name="connsiteY1" fmla="*/ 0 h 806450"/>
                <a:gd name="connsiteX2" fmla="*/ 1216025 w 1219200"/>
                <a:gd name="connsiteY2" fmla="*/ 803275 h 806450"/>
                <a:gd name="connsiteX3" fmla="*/ 0 w 1219200"/>
                <a:gd name="connsiteY3" fmla="*/ 806450 h 806450"/>
                <a:gd name="connsiteX4" fmla="*/ 469900 w 1219200"/>
                <a:gd name="connsiteY4" fmla="*/ 0 h 806450"/>
                <a:gd name="connsiteX0" fmla="*/ 447040 w 1196340"/>
                <a:gd name="connsiteY0" fmla="*/ 0 h 852170"/>
                <a:gd name="connsiteX1" fmla="*/ 1196340 w 1196340"/>
                <a:gd name="connsiteY1" fmla="*/ 0 h 852170"/>
                <a:gd name="connsiteX2" fmla="*/ 1193165 w 1196340"/>
                <a:gd name="connsiteY2" fmla="*/ 803275 h 852170"/>
                <a:gd name="connsiteX3" fmla="*/ 0 w 1196340"/>
                <a:gd name="connsiteY3" fmla="*/ 852170 h 852170"/>
                <a:gd name="connsiteX4" fmla="*/ 447040 w 1196340"/>
                <a:gd name="connsiteY4" fmla="*/ 0 h 852170"/>
                <a:gd name="connsiteX0" fmla="*/ 447040 w 1196340"/>
                <a:gd name="connsiteY0" fmla="*/ 0 h 856615"/>
                <a:gd name="connsiteX1" fmla="*/ 1196340 w 1196340"/>
                <a:gd name="connsiteY1" fmla="*/ 0 h 856615"/>
                <a:gd name="connsiteX2" fmla="*/ 1188085 w 1196340"/>
                <a:gd name="connsiteY2" fmla="*/ 856615 h 856615"/>
                <a:gd name="connsiteX3" fmla="*/ 0 w 1196340"/>
                <a:gd name="connsiteY3" fmla="*/ 852170 h 856615"/>
                <a:gd name="connsiteX4" fmla="*/ 447040 w 1196340"/>
                <a:gd name="connsiteY4" fmla="*/ 0 h 856615"/>
                <a:gd name="connsiteX0" fmla="*/ 447040 w 1196340"/>
                <a:gd name="connsiteY0" fmla="*/ 0 h 856615"/>
                <a:gd name="connsiteX1" fmla="*/ 1196340 w 1196340"/>
                <a:gd name="connsiteY1" fmla="*/ 0 h 856615"/>
                <a:gd name="connsiteX2" fmla="*/ 1195705 w 1196340"/>
                <a:gd name="connsiteY2" fmla="*/ 856615 h 856615"/>
                <a:gd name="connsiteX3" fmla="*/ 0 w 1196340"/>
                <a:gd name="connsiteY3" fmla="*/ 852170 h 856615"/>
                <a:gd name="connsiteX4" fmla="*/ 447040 w 1196340"/>
                <a:gd name="connsiteY4" fmla="*/ 0 h 856615"/>
                <a:gd name="connsiteX0" fmla="*/ 441960 w 1191260"/>
                <a:gd name="connsiteY0" fmla="*/ 0 h 856615"/>
                <a:gd name="connsiteX1" fmla="*/ 1191260 w 1191260"/>
                <a:gd name="connsiteY1" fmla="*/ 0 h 856615"/>
                <a:gd name="connsiteX2" fmla="*/ 1190625 w 1191260"/>
                <a:gd name="connsiteY2" fmla="*/ 856615 h 856615"/>
                <a:gd name="connsiteX3" fmla="*/ 0 w 1191260"/>
                <a:gd name="connsiteY3" fmla="*/ 854710 h 856615"/>
                <a:gd name="connsiteX4" fmla="*/ 441960 w 1191260"/>
                <a:gd name="connsiteY4" fmla="*/ 0 h 856615"/>
                <a:gd name="connsiteX0" fmla="*/ 441960 w 1193344"/>
                <a:gd name="connsiteY0" fmla="*/ 0 h 854710"/>
                <a:gd name="connsiteX1" fmla="*/ 1191260 w 1193344"/>
                <a:gd name="connsiteY1" fmla="*/ 0 h 854710"/>
                <a:gd name="connsiteX2" fmla="*/ 1193165 w 1193344"/>
                <a:gd name="connsiteY2" fmla="*/ 854075 h 854710"/>
                <a:gd name="connsiteX3" fmla="*/ 0 w 1193344"/>
                <a:gd name="connsiteY3" fmla="*/ 854710 h 854710"/>
                <a:gd name="connsiteX4" fmla="*/ 441960 w 1193344"/>
                <a:gd name="connsiteY4" fmla="*/ 0 h 854710"/>
                <a:gd name="connsiteX0" fmla="*/ 535940 w 1193344"/>
                <a:gd name="connsiteY0" fmla="*/ 0 h 913130"/>
                <a:gd name="connsiteX1" fmla="*/ 1191260 w 1193344"/>
                <a:gd name="connsiteY1" fmla="*/ 58420 h 913130"/>
                <a:gd name="connsiteX2" fmla="*/ 1193165 w 1193344"/>
                <a:gd name="connsiteY2" fmla="*/ 912495 h 913130"/>
                <a:gd name="connsiteX3" fmla="*/ 0 w 1193344"/>
                <a:gd name="connsiteY3" fmla="*/ 913130 h 913130"/>
                <a:gd name="connsiteX4" fmla="*/ 535940 w 1193344"/>
                <a:gd name="connsiteY4" fmla="*/ 0 h 913130"/>
                <a:gd name="connsiteX0" fmla="*/ 535940 w 1196340"/>
                <a:gd name="connsiteY0" fmla="*/ 0 h 913130"/>
                <a:gd name="connsiteX1" fmla="*/ 1196340 w 1196340"/>
                <a:gd name="connsiteY1" fmla="*/ 2540 h 913130"/>
                <a:gd name="connsiteX2" fmla="*/ 1193165 w 1196340"/>
                <a:gd name="connsiteY2" fmla="*/ 912495 h 913130"/>
                <a:gd name="connsiteX3" fmla="*/ 0 w 1196340"/>
                <a:gd name="connsiteY3" fmla="*/ 913130 h 913130"/>
                <a:gd name="connsiteX4" fmla="*/ 535940 w 1196340"/>
                <a:gd name="connsiteY4" fmla="*/ 0 h 913130"/>
                <a:gd name="connsiteX0" fmla="*/ 548640 w 1209040"/>
                <a:gd name="connsiteY0" fmla="*/ 0 h 915670"/>
                <a:gd name="connsiteX1" fmla="*/ 1209040 w 1209040"/>
                <a:gd name="connsiteY1" fmla="*/ 2540 h 915670"/>
                <a:gd name="connsiteX2" fmla="*/ 1205865 w 1209040"/>
                <a:gd name="connsiteY2" fmla="*/ 912495 h 915670"/>
                <a:gd name="connsiteX3" fmla="*/ 0 w 1209040"/>
                <a:gd name="connsiteY3" fmla="*/ 915670 h 915670"/>
                <a:gd name="connsiteX4" fmla="*/ 548640 w 1209040"/>
                <a:gd name="connsiteY4" fmla="*/ 0 h 915670"/>
                <a:gd name="connsiteX0" fmla="*/ 553720 w 1214120"/>
                <a:gd name="connsiteY0" fmla="*/ 0 h 913130"/>
                <a:gd name="connsiteX1" fmla="*/ 1214120 w 1214120"/>
                <a:gd name="connsiteY1" fmla="*/ 2540 h 913130"/>
                <a:gd name="connsiteX2" fmla="*/ 1210945 w 1214120"/>
                <a:gd name="connsiteY2" fmla="*/ 912495 h 913130"/>
                <a:gd name="connsiteX3" fmla="*/ 0 w 1214120"/>
                <a:gd name="connsiteY3" fmla="*/ 913130 h 913130"/>
                <a:gd name="connsiteX4" fmla="*/ 553720 w 1214120"/>
                <a:gd name="connsiteY4" fmla="*/ 0 h 913130"/>
                <a:gd name="connsiteX0" fmla="*/ 553720 w 1402080"/>
                <a:gd name="connsiteY0" fmla="*/ 0 h 913130"/>
                <a:gd name="connsiteX1" fmla="*/ 1402080 w 1402080"/>
                <a:gd name="connsiteY1" fmla="*/ 10160 h 913130"/>
                <a:gd name="connsiteX2" fmla="*/ 1210945 w 1402080"/>
                <a:gd name="connsiteY2" fmla="*/ 912495 h 913130"/>
                <a:gd name="connsiteX3" fmla="*/ 0 w 1402080"/>
                <a:gd name="connsiteY3" fmla="*/ 913130 h 913130"/>
                <a:gd name="connsiteX4" fmla="*/ 553720 w 1402080"/>
                <a:gd name="connsiteY4" fmla="*/ 0 h 913130"/>
                <a:gd name="connsiteX0" fmla="*/ 553720 w 1402080"/>
                <a:gd name="connsiteY0" fmla="*/ 0 h 913130"/>
                <a:gd name="connsiteX1" fmla="*/ 1402080 w 1402080"/>
                <a:gd name="connsiteY1" fmla="*/ 2540 h 913130"/>
                <a:gd name="connsiteX2" fmla="*/ 1210945 w 1402080"/>
                <a:gd name="connsiteY2" fmla="*/ 912495 h 913130"/>
                <a:gd name="connsiteX3" fmla="*/ 0 w 1402080"/>
                <a:gd name="connsiteY3" fmla="*/ 913130 h 913130"/>
                <a:gd name="connsiteX4" fmla="*/ 553720 w 1402080"/>
                <a:gd name="connsiteY4" fmla="*/ 0 h 913130"/>
                <a:gd name="connsiteX0" fmla="*/ 553720 w 1402080"/>
                <a:gd name="connsiteY0" fmla="*/ 0 h 915035"/>
                <a:gd name="connsiteX1" fmla="*/ 1402080 w 1402080"/>
                <a:gd name="connsiteY1" fmla="*/ 2540 h 915035"/>
                <a:gd name="connsiteX2" fmla="*/ 1398905 w 1402080"/>
                <a:gd name="connsiteY2" fmla="*/ 915035 h 915035"/>
                <a:gd name="connsiteX3" fmla="*/ 0 w 1402080"/>
                <a:gd name="connsiteY3" fmla="*/ 913130 h 915035"/>
                <a:gd name="connsiteX4" fmla="*/ 553720 w 1402080"/>
                <a:gd name="connsiteY4" fmla="*/ 0 h 915035"/>
                <a:gd name="connsiteX0" fmla="*/ 553720 w 1399540"/>
                <a:gd name="connsiteY0" fmla="*/ 0 h 915035"/>
                <a:gd name="connsiteX1" fmla="*/ 1399540 w 1399540"/>
                <a:gd name="connsiteY1" fmla="*/ 5080 h 915035"/>
                <a:gd name="connsiteX2" fmla="*/ 1398905 w 1399540"/>
                <a:gd name="connsiteY2" fmla="*/ 915035 h 915035"/>
                <a:gd name="connsiteX3" fmla="*/ 0 w 1399540"/>
                <a:gd name="connsiteY3" fmla="*/ 913130 h 915035"/>
                <a:gd name="connsiteX4" fmla="*/ 553720 w 1399540"/>
                <a:gd name="connsiteY4" fmla="*/ 0 h 915035"/>
                <a:gd name="connsiteX0" fmla="*/ 553720 w 1402080"/>
                <a:gd name="connsiteY0" fmla="*/ 0 h 915035"/>
                <a:gd name="connsiteX1" fmla="*/ 1402080 w 1402080"/>
                <a:gd name="connsiteY1" fmla="*/ 0 h 915035"/>
                <a:gd name="connsiteX2" fmla="*/ 1398905 w 1402080"/>
                <a:gd name="connsiteY2" fmla="*/ 915035 h 915035"/>
                <a:gd name="connsiteX3" fmla="*/ 0 w 1402080"/>
                <a:gd name="connsiteY3" fmla="*/ 913130 h 915035"/>
                <a:gd name="connsiteX4" fmla="*/ 553720 w 1402080"/>
                <a:gd name="connsiteY4" fmla="*/ 0 h 915035"/>
                <a:gd name="connsiteX0" fmla="*/ 553720 w 1529080"/>
                <a:gd name="connsiteY0" fmla="*/ 0 h 915035"/>
                <a:gd name="connsiteX1" fmla="*/ 1529080 w 1529080"/>
                <a:gd name="connsiteY1" fmla="*/ 25400 h 915035"/>
                <a:gd name="connsiteX2" fmla="*/ 1398905 w 1529080"/>
                <a:gd name="connsiteY2" fmla="*/ 915035 h 915035"/>
                <a:gd name="connsiteX3" fmla="*/ 0 w 1529080"/>
                <a:gd name="connsiteY3" fmla="*/ 913130 h 915035"/>
                <a:gd name="connsiteX4" fmla="*/ 553720 w 1529080"/>
                <a:gd name="connsiteY4" fmla="*/ 0 h 915035"/>
                <a:gd name="connsiteX0" fmla="*/ 553720 w 1526540"/>
                <a:gd name="connsiteY0" fmla="*/ 0 h 915035"/>
                <a:gd name="connsiteX1" fmla="*/ 1526540 w 1526540"/>
                <a:gd name="connsiteY1" fmla="*/ 0 h 915035"/>
                <a:gd name="connsiteX2" fmla="*/ 1398905 w 1526540"/>
                <a:gd name="connsiteY2" fmla="*/ 915035 h 915035"/>
                <a:gd name="connsiteX3" fmla="*/ 0 w 1526540"/>
                <a:gd name="connsiteY3" fmla="*/ 913130 h 915035"/>
                <a:gd name="connsiteX4" fmla="*/ 553720 w 1526540"/>
                <a:gd name="connsiteY4" fmla="*/ 0 h 915035"/>
                <a:gd name="connsiteX0" fmla="*/ 553720 w 1528624"/>
                <a:gd name="connsiteY0" fmla="*/ 0 h 917575"/>
                <a:gd name="connsiteX1" fmla="*/ 1526540 w 1528624"/>
                <a:gd name="connsiteY1" fmla="*/ 0 h 917575"/>
                <a:gd name="connsiteX2" fmla="*/ 1528445 w 1528624"/>
                <a:gd name="connsiteY2" fmla="*/ 917575 h 917575"/>
                <a:gd name="connsiteX3" fmla="*/ 0 w 1528624"/>
                <a:gd name="connsiteY3" fmla="*/ 913130 h 917575"/>
                <a:gd name="connsiteX4" fmla="*/ 553720 w 1528624"/>
                <a:gd name="connsiteY4" fmla="*/ 0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8624" h="917575">
                  <a:moveTo>
                    <a:pt x="553720" y="0"/>
                  </a:moveTo>
                  <a:lnTo>
                    <a:pt x="1526540" y="0"/>
                  </a:lnTo>
                  <a:cubicBezTo>
                    <a:pt x="1525482" y="267758"/>
                    <a:pt x="1529503" y="649817"/>
                    <a:pt x="1528445" y="917575"/>
                  </a:cubicBezTo>
                  <a:lnTo>
                    <a:pt x="0" y="913130"/>
                  </a:lnTo>
                  <a:lnTo>
                    <a:pt x="553720" y="0"/>
                  </a:lnTo>
                  <a:close/>
                </a:path>
              </a:pathLst>
            </a:custGeom>
            <a:solidFill>
              <a:srgbClr val="FAB90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lnSpc>
                  <a:spcPct val="90000"/>
                </a:lnSpc>
                <a:spcBef>
                  <a:spcPct val="0"/>
                </a:spcBef>
                <a:spcAft>
                  <a:spcPct val="0"/>
                </a:spcAft>
              </a:pPr>
              <a:endParaRPr lang="en-US" sz="1000" b="1" smtClean="0">
                <a:solidFill>
                  <a:prstClr val="black"/>
                </a:solidFill>
                <a:latin typeface="Arial Black" pitchFamily="34" charset="0"/>
              </a:endParaRPr>
            </a:p>
          </p:txBody>
        </p:sp>
        <p:sp>
          <p:nvSpPr>
            <p:cNvPr id="10" name="Rectangle 5"/>
            <p:cNvSpPr/>
            <p:nvPr/>
          </p:nvSpPr>
          <p:spPr bwMode="auto">
            <a:xfrm>
              <a:off x="7537452" y="219075"/>
              <a:ext cx="1613040" cy="9271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 name="connsiteX4" fmla="*/ 0 w 762000"/>
                <a:gd name="connsiteY4" fmla="*/ 0 h 762000"/>
                <a:gd name="connsiteX0" fmla="*/ 0 w 765175"/>
                <a:gd name="connsiteY0" fmla="*/ 41275 h 803275"/>
                <a:gd name="connsiteX1" fmla="*/ 765175 w 765175"/>
                <a:gd name="connsiteY1" fmla="*/ 0 h 803275"/>
                <a:gd name="connsiteX2" fmla="*/ 762000 w 765175"/>
                <a:gd name="connsiteY2" fmla="*/ 803275 h 803275"/>
                <a:gd name="connsiteX3" fmla="*/ 0 w 765175"/>
                <a:gd name="connsiteY3" fmla="*/ 803275 h 803275"/>
                <a:gd name="connsiteX4" fmla="*/ 0 w 765175"/>
                <a:gd name="connsiteY4" fmla="*/ 41275 h 803275"/>
                <a:gd name="connsiteX0" fmla="*/ 15875 w 765175"/>
                <a:gd name="connsiteY0" fmla="*/ 0 h 803275"/>
                <a:gd name="connsiteX1" fmla="*/ 765175 w 765175"/>
                <a:gd name="connsiteY1" fmla="*/ 0 h 803275"/>
                <a:gd name="connsiteX2" fmla="*/ 762000 w 765175"/>
                <a:gd name="connsiteY2" fmla="*/ 803275 h 803275"/>
                <a:gd name="connsiteX3" fmla="*/ 0 w 765175"/>
                <a:gd name="connsiteY3" fmla="*/ 803275 h 803275"/>
                <a:gd name="connsiteX4" fmla="*/ 15875 w 765175"/>
                <a:gd name="connsiteY4" fmla="*/ 0 h 803275"/>
                <a:gd name="connsiteX0" fmla="*/ 469900 w 1219200"/>
                <a:gd name="connsiteY0" fmla="*/ 0 h 806450"/>
                <a:gd name="connsiteX1" fmla="*/ 1219200 w 1219200"/>
                <a:gd name="connsiteY1" fmla="*/ 0 h 806450"/>
                <a:gd name="connsiteX2" fmla="*/ 1216025 w 1219200"/>
                <a:gd name="connsiteY2" fmla="*/ 803275 h 806450"/>
                <a:gd name="connsiteX3" fmla="*/ 0 w 1219200"/>
                <a:gd name="connsiteY3" fmla="*/ 806450 h 806450"/>
                <a:gd name="connsiteX4" fmla="*/ 469900 w 1219200"/>
                <a:gd name="connsiteY4" fmla="*/ 0 h 806450"/>
                <a:gd name="connsiteX0" fmla="*/ 469900 w 1450975"/>
                <a:gd name="connsiteY0" fmla="*/ 0 h 806450"/>
                <a:gd name="connsiteX1" fmla="*/ 1450975 w 1450975"/>
                <a:gd name="connsiteY1" fmla="*/ 6350 h 806450"/>
                <a:gd name="connsiteX2" fmla="*/ 1216025 w 1450975"/>
                <a:gd name="connsiteY2" fmla="*/ 803275 h 806450"/>
                <a:gd name="connsiteX3" fmla="*/ 0 w 1450975"/>
                <a:gd name="connsiteY3" fmla="*/ 806450 h 806450"/>
                <a:gd name="connsiteX4" fmla="*/ 469900 w 1450975"/>
                <a:gd name="connsiteY4" fmla="*/ 0 h 806450"/>
                <a:gd name="connsiteX0" fmla="*/ 469900 w 1450975"/>
                <a:gd name="connsiteY0" fmla="*/ 0 h 812800"/>
                <a:gd name="connsiteX1" fmla="*/ 1450975 w 1450975"/>
                <a:gd name="connsiteY1" fmla="*/ 6350 h 812800"/>
                <a:gd name="connsiteX2" fmla="*/ 1435100 w 1450975"/>
                <a:gd name="connsiteY2" fmla="*/ 812800 h 812800"/>
                <a:gd name="connsiteX3" fmla="*/ 0 w 1450975"/>
                <a:gd name="connsiteY3" fmla="*/ 806450 h 812800"/>
                <a:gd name="connsiteX4" fmla="*/ 469900 w 1450975"/>
                <a:gd name="connsiteY4" fmla="*/ 0 h 812800"/>
                <a:gd name="connsiteX0" fmla="*/ 469900 w 1450975"/>
                <a:gd name="connsiteY0" fmla="*/ 0 h 812800"/>
                <a:gd name="connsiteX1" fmla="*/ 1450975 w 1450975"/>
                <a:gd name="connsiteY1" fmla="*/ 6350 h 812800"/>
                <a:gd name="connsiteX2" fmla="*/ 1447800 w 1450975"/>
                <a:gd name="connsiteY2" fmla="*/ 812800 h 812800"/>
                <a:gd name="connsiteX3" fmla="*/ 0 w 1450975"/>
                <a:gd name="connsiteY3" fmla="*/ 806450 h 812800"/>
                <a:gd name="connsiteX4" fmla="*/ 469900 w 1450975"/>
                <a:gd name="connsiteY4" fmla="*/ 0 h 812800"/>
                <a:gd name="connsiteX0" fmla="*/ 469900 w 1451280"/>
                <a:gd name="connsiteY0" fmla="*/ 0 h 812800"/>
                <a:gd name="connsiteX1" fmla="*/ 1450975 w 1451280"/>
                <a:gd name="connsiteY1" fmla="*/ 6350 h 812800"/>
                <a:gd name="connsiteX2" fmla="*/ 1450975 w 1451280"/>
                <a:gd name="connsiteY2" fmla="*/ 812800 h 812800"/>
                <a:gd name="connsiteX3" fmla="*/ 0 w 1451280"/>
                <a:gd name="connsiteY3" fmla="*/ 806450 h 812800"/>
                <a:gd name="connsiteX4" fmla="*/ 469900 w 1451280"/>
                <a:gd name="connsiteY4" fmla="*/ 0 h 812800"/>
                <a:gd name="connsiteX0" fmla="*/ 536575 w 1451280"/>
                <a:gd name="connsiteY0" fmla="*/ 0 h 930275"/>
                <a:gd name="connsiteX1" fmla="*/ 1450975 w 1451280"/>
                <a:gd name="connsiteY1" fmla="*/ 123825 h 930275"/>
                <a:gd name="connsiteX2" fmla="*/ 1450975 w 1451280"/>
                <a:gd name="connsiteY2" fmla="*/ 930275 h 930275"/>
                <a:gd name="connsiteX3" fmla="*/ 0 w 1451280"/>
                <a:gd name="connsiteY3" fmla="*/ 923925 h 930275"/>
                <a:gd name="connsiteX4" fmla="*/ 536575 w 1451280"/>
                <a:gd name="connsiteY4" fmla="*/ 0 h 930275"/>
                <a:gd name="connsiteX0" fmla="*/ 536575 w 1454150"/>
                <a:gd name="connsiteY0" fmla="*/ 0 h 930275"/>
                <a:gd name="connsiteX1" fmla="*/ 1454150 w 1454150"/>
                <a:gd name="connsiteY1" fmla="*/ 0 h 930275"/>
                <a:gd name="connsiteX2" fmla="*/ 1450975 w 1454150"/>
                <a:gd name="connsiteY2" fmla="*/ 930275 h 930275"/>
                <a:gd name="connsiteX3" fmla="*/ 0 w 1454150"/>
                <a:gd name="connsiteY3" fmla="*/ 923925 h 930275"/>
                <a:gd name="connsiteX4" fmla="*/ 536575 w 1454150"/>
                <a:gd name="connsiteY4" fmla="*/ 0 h 930275"/>
                <a:gd name="connsiteX0" fmla="*/ 536575 w 1603375"/>
                <a:gd name="connsiteY0" fmla="*/ 3175 h 933450"/>
                <a:gd name="connsiteX1" fmla="*/ 1603375 w 1603375"/>
                <a:gd name="connsiteY1" fmla="*/ 0 h 933450"/>
                <a:gd name="connsiteX2" fmla="*/ 1450975 w 1603375"/>
                <a:gd name="connsiteY2" fmla="*/ 933450 h 933450"/>
                <a:gd name="connsiteX3" fmla="*/ 0 w 1603375"/>
                <a:gd name="connsiteY3" fmla="*/ 927100 h 933450"/>
                <a:gd name="connsiteX4" fmla="*/ 536575 w 1603375"/>
                <a:gd name="connsiteY4" fmla="*/ 3175 h 933450"/>
                <a:gd name="connsiteX0" fmla="*/ 536575 w 1603680"/>
                <a:gd name="connsiteY0" fmla="*/ 3175 h 930275"/>
                <a:gd name="connsiteX1" fmla="*/ 1603375 w 1603680"/>
                <a:gd name="connsiteY1" fmla="*/ 0 h 930275"/>
                <a:gd name="connsiteX2" fmla="*/ 1603375 w 1603680"/>
                <a:gd name="connsiteY2" fmla="*/ 930275 h 930275"/>
                <a:gd name="connsiteX3" fmla="*/ 0 w 1603680"/>
                <a:gd name="connsiteY3" fmla="*/ 927100 h 930275"/>
                <a:gd name="connsiteX4" fmla="*/ 536575 w 1603680"/>
                <a:gd name="connsiteY4" fmla="*/ 3175 h 930275"/>
                <a:gd name="connsiteX0" fmla="*/ 536575 w 1609725"/>
                <a:gd name="connsiteY0" fmla="*/ 0 h 927100"/>
                <a:gd name="connsiteX1" fmla="*/ 1609725 w 1609725"/>
                <a:gd name="connsiteY1" fmla="*/ 0 h 927100"/>
                <a:gd name="connsiteX2" fmla="*/ 1603375 w 1609725"/>
                <a:gd name="connsiteY2" fmla="*/ 927100 h 927100"/>
                <a:gd name="connsiteX3" fmla="*/ 0 w 1609725"/>
                <a:gd name="connsiteY3" fmla="*/ 923925 h 927100"/>
                <a:gd name="connsiteX4" fmla="*/ 536575 w 1609725"/>
                <a:gd name="connsiteY4" fmla="*/ 0 h 927100"/>
                <a:gd name="connsiteX0" fmla="*/ 536575 w 1613040"/>
                <a:gd name="connsiteY0" fmla="*/ 0 h 927100"/>
                <a:gd name="connsiteX1" fmla="*/ 1609725 w 1613040"/>
                <a:gd name="connsiteY1" fmla="*/ 0 h 927100"/>
                <a:gd name="connsiteX2" fmla="*/ 1612900 w 1613040"/>
                <a:gd name="connsiteY2" fmla="*/ 927100 h 927100"/>
                <a:gd name="connsiteX3" fmla="*/ 0 w 1613040"/>
                <a:gd name="connsiteY3" fmla="*/ 923925 h 927100"/>
                <a:gd name="connsiteX4" fmla="*/ 536575 w 1613040"/>
                <a:gd name="connsiteY4" fmla="*/ 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040" h="927100">
                  <a:moveTo>
                    <a:pt x="536575" y="0"/>
                  </a:moveTo>
                  <a:lnTo>
                    <a:pt x="1609725" y="0"/>
                  </a:lnTo>
                  <a:cubicBezTo>
                    <a:pt x="1608667" y="267758"/>
                    <a:pt x="1613958" y="659342"/>
                    <a:pt x="1612900" y="927100"/>
                  </a:cubicBezTo>
                  <a:lnTo>
                    <a:pt x="0" y="923925"/>
                  </a:lnTo>
                  <a:lnTo>
                    <a:pt x="536575" y="0"/>
                  </a:lnTo>
                  <a:close/>
                </a:path>
              </a:pathLst>
            </a:custGeom>
            <a:solidFill>
              <a:srgbClr val="299DEB"/>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lnSpc>
                  <a:spcPct val="90000"/>
                </a:lnSpc>
                <a:spcBef>
                  <a:spcPct val="0"/>
                </a:spcBef>
                <a:spcAft>
                  <a:spcPct val="0"/>
                </a:spcAft>
              </a:pPr>
              <a:endParaRPr lang="en-US" sz="1000" b="1" smtClean="0">
                <a:solidFill>
                  <a:prstClr val="black"/>
                </a:solidFill>
                <a:latin typeface="Arial Black" pitchFamily="34" charset="0"/>
              </a:endParaRPr>
            </a:p>
          </p:txBody>
        </p:sp>
        <p:pic>
          <p:nvPicPr>
            <p:cNvPr id="11" name="Picture 10" descr="NAVSEA Warfare Centers - Carderock Logo 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800" y="457200"/>
              <a:ext cx="1200575" cy="533400"/>
            </a:xfrm>
            <a:prstGeom prst="rect">
              <a:avLst/>
            </a:prstGeom>
          </p:spPr>
        </p:pic>
      </p:grpSp>
      <p:sp>
        <p:nvSpPr>
          <p:cNvPr id="2" name="Title 1"/>
          <p:cNvSpPr>
            <a:spLocks noGrp="1"/>
          </p:cNvSpPr>
          <p:nvPr>
            <p:ph type="title"/>
          </p:nvPr>
        </p:nvSpPr>
        <p:spPr>
          <a:xfrm>
            <a:off x="457200" y="274638"/>
            <a:ext cx="8229600" cy="715962"/>
          </a:xfrm>
          <a:prstGeom prst="rect">
            <a:avLst/>
          </a:prstGeom>
        </p:spPr>
        <p:txBody>
          <a:bodyPr/>
          <a:lstStyle>
            <a:lvl1pPr algn="l">
              <a:defRPr sz="3600">
                <a:solidFill>
                  <a:schemeClr val="bg1"/>
                </a:solidFill>
                <a:latin typeface="Arial Narrow" panose="020B0606020202030204" pitchFamily="34" charset="0"/>
              </a:defRPr>
            </a:lvl1pPr>
          </a:lstStyle>
          <a:p>
            <a:r>
              <a:rPr lang="en-US" dirty="0" smtClean="0"/>
              <a:t>Click to edit Master title style</a:t>
            </a:r>
            <a:endParaRPr lang="en-US" dirty="0"/>
          </a:p>
        </p:txBody>
      </p:sp>
      <p:grpSp>
        <p:nvGrpSpPr>
          <p:cNvPr id="12" name="Group 11"/>
          <p:cNvGrpSpPr/>
          <p:nvPr userDrawn="1"/>
        </p:nvGrpSpPr>
        <p:grpSpPr>
          <a:xfrm>
            <a:off x="0" y="6548805"/>
            <a:ext cx="9144000" cy="309580"/>
            <a:chOff x="0" y="6548805"/>
            <a:chExt cx="9144000" cy="309580"/>
          </a:xfrm>
        </p:grpSpPr>
        <p:sp>
          <p:nvSpPr>
            <p:cNvPr id="13" name="Rectangle 12"/>
            <p:cNvSpPr/>
            <p:nvPr/>
          </p:nvSpPr>
          <p:spPr bwMode="auto">
            <a:xfrm flipV="1">
              <a:off x="0" y="6629400"/>
              <a:ext cx="9144000" cy="228600"/>
            </a:xfrm>
            <a:prstGeom prst="rect">
              <a:avLst/>
            </a:prstGeom>
            <a:solidFill>
              <a:srgbClr val="0A273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lnSpc>
                  <a:spcPct val="90000"/>
                </a:lnSpc>
                <a:spcBef>
                  <a:spcPct val="0"/>
                </a:spcBef>
                <a:spcAft>
                  <a:spcPct val="0"/>
                </a:spcAft>
              </a:pPr>
              <a:endParaRPr lang="en-US" sz="1000" b="1" smtClean="0">
                <a:solidFill>
                  <a:prstClr val="black"/>
                </a:solidFill>
                <a:latin typeface="Arial Black" pitchFamily="34" charset="0"/>
              </a:endParaRPr>
            </a:p>
          </p:txBody>
        </p:sp>
        <p:sp>
          <p:nvSpPr>
            <p:cNvPr id="14" name="Rectangle 6"/>
            <p:cNvSpPr/>
            <p:nvPr/>
          </p:nvSpPr>
          <p:spPr bwMode="auto">
            <a:xfrm>
              <a:off x="311150" y="6573820"/>
              <a:ext cx="2940050" cy="284180"/>
            </a:xfrm>
            <a:custGeom>
              <a:avLst/>
              <a:gdLst>
                <a:gd name="connsiteX0" fmla="*/ 0 w 2946400"/>
                <a:gd name="connsiteY0" fmla="*/ 0 h 381000"/>
                <a:gd name="connsiteX1" fmla="*/ 2946400 w 2946400"/>
                <a:gd name="connsiteY1" fmla="*/ 0 h 381000"/>
                <a:gd name="connsiteX2" fmla="*/ 2946400 w 2946400"/>
                <a:gd name="connsiteY2" fmla="*/ 381000 h 381000"/>
                <a:gd name="connsiteX3" fmla="*/ 0 w 2946400"/>
                <a:gd name="connsiteY3" fmla="*/ 381000 h 381000"/>
                <a:gd name="connsiteX4" fmla="*/ 0 w 2946400"/>
                <a:gd name="connsiteY4" fmla="*/ 0 h 381000"/>
                <a:gd name="connsiteX0" fmla="*/ 149225 w 2946400"/>
                <a:gd name="connsiteY0" fmla="*/ 0 h 381000"/>
                <a:gd name="connsiteX1" fmla="*/ 2946400 w 2946400"/>
                <a:gd name="connsiteY1" fmla="*/ 0 h 381000"/>
                <a:gd name="connsiteX2" fmla="*/ 2946400 w 2946400"/>
                <a:gd name="connsiteY2" fmla="*/ 381000 h 381000"/>
                <a:gd name="connsiteX3" fmla="*/ 0 w 2946400"/>
                <a:gd name="connsiteY3" fmla="*/ 381000 h 381000"/>
                <a:gd name="connsiteX4" fmla="*/ 149225 w 2946400"/>
                <a:gd name="connsiteY4" fmla="*/ 0 h 381000"/>
                <a:gd name="connsiteX0" fmla="*/ 219075 w 3016250"/>
                <a:gd name="connsiteY0" fmla="*/ 0 h 384175"/>
                <a:gd name="connsiteX1" fmla="*/ 3016250 w 3016250"/>
                <a:gd name="connsiteY1" fmla="*/ 0 h 384175"/>
                <a:gd name="connsiteX2" fmla="*/ 3016250 w 3016250"/>
                <a:gd name="connsiteY2" fmla="*/ 381000 h 384175"/>
                <a:gd name="connsiteX3" fmla="*/ 0 w 3016250"/>
                <a:gd name="connsiteY3" fmla="*/ 384175 h 384175"/>
                <a:gd name="connsiteX4" fmla="*/ 219075 w 3016250"/>
                <a:gd name="connsiteY4" fmla="*/ 0 h 384175"/>
                <a:gd name="connsiteX0" fmla="*/ 241300 w 3016250"/>
                <a:gd name="connsiteY0" fmla="*/ 3175 h 384175"/>
                <a:gd name="connsiteX1" fmla="*/ 3016250 w 3016250"/>
                <a:gd name="connsiteY1" fmla="*/ 0 h 384175"/>
                <a:gd name="connsiteX2" fmla="*/ 3016250 w 3016250"/>
                <a:gd name="connsiteY2" fmla="*/ 381000 h 384175"/>
                <a:gd name="connsiteX3" fmla="*/ 0 w 3016250"/>
                <a:gd name="connsiteY3" fmla="*/ 384175 h 384175"/>
                <a:gd name="connsiteX4" fmla="*/ 241300 w 3016250"/>
                <a:gd name="connsiteY4" fmla="*/ 3175 h 384175"/>
                <a:gd name="connsiteX0" fmla="*/ 228600 w 3016250"/>
                <a:gd name="connsiteY0" fmla="*/ 0 h 384175"/>
                <a:gd name="connsiteX1" fmla="*/ 3016250 w 3016250"/>
                <a:gd name="connsiteY1" fmla="*/ 0 h 384175"/>
                <a:gd name="connsiteX2" fmla="*/ 3016250 w 3016250"/>
                <a:gd name="connsiteY2" fmla="*/ 381000 h 384175"/>
                <a:gd name="connsiteX3" fmla="*/ 0 w 3016250"/>
                <a:gd name="connsiteY3" fmla="*/ 384175 h 384175"/>
                <a:gd name="connsiteX4" fmla="*/ 228600 w 3016250"/>
                <a:gd name="connsiteY4" fmla="*/ 0 h 384175"/>
                <a:gd name="connsiteX0" fmla="*/ 222250 w 3009900"/>
                <a:gd name="connsiteY0" fmla="*/ 0 h 384175"/>
                <a:gd name="connsiteX1" fmla="*/ 3009900 w 3009900"/>
                <a:gd name="connsiteY1" fmla="*/ 0 h 384175"/>
                <a:gd name="connsiteX2" fmla="*/ 3009900 w 3009900"/>
                <a:gd name="connsiteY2" fmla="*/ 381000 h 384175"/>
                <a:gd name="connsiteX3" fmla="*/ 0 w 3009900"/>
                <a:gd name="connsiteY3" fmla="*/ 384175 h 384175"/>
                <a:gd name="connsiteX4" fmla="*/ 222250 w 3009900"/>
                <a:gd name="connsiteY4" fmla="*/ 0 h 384175"/>
                <a:gd name="connsiteX0" fmla="*/ 222250 w 3194050"/>
                <a:gd name="connsiteY0" fmla="*/ 0 h 384175"/>
                <a:gd name="connsiteX1" fmla="*/ 3194050 w 3194050"/>
                <a:gd name="connsiteY1" fmla="*/ 3175 h 384175"/>
                <a:gd name="connsiteX2" fmla="*/ 3009900 w 3194050"/>
                <a:gd name="connsiteY2" fmla="*/ 381000 h 384175"/>
                <a:gd name="connsiteX3" fmla="*/ 0 w 3194050"/>
                <a:gd name="connsiteY3" fmla="*/ 384175 h 384175"/>
                <a:gd name="connsiteX4" fmla="*/ 222250 w 3194050"/>
                <a:gd name="connsiteY4" fmla="*/ 0 h 384175"/>
                <a:gd name="connsiteX0" fmla="*/ 222250 w 3206750"/>
                <a:gd name="connsiteY0" fmla="*/ 3175 h 387350"/>
                <a:gd name="connsiteX1" fmla="*/ 3206750 w 3206750"/>
                <a:gd name="connsiteY1" fmla="*/ 0 h 387350"/>
                <a:gd name="connsiteX2" fmla="*/ 3009900 w 3206750"/>
                <a:gd name="connsiteY2" fmla="*/ 384175 h 387350"/>
                <a:gd name="connsiteX3" fmla="*/ 0 w 3206750"/>
                <a:gd name="connsiteY3" fmla="*/ 387350 h 387350"/>
                <a:gd name="connsiteX4" fmla="*/ 222250 w 3206750"/>
                <a:gd name="connsiteY4" fmla="*/ 3175 h 387350"/>
                <a:gd name="connsiteX0" fmla="*/ 189749 w 3206750"/>
                <a:gd name="connsiteY0" fmla="*/ 60954 h 387350"/>
                <a:gd name="connsiteX1" fmla="*/ 3206750 w 3206750"/>
                <a:gd name="connsiteY1" fmla="*/ 0 h 387350"/>
                <a:gd name="connsiteX2" fmla="*/ 3009900 w 3206750"/>
                <a:gd name="connsiteY2" fmla="*/ 384175 h 387350"/>
                <a:gd name="connsiteX3" fmla="*/ 0 w 3206750"/>
                <a:gd name="connsiteY3" fmla="*/ 387350 h 387350"/>
                <a:gd name="connsiteX4" fmla="*/ 189749 w 3206750"/>
                <a:gd name="connsiteY4" fmla="*/ 60954 h 387350"/>
                <a:gd name="connsiteX0" fmla="*/ 189749 w 3159804"/>
                <a:gd name="connsiteY0" fmla="*/ 0 h 326396"/>
                <a:gd name="connsiteX1" fmla="*/ 3159804 w 3159804"/>
                <a:gd name="connsiteY1" fmla="*/ 29326 h 326396"/>
                <a:gd name="connsiteX2" fmla="*/ 3009900 w 3159804"/>
                <a:gd name="connsiteY2" fmla="*/ 323221 h 326396"/>
                <a:gd name="connsiteX3" fmla="*/ 0 w 3159804"/>
                <a:gd name="connsiteY3" fmla="*/ 326396 h 326396"/>
                <a:gd name="connsiteX4" fmla="*/ 189749 w 3159804"/>
                <a:gd name="connsiteY4" fmla="*/ 0 h 326396"/>
                <a:gd name="connsiteX0" fmla="*/ 189749 w 3174249"/>
                <a:gd name="connsiteY0" fmla="*/ 3174 h 329570"/>
                <a:gd name="connsiteX1" fmla="*/ 3174249 w 3174249"/>
                <a:gd name="connsiteY1" fmla="*/ 0 h 329570"/>
                <a:gd name="connsiteX2" fmla="*/ 3009900 w 3174249"/>
                <a:gd name="connsiteY2" fmla="*/ 326395 h 329570"/>
                <a:gd name="connsiteX3" fmla="*/ 0 w 3174249"/>
                <a:gd name="connsiteY3" fmla="*/ 329570 h 329570"/>
                <a:gd name="connsiteX4" fmla="*/ 189749 w 3174249"/>
                <a:gd name="connsiteY4" fmla="*/ 3174 h 329570"/>
                <a:gd name="connsiteX0" fmla="*/ 189749 w 3170638"/>
                <a:gd name="connsiteY0" fmla="*/ 0 h 326396"/>
                <a:gd name="connsiteX1" fmla="*/ 3170638 w 3170638"/>
                <a:gd name="connsiteY1" fmla="*/ 4048 h 326396"/>
                <a:gd name="connsiteX2" fmla="*/ 3009900 w 3170638"/>
                <a:gd name="connsiteY2" fmla="*/ 323221 h 326396"/>
                <a:gd name="connsiteX3" fmla="*/ 0 w 3170638"/>
                <a:gd name="connsiteY3" fmla="*/ 326396 h 326396"/>
                <a:gd name="connsiteX4" fmla="*/ 189749 w 3170638"/>
                <a:gd name="connsiteY4" fmla="*/ 0 h 326396"/>
                <a:gd name="connsiteX0" fmla="*/ 189749 w 3170638"/>
                <a:gd name="connsiteY0" fmla="*/ 0 h 322785"/>
                <a:gd name="connsiteX1" fmla="*/ 3170638 w 3170638"/>
                <a:gd name="connsiteY1" fmla="*/ 437 h 322785"/>
                <a:gd name="connsiteX2" fmla="*/ 3009900 w 3170638"/>
                <a:gd name="connsiteY2" fmla="*/ 319610 h 322785"/>
                <a:gd name="connsiteX3" fmla="*/ 0 w 3170638"/>
                <a:gd name="connsiteY3" fmla="*/ 322785 h 322785"/>
                <a:gd name="connsiteX4" fmla="*/ 189749 w 3170638"/>
                <a:gd name="connsiteY4" fmla="*/ 0 h 322785"/>
                <a:gd name="connsiteX0" fmla="*/ 189749 w 3170638"/>
                <a:gd name="connsiteY0" fmla="*/ 0 h 323222"/>
                <a:gd name="connsiteX1" fmla="*/ 3170638 w 3170638"/>
                <a:gd name="connsiteY1" fmla="*/ 437 h 323222"/>
                <a:gd name="connsiteX2" fmla="*/ 3006289 w 3170638"/>
                <a:gd name="connsiteY2" fmla="*/ 323222 h 323222"/>
                <a:gd name="connsiteX3" fmla="*/ 0 w 3170638"/>
                <a:gd name="connsiteY3" fmla="*/ 322785 h 323222"/>
                <a:gd name="connsiteX4" fmla="*/ 189749 w 3170638"/>
                <a:gd name="connsiteY4" fmla="*/ 0 h 323222"/>
                <a:gd name="connsiteX0" fmla="*/ 189749 w 3372865"/>
                <a:gd name="connsiteY0" fmla="*/ 0 h 323222"/>
                <a:gd name="connsiteX1" fmla="*/ 3372865 w 3372865"/>
                <a:gd name="connsiteY1" fmla="*/ 437 h 323222"/>
                <a:gd name="connsiteX2" fmla="*/ 3006289 w 3372865"/>
                <a:gd name="connsiteY2" fmla="*/ 323222 h 323222"/>
                <a:gd name="connsiteX3" fmla="*/ 0 w 3372865"/>
                <a:gd name="connsiteY3" fmla="*/ 322785 h 323222"/>
                <a:gd name="connsiteX4" fmla="*/ 189749 w 3372865"/>
                <a:gd name="connsiteY4" fmla="*/ 0 h 323222"/>
                <a:gd name="connsiteX0" fmla="*/ 189749 w 3372865"/>
                <a:gd name="connsiteY0" fmla="*/ 0 h 323222"/>
                <a:gd name="connsiteX1" fmla="*/ 3372865 w 3372865"/>
                <a:gd name="connsiteY1" fmla="*/ 437 h 323222"/>
                <a:gd name="connsiteX2" fmla="*/ 3168794 w 3372865"/>
                <a:gd name="connsiteY2" fmla="*/ 323222 h 323222"/>
                <a:gd name="connsiteX3" fmla="*/ 0 w 3372865"/>
                <a:gd name="connsiteY3" fmla="*/ 322785 h 323222"/>
                <a:gd name="connsiteX4" fmla="*/ 189749 w 3372865"/>
                <a:gd name="connsiteY4" fmla="*/ 0 h 323222"/>
                <a:gd name="connsiteX0" fmla="*/ 189749 w 3333142"/>
                <a:gd name="connsiteY0" fmla="*/ 0 h 323222"/>
                <a:gd name="connsiteX1" fmla="*/ 3333142 w 3333142"/>
                <a:gd name="connsiteY1" fmla="*/ 437 h 323222"/>
                <a:gd name="connsiteX2" fmla="*/ 3168794 w 3333142"/>
                <a:gd name="connsiteY2" fmla="*/ 323222 h 323222"/>
                <a:gd name="connsiteX3" fmla="*/ 0 w 3333142"/>
                <a:gd name="connsiteY3" fmla="*/ 322785 h 323222"/>
                <a:gd name="connsiteX4" fmla="*/ 189749 w 3333142"/>
                <a:gd name="connsiteY4" fmla="*/ 0 h 323222"/>
                <a:gd name="connsiteX0" fmla="*/ 189749 w 3343976"/>
                <a:gd name="connsiteY0" fmla="*/ 0 h 323222"/>
                <a:gd name="connsiteX1" fmla="*/ 3343976 w 3343976"/>
                <a:gd name="connsiteY1" fmla="*/ 437 h 323222"/>
                <a:gd name="connsiteX2" fmla="*/ 3168794 w 3343976"/>
                <a:gd name="connsiteY2" fmla="*/ 323222 h 323222"/>
                <a:gd name="connsiteX3" fmla="*/ 0 w 3343976"/>
                <a:gd name="connsiteY3" fmla="*/ 322785 h 323222"/>
                <a:gd name="connsiteX4" fmla="*/ 189749 w 3343976"/>
                <a:gd name="connsiteY4" fmla="*/ 0 h 323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3976" h="323222">
                  <a:moveTo>
                    <a:pt x="189749" y="0"/>
                  </a:moveTo>
                  <a:lnTo>
                    <a:pt x="3343976" y="437"/>
                  </a:lnTo>
                  <a:lnTo>
                    <a:pt x="3168794" y="323222"/>
                  </a:lnTo>
                  <a:lnTo>
                    <a:pt x="0" y="322785"/>
                  </a:lnTo>
                  <a:lnTo>
                    <a:pt x="189749" y="0"/>
                  </a:lnTo>
                  <a:close/>
                </a:path>
              </a:pathLst>
            </a:custGeom>
            <a:solidFill>
              <a:srgbClr val="299DEB"/>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lnSpc>
                  <a:spcPct val="90000"/>
                </a:lnSpc>
                <a:spcBef>
                  <a:spcPct val="0"/>
                </a:spcBef>
                <a:spcAft>
                  <a:spcPct val="0"/>
                </a:spcAft>
              </a:pPr>
              <a:endParaRPr lang="en-US" sz="1000" b="1" smtClean="0">
                <a:solidFill>
                  <a:prstClr val="black"/>
                </a:solidFill>
                <a:latin typeface="Arial Black" pitchFamily="34" charset="0"/>
              </a:endParaRPr>
            </a:p>
          </p:txBody>
        </p:sp>
        <p:sp>
          <p:nvSpPr>
            <p:cNvPr id="15" name="Rectangle 6"/>
            <p:cNvSpPr/>
            <p:nvPr/>
          </p:nvSpPr>
          <p:spPr bwMode="auto">
            <a:xfrm>
              <a:off x="380999" y="6548805"/>
              <a:ext cx="2803525" cy="309580"/>
            </a:xfrm>
            <a:custGeom>
              <a:avLst/>
              <a:gdLst>
                <a:gd name="connsiteX0" fmla="*/ 0 w 2946400"/>
                <a:gd name="connsiteY0" fmla="*/ 0 h 381000"/>
                <a:gd name="connsiteX1" fmla="*/ 2946400 w 2946400"/>
                <a:gd name="connsiteY1" fmla="*/ 0 h 381000"/>
                <a:gd name="connsiteX2" fmla="*/ 2946400 w 2946400"/>
                <a:gd name="connsiteY2" fmla="*/ 381000 h 381000"/>
                <a:gd name="connsiteX3" fmla="*/ 0 w 2946400"/>
                <a:gd name="connsiteY3" fmla="*/ 381000 h 381000"/>
                <a:gd name="connsiteX4" fmla="*/ 0 w 2946400"/>
                <a:gd name="connsiteY4" fmla="*/ 0 h 381000"/>
                <a:gd name="connsiteX0" fmla="*/ 149225 w 2946400"/>
                <a:gd name="connsiteY0" fmla="*/ 0 h 381000"/>
                <a:gd name="connsiteX1" fmla="*/ 2946400 w 2946400"/>
                <a:gd name="connsiteY1" fmla="*/ 0 h 381000"/>
                <a:gd name="connsiteX2" fmla="*/ 2946400 w 2946400"/>
                <a:gd name="connsiteY2" fmla="*/ 381000 h 381000"/>
                <a:gd name="connsiteX3" fmla="*/ 0 w 2946400"/>
                <a:gd name="connsiteY3" fmla="*/ 381000 h 381000"/>
                <a:gd name="connsiteX4" fmla="*/ 149225 w 2946400"/>
                <a:gd name="connsiteY4" fmla="*/ 0 h 381000"/>
                <a:gd name="connsiteX0" fmla="*/ 219075 w 3016250"/>
                <a:gd name="connsiteY0" fmla="*/ 0 h 384175"/>
                <a:gd name="connsiteX1" fmla="*/ 3016250 w 3016250"/>
                <a:gd name="connsiteY1" fmla="*/ 0 h 384175"/>
                <a:gd name="connsiteX2" fmla="*/ 3016250 w 3016250"/>
                <a:gd name="connsiteY2" fmla="*/ 381000 h 384175"/>
                <a:gd name="connsiteX3" fmla="*/ 0 w 3016250"/>
                <a:gd name="connsiteY3" fmla="*/ 384175 h 384175"/>
                <a:gd name="connsiteX4" fmla="*/ 219075 w 3016250"/>
                <a:gd name="connsiteY4" fmla="*/ 0 h 384175"/>
                <a:gd name="connsiteX0" fmla="*/ 241300 w 3016250"/>
                <a:gd name="connsiteY0" fmla="*/ 3175 h 384175"/>
                <a:gd name="connsiteX1" fmla="*/ 3016250 w 3016250"/>
                <a:gd name="connsiteY1" fmla="*/ 0 h 384175"/>
                <a:gd name="connsiteX2" fmla="*/ 3016250 w 3016250"/>
                <a:gd name="connsiteY2" fmla="*/ 381000 h 384175"/>
                <a:gd name="connsiteX3" fmla="*/ 0 w 3016250"/>
                <a:gd name="connsiteY3" fmla="*/ 384175 h 384175"/>
                <a:gd name="connsiteX4" fmla="*/ 241300 w 3016250"/>
                <a:gd name="connsiteY4" fmla="*/ 3175 h 384175"/>
                <a:gd name="connsiteX0" fmla="*/ 228600 w 3016250"/>
                <a:gd name="connsiteY0" fmla="*/ 0 h 384175"/>
                <a:gd name="connsiteX1" fmla="*/ 3016250 w 3016250"/>
                <a:gd name="connsiteY1" fmla="*/ 0 h 384175"/>
                <a:gd name="connsiteX2" fmla="*/ 3016250 w 3016250"/>
                <a:gd name="connsiteY2" fmla="*/ 381000 h 384175"/>
                <a:gd name="connsiteX3" fmla="*/ 0 w 3016250"/>
                <a:gd name="connsiteY3" fmla="*/ 384175 h 384175"/>
                <a:gd name="connsiteX4" fmla="*/ 228600 w 3016250"/>
                <a:gd name="connsiteY4" fmla="*/ 0 h 384175"/>
                <a:gd name="connsiteX0" fmla="*/ 222250 w 3009900"/>
                <a:gd name="connsiteY0" fmla="*/ 0 h 384175"/>
                <a:gd name="connsiteX1" fmla="*/ 3009900 w 3009900"/>
                <a:gd name="connsiteY1" fmla="*/ 0 h 384175"/>
                <a:gd name="connsiteX2" fmla="*/ 3009900 w 3009900"/>
                <a:gd name="connsiteY2" fmla="*/ 381000 h 384175"/>
                <a:gd name="connsiteX3" fmla="*/ 0 w 3009900"/>
                <a:gd name="connsiteY3" fmla="*/ 384175 h 384175"/>
                <a:gd name="connsiteX4" fmla="*/ 222250 w 3009900"/>
                <a:gd name="connsiteY4" fmla="*/ 0 h 384175"/>
                <a:gd name="connsiteX0" fmla="*/ 222250 w 3194050"/>
                <a:gd name="connsiteY0" fmla="*/ 0 h 384175"/>
                <a:gd name="connsiteX1" fmla="*/ 3194050 w 3194050"/>
                <a:gd name="connsiteY1" fmla="*/ 3175 h 384175"/>
                <a:gd name="connsiteX2" fmla="*/ 3009900 w 3194050"/>
                <a:gd name="connsiteY2" fmla="*/ 381000 h 384175"/>
                <a:gd name="connsiteX3" fmla="*/ 0 w 3194050"/>
                <a:gd name="connsiteY3" fmla="*/ 384175 h 384175"/>
                <a:gd name="connsiteX4" fmla="*/ 222250 w 3194050"/>
                <a:gd name="connsiteY4" fmla="*/ 0 h 384175"/>
                <a:gd name="connsiteX0" fmla="*/ 222250 w 3206750"/>
                <a:gd name="connsiteY0" fmla="*/ 3175 h 387350"/>
                <a:gd name="connsiteX1" fmla="*/ 3206750 w 3206750"/>
                <a:gd name="connsiteY1" fmla="*/ 0 h 387350"/>
                <a:gd name="connsiteX2" fmla="*/ 3009900 w 3206750"/>
                <a:gd name="connsiteY2" fmla="*/ 384175 h 387350"/>
                <a:gd name="connsiteX3" fmla="*/ 0 w 3206750"/>
                <a:gd name="connsiteY3" fmla="*/ 387350 h 387350"/>
                <a:gd name="connsiteX4" fmla="*/ 222250 w 3206750"/>
                <a:gd name="connsiteY4" fmla="*/ 3175 h 387350"/>
                <a:gd name="connsiteX0" fmla="*/ 189749 w 3206750"/>
                <a:gd name="connsiteY0" fmla="*/ 60954 h 387350"/>
                <a:gd name="connsiteX1" fmla="*/ 3206750 w 3206750"/>
                <a:gd name="connsiteY1" fmla="*/ 0 h 387350"/>
                <a:gd name="connsiteX2" fmla="*/ 3009900 w 3206750"/>
                <a:gd name="connsiteY2" fmla="*/ 384175 h 387350"/>
                <a:gd name="connsiteX3" fmla="*/ 0 w 3206750"/>
                <a:gd name="connsiteY3" fmla="*/ 387350 h 387350"/>
                <a:gd name="connsiteX4" fmla="*/ 189749 w 3206750"/>
                <a:gd name="connsiteY4" fmla="*/ 60954 h 387350"/>
                <a:gd name="connsiteX0" fmla="*/ 189749 w 3159804"/>
                <a:gd name="connsiteY0" fmla="*/ 0 h 326396"/>
                <a:gd name="connsiteX1" fmla="*/ 3159804 w 3159804"/>
                <a:gd name="connsiteY1" fmla="*/ 29326 h 326396"/>
                <a:gd name="connsiteX2" fmla="*/ 3009900 w 3159804"/>
                <a:gd name="connsiteY2" fmla="*/ 323221 h 326396"/>
                <a:gd name="connsiteX3" fmla="*/ 0 w 3159804"/>
                <a:gd name="connsiteY3" fmla="*/ 326396 h 326396"/>
                <a:gd name="connsiteX4" fmla="*/ 189749 w 3159804"/>
                <a:gd name="connsiteY4" fmla="*/ 0 h 326396"/>
                <a:gd name="connsiteX0" fmla="*/ 189749 w 3174249"/>
                <a:gd name="connsiteY0" fmla="*/ 3174 h 329570"/>
                <a:gd name="connsiteX1" fmla="*/ 3174249 w 3174249"/>
                <a:gd name="connsiteY1" fmla="*/ 0 h 329570"/>
                <a:gd name="connsiteX2" fmla="*/ 3009900 w 3174249"/>
                <a:gd name="connsiteY2" fmla="*/ 326395 h 329570"/>
                <a:gd name="connsiteX3" fmla="*/ 0 w 3174249"/>
                <a:gd name="connsiteY3" fmla="*/ 329570 h 329570"/>
                <a:gd name="connsiteX4" fmla="*/ 189749 w 3174249"/>
                <a:gd name="connsiteY4" fmla="*/ 3174 h 329570"/>
                <a:gd name="connsiteX0" fmla="*/ 189749 w 3170638"/>
                <a:gd name="connsiteY0" fmla="*/ 0 h 326396"/>
                <a:gd name="connsiteX1" fmla="*/ 3170638 w 3170638"/>
                <a:gd name="connsiteY1" fmla="*/ 4048 h 326396"/>
                <a:gd name="connsiteX2" fmla="*/ 3009900 w 3170638"/>
                <a:gd name="connsiteY2" fmla="*/ 323221 h 326396"/>
                <a:gd name="connsiteX3" fmla="*/ 0 w 3170638"/>
                <a:gd name="connsiteY3" fmla="*/ 326396 h 326396"/>
                <a:gd name="connsiteX4" fmla="*/ 189749 w 3170638"/>
                <a:gd name="connsiteY4" fmla="*/ 0 h 326396"/>
                <a:gd name="connsiteX0" fmla="*/ 189749 w 3170638"/>
                <a:gd name="connsiteY0" fmla="*/ 0 h 322785"/>
                <a:gd name="connsiteX1" fmla="*/ 3170638 w 3170638"/>
                <a:gd name="connsiteY1" fmla="*/ 437 h 322785"/>
                <a:gd name="connsiteX2" fmla="*/ 3009900 w 3170638"/>
                <a:gd name="connsiteY2" fmla="*/ 319610 h 322785"/>
                <a:gd name="connsiteX3" fmla="*/ 0 w 3170638"/>
                <a:gd name="connsiteY3" fmla="*/ 322785 h 322785"/>
                <a:gd name="connsiteX4" fmla="*/ 189749 w 3170638"/>
                <a:gd name="connsiteY4" fmla="*/ 0 h 322785"/>
                <a:gd name="connsiteX0" fmla="*/ 189749 w 3170638"/>
                <a:gd name="connsiteY0" fmla="*/ 0 h 323222"/>
                <a:gd name="connsiteX1" fmla="*/ 3170638 w 3170638"/>
                <a:gd name="connsiteY1" fmla="*/ 437 h 323222"/>
                <a:gd name="connsiteX2" fmla="*/ 3006289 w 3170638"/>
                <a:gd name="connsiteY2" fmla="*/ 323222 h 323222"/>
                <a:gd name="connsiteX3" fmla="*/ 0 w 3170638"/>
                <a:gd name="connsiteY3" fmla="*/ 322785 h 323222"/>
                <a:gd name="connsiteX4" fmla="*/ 189749 w 3170638"/>
                <a:gd name="connsiteY4" fmla="*/ 0 h 323222"/>
                <a:gd name="connsiteX0" fmla="*/ 204194 w 3170638"/>
                <a:gd name="connsiteY0" fmla="*/ 0 h 344889"/>
                <a:gd name="connsiteX1" fmla="*/ 3170638 w 3170638"/>
                <a:gd name="connsiteY1" fmla="*/ 22104 h 344889"/>
                <a:gd name="connsiteX2" fmla="*/ 3006289 w 3170638"/>
                <a:gd name="connsiteY2" fmla="*/ 344889 h 344889"/>
                <a:gd name="connsiteX3" fmla="*/ 0 w 3170638"/>
                <a:gd name="connsiteY3" fmla="*/ 344452 h 344889"/>
                <a:gd name="connsiteX4" fmla="*/ 204194 w 3170638"/>
                <a:gd name="connsiteY4" fmla="*/ 0 h 344889"/>
                <a:gd name="connsiteX0" fmla="*/ 204194 w 3188694"/>
                <a:gd name="connsiteY0" fmla="*/ 6786 h 351675"/>
                <a:gd name="connsiteX1" fmla="*/ 3188694 w 3188694"/>
                <a:gd name="connsiteY1" fmla="*/ 0 h 351675"/>
                <a:gd name="connsiteX2" fmla="*/ 3006289 w 3188694"/>
                <a:gd name="connsiteY2" fmla="*/ 351675 h 351675"/>
                <a:gd name="connsiteX3" fmla="*/ 0 w 3188694"/>
                <a:gd name="connsiteY3" fmla="*/ 351238 h 351675"/>
                <a:gd name="connsiteX4" fmla="*/ 204194 w 3188694"/>
                <a:gd name="connsiteY4" fmla="*/ 6786 h 351675"/>
                <a:gd name="connsiteX0" fmla="*/ 211416 w 3188694"/>
                <a:gd name="connsiteY0" fmla="*/ 0 h 352112"/>
                <a:gd name="connsiteX1" fmla="*/ 3188694 w 3188694"/>
                <a:gd name="connsiteY1" fmla="*/ 437 h 352112"/>
                <a:gd name="connsiteX2" fmla="*/ 3006289 w 3188694"/>
                <a:gd name="connsiteY2" fmla="*/ 352112 h 352112"/>
                <a:gd name="connsiteX3" fmla="*/ 0 w 3188694"/>
                <a:gd name="connsiteY3" fmla="*/ 351675 h 352112"/>
                <a:gd name="connsiteX4" fmla="*/ 211416 w 3188694"/>
                <a:gd name="connsiteY4" fmla="*/ 0 h 35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8694" h="352112">
                  <a:moveTo>
                    <a:pt x="211416" y="0"/>
                  </a:moveTo>
                  <a:lnTo>
                    <a:pt x="3188694" y="437"/>
                  </a:lnTo>
                  <a:lnTo>
                    <a:pt x="3006289" y="352112"/>
                  </a:lnTo>
                  <a:lnTo>
                    <a:pt x="0" y="351675"/>
                  </a:lnTo>
                  <a:lnTo>
                    <a:pt x="211416" y="0"/>
                  </a:lnTo>
                  <a:close/>
                </a:path>
              </a:pathLst>
            </a:custGeom>
            <a:solidFill>
              <a:srgbClr val="FAB81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lnSpc>
                  <a:spcPct val="90000"/>
                </a:lnSpc>
                <a:spcBef>
                  <a:spcPct val="0"/>
                </a:spcBef>
                <a:spcAft>
                  <a:spcPct val="0"/>
                </a:spcAft>
              </a:pPr>
              <a:endParaRPr lang="en-US" sz="1000" b="1" smtClean="0">
                <a:solidFill>
                  <a:prstClr val="black"/>
                </a:solidFill>
                <a:latin typeface="Arial Black" pitchFamily="34" charset="0"/>
              </a:endParaRPr>
            </a:p>
          </p:txBody>
        </p:sp>
        <p:sp>
          <p:nvSpPr>
            <p:cNvPr id="16" name="TextBox 15"/>
            <p:cNvSpPr txBox="1"/>
            <p:nvPr/>
          </p:nvSpPr>
          <p:spPr>
            <a:xfrm>
              <a:off x="489858" y="6557618"/>
              <a:ext cx="2667000" cy="293157"/>
            </a:xfrm>
            <a:prstGeom prst="rect">
              <a:avLst/>
            </a:prstGeom>
            <a:noFill/>
          </p:spPr>
          <p:txBody>
            <a:bodyPr wrap="square" rtlCol="0">
              <a:spAutoFit/>
            </a:bodyPr>
            <a:lstStyle/>
            <a:p>
              <a:pPr>
                <a:lnSpc>
                  <a:spcPct val="90000"/>
                </a:lnSpc>
              </a:pPr>
              <a:r>
                <a:rPr lang="en-US" sz="1450" b="1" i="1" dirty="0" smtClean="0">
                  <a:solidFill>
                    <a:srgbClr val="0A283F"/>
                  </a:solidFill>
                  <a:latin typeface="Arial Narrow"/>
                  <a:cs typeface="Arial Narrow"/>
                </a:rPr>
                <a:t>AMERICA’S FLEET</a:t>
              </a:r>
              <a:r>
                <a:rPr lang="en-US" sz="1450" b="1" i="1" baseline="0" dirty="0" smtClean="0">
                  <a:solidFill>
                    <a:srgbClr val="0A283F"/>
                  </a:solidFill>
                  <a:latin typeface="Arial Narrow"/>
                  <a:cs typeface="Arial Narrow"/>
                </a:rPr>
                <a:t> </a:t>
              </a:r>
              <a:r>
                <a:rPr lang="en-US" sz="1450" b="1" i="1" dirty="0" smtClean="0">
                  <a:solidFill>
                    <a:srgbClr val="0A283F"/>
                  </a:solidFill>
                  <a:latin typeface="Arial Narrow"/>
                  <a:cs typeface="Arial Narrow"/>
                </a:rPr>
                <a:t>STARTS HERE</a:t>
              </a:r>
              <a:endParaRPr lang="en-US" sz="1450" b="1" i="1" dirty="0">
                <a:solidFill>
                  <a:srgbClr val="0A283F"/>
                </a:solidFill>
                <a:latin typeface="Arial Narrow"/>
                <a:cs typeface="Arial Narrow"/>
              </a:endParaRPr>
            </a:p>
          </p:txBody>
        </p:sp>
      </p:grpSp>
      <p:sp>
        <p:nvSpPr>
          <p:cNvPr id="18" name="Slide Number Placeholder 5"/>
          <p:cNvSpPr>
            <a:spLocks noGrp="1"/>
          </p:cNvSpPr>
          <p:nvPr>
            <p:ph type="sldNum" sz="quarter" idx="12"/>
          </p:nvPr>
        </p:nvSpPr>
        <p:spPr>
          <a:xfrm>
            <a:off x="3352802" y="6625820"/>
            <a:ext cx="5486398" cy="235728"/>
          </a:xfrm>
          <a:prstGeom prst="rect">
            <a:avLst/>
          </a:prstGeom>
        </p:spPr>
        <p:txBody>
          <a:bodyPr/>
          <a:lstStyle>
            <a:lvl1pPr algn="l">
              <a:defRPr sz="900"/>
            </a:lvl1pPr>
          </a:lstStyle>
          <a:p>
            <a:pPr fontAlgn="base">
              <a:spcBef>
                <a:spcPct val="0"/>
              </a:spcBef>
              <a:spcAft>
                <a:spcPct val="0"/>
              </a:spcAft>
            </a:pPr>
            <a:r>
              <a:rPr lang="en-US" altLang="en-US" smtClean="0">
                <a:solidFill>
                  <a:srgbClr val="FFC000"/>
                </a:solidFill>
                <a:latin typeface="Arial Narrow" panose="020B0606020202030204" pitchFamily="34" charset="0"/>
              </a:rPr>
              <a:t>Distribution Statement  Here:. 	</a:t>
            </a:r>
            <a:fld id="{6F56DADA-61BA-469C-8463-D8F9129704BC}" type="slidenum">
              <a:rPr lang="en-US" altLang="en-US" smtClean="0">
                <a:solidFill>
                  <a:srgbClr val="FFC000"/>
                </a:solidFill>
                <a:latin typeface="Arial Narrow" panose="020B0606020202030204" pitchFamily="34" charset="0"/>
              </a:rPr>
              <a:pPr fontAlgn="base">
                <a:spcBef>
                  <a:spcPct val="0"/>
                </a:spcBef>
                <a:spcAft>
                  <a:spcPct val="0"/>
                </a:spcAft>
              </a:pPr>
              <a:t>‹#›</a:t>
            </a:fld>
            <a:endParaRPr lang="en-US" altLang="en-US" dirty="0">
              <a:solidFill>
                <a:srgbClr val="FFC000"/>
              </a:solidFill>
              <a:latin typeface="Arial Narrow" panose="020B0606020202030204" pitchFamily="34" charset="0"/>
            </a:endParaRPr>
          </a:p>
        </p:txBody>
      </p:sp>
    </p:spTree>
    <p:extLst>
      <p:ext uri="{BB962C8B-B14F-4D97-AF65-F5344CB8AC3E}">
        <p14:creationId xmlns:p14="http://schemas.microsoft.com/office/powerpoint/2010/main" val="470661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marL="0" indent="0">
              <a:buNone/>
              <a:defRPr sz="2400" b="1">
                <a:solidFill>
                  <a:schemeClr val="accent1">
                    <a:lumMod val="50000"/>
                  </a:schemeClr>
                </a:solidFill>
                <a:latin typeface="Arial Narrow" panose="020B0606020202030204" pitchFamily="34" charset="0"/>
              </a:defRPr>
            </a:lvl1pPr>
            <a:lvl2pPr marL="742950" indent="-285750">
              <a:buFont typeface="Arial" panose="020B0604020202020204" pitchFamily="34" charset="0"/>
              <a:buChar char="•"/>
              <a:defRPr sz="2000">
                <a:solidFill>
                  <a:schemeClr val="accent1">
                    <a:lumMod val="50000"/>
                  </a:schemeClr>
                </a:solidFill>
                <a:latin typeface="Arial Narrow" panose="020B0606020202030204" pitchFamily="34" charset="0"/>
              </a:defRPr>
            </a:lvl2pPr>
            <a:lvl3pPr marL="1143000" indent="-228600">
              <a:buFont typeface="Arial" panose="020B0604020202020204" pitchFamily="34" charset="0"/>
              <a:buChar char="•"/>
              <a:defRPr sz="1800">
                <a:solidFill>
                  <a:schemeClr val="accent1">
                    <a:lumMod val="50000"/>
                  </a:schemeClr>
                </a:solidFill>
                <a:latin typeface="Arial Narrow" panose="020B0606020202030204" pitchFamily="34" charset="0"/>
              </a:defRPr>
            </a:lvl3pPr>
            <a:lvl4pPr marL="1600200" indent="-228600">
              <a:buFont typeface="Arial" panose="020B0604020202020204" pitchFamily="34" charset="0"/>
              <a:buChar char="•"/>
              <a:defRPr sz="1600">
                <a:solidFill>
                  <a:schemeClr val="accent1">
                    <a:lumMod val="50000"/>
                  </a:schemeClr>
                </a:solidFill>
                <a:latin typeface="Arial Narrow" panose="020B0606020202030204" pitchFamily="34" charset="0"/>
              </a:defRPr>
            </a:lvl4pPr>
            <a:lvl5pPr marL="2057400" indent="-228600">
              <a:buFont typeface="Arial" panose="020B0604020202020204" pitchFamily="34" charset="0"/>
              <a:buChar char="•"/>
              <a:defRPr sz="1400">
                <a:solidFill>
                  <a:schemeClr val="accent1">
                    <a:lumMod val="50000"/>
                  </a:schemeClr>
                </a:solidFill>
                <a:latin typeface="Arial Narrow" panose="020B0606020202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7" name="Group 6"/>
          <p:cNvGrpSpPr/>
          <p:nvPr userDrawn="1"/>
        </p:nvGrpSpPr>
        <p:grpSpPr>
          <a:xfrm>
            <a:off x="0" y="1"/>
            <a:ext cx="9150492" cy="1146969"/>
            <a:chOff x="0" y="1"/>
            <a:chExt cx="9150492" cy="1146969"/>
          </a:xfrm>
        </p:grpSpPr>
        <p:sp>
          <p:nvSpPr>
            <p:cNvPr id="8" name="Rectangle 7"/>
            <p:cNvSpPr/>
            <p:nvPr/>
          </p:nvSpPr>
          <p:spPr bwMode="auto">
            <a:xfrm>
              <a:off x="0" y="1"/>
              <a:ext cx="9144000" cy="1142999"/>
            </a:xfrm>
            <a:prstGeom prst="rect">
              <a:avLst/>
            </a:prstGeom>
            <a:solidFill>
              <a:srgbClr val="0A283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lnSpc>
                  <a:spcPct val="90000"/>
                </a:lnSpc>
                <a:spcBef>
                  <a:spcPct val="0"/>
                </a:spcBef>
                <a:spcAft>
                  <a:spcPct val="0"/>
                </a:spcAft>
              </a:pPr>
              <a:endParaRPr lang="en-US" sz="1000" b="1" smtClean="0">
                <a:solidFill>
                  <a:prstClr val="black"/>
                </a:solidFill>
                <a:latin typeface="Arial Black" pitchFamily="34" charset="0"/>
              </a:endParaRPr>
            </a:p>
          </p:txBody>
        </p:sp>
        <p:sp>
          <p:nvSpPr>
            <p:cNvPr id="9" name="Rectangle 5"/>
            <p:cNvSpPr/>
            <p:nvPr/>
          </p:nvSpPr>
          <p:spPr bwMode="auto">
            <a:xfrm>
              <a:off x="7239000" y="1"/>
              <a:ext cx="1910780" cy="1146969"/>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 name="connsiteX4" fmla="*/ 0 w 762000"/>
                <a:gd name="connsiteY4" fmla="*/ 0 h 762000"/>
                <a:gd name="connsiteX0" fmla="*/ 0 w 765175"/>
                <a:gd name="connsiteY0" fmla="*/ 41275 h 803275"/>
                <a:gd name="connsiteX1" fmla="*/ 765175 w 765175"/>
                <a:gd name="connsiteY1" fmla="*/ 0 h 803275"/>
                <a:gd name="connsiteX2" fmla="*/ 762000 w 765175"/>
                <a:gd name="connsiteY2" fmla="*/ 803275 h 803275"/>
                <a:gd name="connsiteX3" fmla="*/ 0 w 765175"/>
                <a:gd name="connsiteY3" fmla="*/ 803275 h 803275"/>
                <a:gd name="connsiteX4" fmla="*/ 0 w 765175"/>
                <a:gd name="connsiteY4" fmla="*/ 41275 h 803275"/>
                <a:gd name="connsiteX0" fmla="*/ 15875 w 765175"/>
                <a:gd name="connsiteY0" fmla="*/ 0 h 803275"/>
                <a:gd name="connsiteX1" fmla="*/ 765175 w 765175"/>
                <a:gd name="connsiteY1" fmla="*/ 0 h 803275"/>
                <a:gd name="connsiteX2" fmla="*/ 762000 w 765175"/>
                <a:gd name="connsiteY2" fmla="*/ 803275 h 803275"/>
                <a:gd name="connsiteX3" fmla="*/ 0 w 765175"/>
                <a:gd name="connsiteY3" fmla="*/ 803275 h 803275"/>
                <a:gd name="connsiteX4" fmla="*/ 15875 w 765175"/>
                <a:gd name="connsiteY4" fmla="*/ 0 h 803275"/>
                <a:gd name="connsiteX0" fmla="*/ 469900 w 1219200"/>
                <a:gd name="connsiteY0" fmla="*/ 0 h 806450"/>
                <a:gd name="connsiteX1" fmla="*/ 1219200 w 1219200"/>
                <a:gd name="connsiteY1" fmla="*/ 0 h 806450"/>
                <a:gd name="connsiteX2" fmla="*/ 1216025 w 1219200"/>
                <a:gd name="connsiteY2" fmla="*/ 803275 h 806450"/>
                <a:gd name="connsiteX3" fmla="*/ 0 w 1219200"/>
                <a:gd name="connsiteY3" fmla="*/ 806450 h 806450"/>
                <a:gd name="connsiteX4" fmla="*/ 469900 w 1219200"/>
                <a:gd name="connsiteY4" fmla="*/ 0 h 806450"/>
                <a:gd name="connsiteX0" fmla="*/ 447040 w 1196340"/>
                <a:gd name="connsiteY0" fmla="*/ 0 h 852170"/>
                <a:gd name="connsiteX1" fmla="*/ 1196340 w 1196340"/>
                <a:gd name="connsiteY1" fmla="*/ 0 h 852170"/>
                <a:gd name="connsiteX2" fmla="*/ 1193165 w 1196340"/>
                <a:gd name="connsiteY2" fmla="*/ 803275 h 852170"/>
                <a:gd name="connsiteX3" fmla="*/ 0 w 1196340"/>
                <a:gd name="connsiteY3" fmla="*/ 852170 h 852170"/>
                <a:gd name="connsiteX4" fmla="*/ 447040 w 1196340"/>
                <a:gd name="connsiteY4" fmla="*/ 0 h 852170"/>
                <a:gd name="connsiteX0" fmla="*/ 447040 w 1196340"/>
                <a:gd name="connsiteY0" fmla="*/ 0 h 856615"/>
                <a:gd name="connsiteX1" fmla="*/ 1196340 w 1196340"/>
                <a:gd name="connsiteY1" fmla="*/ 0 h 856615"/>
                <a:gd name="connsiteX2" fmla="*/ 1188085 w 1196340"/>
                <a:gd name="connsiteY2" fmla="*/ 856615 h 856615"/>
                <a:gd name="connsiteX3" fmla="*/ 0 w 1196340"/>
                <a:gd name="connsiteY3" fmla="*/ 852170 h 856615"/>
                <a:gd name="connsiteX4" fmla="*/ 447040 w 1196340"/>
                <a:gd name="connsiteY4" fmla="*/ 0 h 856615"/>
                <a:gd name="connsiteX0" fmla="*/ 447040 w 1196340"/>
                <a:gd name="connsiteY0" fmla="*/ 0 h 856615"/>
                <a:gd name="connsiteX1" fmla="*/ 1196340 w 1196340"/>
                <a:gd name="connsiteY1" fmla="*/ 0 h 856615"/>
                <a:gd name="connsiteX2" fmla="*/ 1195705 w 1196340"/>
                <a:gd name="connsiteY2" fmla="*/ 856615 h 856615"/>
                <a:gd name="connsiteX3" fmla="*/ 0 w 1196340"/>
                <a:gd name="connsiteY3" fmla="*/ 852170 h 856615"/>
                <a:gd name="connsiteX4" fmla="*/ 447040 w 1196340"/>
                <a:gd name="connsiteY4" fmla="*/ 0 h 856615"/>
                <a:gd name="connsiteX0" fmla="*/ 441960 w 1191260"/>
                <a:gd name="connsiteY0" fmla="*/ 0 h 856615"/>
                <a:gd name="connsiteX1" fmla="*/ 1191260 w 1191260"/>
                <a:gd name="connsiteY1" fmla="*/ 0 h 856615"/>
                <a:gd name="connsiteX2" fmla="*/ 1190625 w 1191260"/>
                <a:gd name="connsiteY2" fmla="*/ 856615 h 856615"/>
                <a:gd name="connsiteX3" fmla="*/ 0 w 1191260"/>
                <a:gd name="connsiteY3" fmla="*/ 854710 h 856615"/>
                <a:gd name="connsiteX4" fmla="*/ 441960 w 1191260"/>
                <a:gd name="connsiteY4" fmla="*/ 0 h 856615"/>
                <a:gd name="connsiteX0" fmla="*/ 441960 w 1193344"/>
                <a:gd name="connsiteY0" fmla="*/ 0 h 854710"/>
                <a:gd name="connsiteX1" fmla="*/ 1191260 w 1193344"/>
                <a:gd name="connsiteY1" fmla="*/ 0 h 854710"/>
                <a:gd name="connsiteX2" fmla="*/ 1193165 w 1193344"/>
                <a:gd name="connsiteY2" fmla="*/ 854075 h 854710"/>
                <a:gd name="connsiteX3" fmla="*/ 0 w 1193344"/>
                <a:gd name="connsiteY3" fmla="*/ 854710 h 854710"/>
                <a:gd name="connsiteX4" fmla="*/ 441960 w 1193344"/>
                <a:gd name="connsiteY4" fmla="*/ 0 h 854710"/>
                <a:gd name="connsiteX0" fmla="*/ 535940 w 1193344"/>
                <a:gd name="connsiteY0" fmla="*/ 0 h 913130"/>
                <a:gd name="connsiteX1" fmla="*/ 1191260 w 1193344"/>
                <a:gd name="connsiteY1" fmla="*/ 58420 h 913130"/>
                <a:gd name="connsiteX2" fmla="*/ 1193165 w 1193344"/>
                <a:gd name="connsiteY2" fmla="*/ 912495 h 913130"/>
                <a:gd name="connsiteX3" fmla="*/ 0 w 1193344"/>
                <a:gd name="connsiteY3" fmla="*/ 913130 h 913130"/>
                <a:gd name="connsiteX4" fmla="*/ 535940 w 1193344"/>
                <a:gd name="connsiteY4" fmla="*/ 0 h 913130"/>
                <a:gd name="connsiteX0" fmla="*/ 535940 w 1196340"/>
                <a:gd name="connsiteY0" fmla="*/ 0 h 913130"/>
                <a:gd name="connsiteX1" fmla="*/ 1196340 w 1196340"/>
                <a:gd name="connsiteY1" fmla="*/ 2540 h 913130"/>
                <a:gd name="connsiteX2" fmla="*/ 1193165 w 1196340"/>
                <a:gd name="connsiteY2" fmla="*/ 912495 h 913130"/>
                <a:gd name="connsiteX3" fmla="*/ 0 w 1196340"/>
                <a:gd name="connsiteY3" fmla="*/ 913130 h 913130"/>
                <a:gd name="connsiteX4" fmla="*/ 535940 w 1196340"/>
                <a:gd name="connsiteY4" fmla="*/ 0 h 913130"/>
                <a:gd name="connsiteX0" fmla="*/ 548640 w 1209040"/>
                <a:gd name="connsiteY0" fmla="*/ 0 h 915670"/>
                <a:gd name="connsiteX1" fmla="*/ 1209040 w 1209040"/>
                <a:gd name="connsiteY1" fmla="*/ 2540 h 915670"/>
                <a:gd name="connsiteX2" fmla="*/ 1205865 w 1209040"/>
                <a:gd name="connsiteY2" fmla="*/ 912495 h 915670"/>
                <a:gd name="connsiteX3" fmla="*/ 0 w 1209040"/>
                <a:gd name="connsiteY3" fmla="*/ 915670 h 915670"/>
                <a:gd name="connsiteX4" fmla="*/ 548640 w 1209040"/>
                <a:gd name="connsiteY4" fmla="*/ 0 h 915670"/>
                <a:gd name="connsiteX0" fmla="*/ 553720 w 1214120"/>
                <a:gd name="connsiteY0" fmla="*/ 0 h 913130"/>
                <a:gd name="connsiteX1" fmla="*/ 1214120 w 1214120"/>
                <a:gd name="connsiteY1" fmla="*/ 2540 h 913130"/>
                <a:gd name="connsiteX2" fmla="*/ 1210945 w 1214120"/>
                <a:gd name="connsiteY2" fmla="*/ 912495 h 913130"/>
                <a:gd name="connsiteX3" fmla="*/ 0 w 1214120"/>
                <a:gd name="connsiteY3" fmla="*/ 913130 h 913130"/>
                <a:gd name="connsiteX4" fmla="*/ 553720 w 1214120"/>
                <a:gd name="connsiteY4" fmla="*/ 0 h 913130"/>
                <a:gd name="connsiteX0" fmla="*/ 553720 w 1402080"/>
                <a:gd name="connsiteY0" fmla="*/ 0 h 913130"/>
                <a:gd name="connsiteX1" fmla="*/ 1402080 w 1402080"/>
                <a:gd name="connsiteY1" fmla="*/ 10160 h 913130"/>
                <a:gd name="connsiteX2" fmla="*/ 1210945 w 1402080"/>
                <a:gd name="connsiteY2" fmla="*/ 912495 h 913130"/>
                <a:gd name="connsiteX3" fmla="*/ 0 w 1402080"/>
                <a:gd name="connsiteY3" fmla="*/ 913130 h 913130"/>
                <a:gd name="connsiteX4" fmla="*/ 553720 w 1402080"/>
                <a:gd name="connsiteY4" fmla="*/ 0 h 913130"/>
                <a:gd name="connsiteX0" fmla="*/ 553720 w 1402080"/>
                <a:gd name="connsiteY0" fmla="*/ 0 h 913130"/>
                <a:gd name="connsiteX1" fmla="*/ 1402080 w 1402080"/>
                <a:gd name="connsiteY1" fmla="*/ 2540 h 913130"/>
                <a:gd name="connsiteX2" fmla="*/ 1210945 w 1402080"/>
                <a:gd name="connsiteY2" fmla="*/ 912495 h 913130"/>
                <a:gd name="connsiteX3" fmla="*/ 0 w 1402080"/>
                <a:gd name="connsiteY3" fmla="*/ 913130 h 913130"/>
                <a:gd name="connsiteX4" fmla="*/ 553720 w 1402080"/>
                <a:gd name="connsiteY4" fmla="*/ 0 h 913130"/>
                <a:gd name="connsiteX0" fmla="*/ 553720 w 1402080"/>
                <a:gd name="connsiteY0" fmla="*/ 0 h 915035"/>
                <a:gd name="connsiteX1" fmla="*/ 1402080 w 1402080"/>
                <a:gd name="connsiteY1" fmla="*/ 2540 h 915035"/>
                <a:gd name="connsiteX2" fmla="*/ 1398905 w 1402080"/>
                <a:gd name="connsiteY2" fmla="*/ 915035 h 915035"/>
                <a:gd name="connsiteX3" fmla="*/ 0 w 1402080"/>
                <a:gd name="connsiteY3" fmla="*/ 913130 h 915035"/>
                <a:gd name="connsiteX4" fmla="*/ 553720 w 1402080"/>
                <a:gd name="connsiteY4" fmla="*/ 0 h 915035"/>
                <a:gd name="connsiteX0" fmla="*/ 553720 w 1399540"/>
                <a:gd name="connsiteY0" fmla="*/ 0 h 915035"/>
                <a:gd name="connsiteX1" fmla="*/ 1399540 w 1399540"/>
                <a:gd name="connsiteY1" fmla="*/ 5080 h 915035"/>
                <a:gd name="connsiteX2" fmla="*/ 1398905 w 1399540"/>
                <a:gd name="connsiteY2" fmla="*/ 915035 h 915035"/>
                <a:gd name="connsiteX3" fmla="*/ 0 w 1399540"/>
                <a:gd name="connsiteY3" fmla="*/ 913130 h 915035"/>
                <a:gd name="connsiteX4" fmla="*/ 553720 w 1399540"/>
                <a:gd name="connsiteY4" fmla="*/ 0 h 915035"/>
                <a:gd name="connsiteX0" fmla="*/ 553720 w 1402080"/>
                <a:gd name="connsiteY0" fmla="*/ 0 h 915035"/>
                <a:gd name="connsiteX1" fmla="*/ 1402080 w 1402080"/>
                <a:gd name="connsiteY1" fmla="*/ 0 h 915035"/>
                <a:gd name="connsiteX2" fmla="*/ 1398905 w 1402080"/>
                <a:gd name="connsiteY2" fmla="*/ 915035 h 915035"/>
                <a:gd name="connsiteX3" fmla="*/ 0 w 1402080"/>
                <a:gd name="connsiteY3" fmla="*/ 913130 h 915035"/>
                <a:gd name="connsiteX4" fmla="*/ 553720 w 1402080"/>
                <a:gd name="connsiteY4" fmla="*/ 0 h 915035"/>
                <a:gd name="connsiteX0" fmla="*/ 553720 w 1529080"/>
                <a:gd name="connsiteY0" fmla="*/ 0 h 915035"/>
                <a:gd name="connsiteX1" fmla="*/ 1529080 w 1529080"/>
                <a:gd name="connsiteY1" fmla="*/ 25400 h 915035"/>
                <a:gd name="connsiteX2" fmla="*/ 1398905 w 1529080"/>
                <a:gd name="connsiteY2" fmla="*/ 915035 h 915035"/>
                <a:gd name="connsiteX3" fmla="*/ 0 w 1529080"/>
                <a:gd name="connsiteY3" fmla="*/ 913130 h 915035"/>
                <a:gd name="connsiteX4" fmla="*/ 553720 w 1529080"/>
                <a:gd name="connsiteY4" fmla="*/ 0 h 915035"/>
                <a:gd name="connsiteX0" fmla="*/ 553720 w 1526540"/>
                <a:gd name="connsiteY0" fmla="*/ 0 h 915035"/>
                <a:gd name="connsiteX1" fmla="*/ 1526540 w 1526540"/>
                <a:gd name="connsiteY1" fmla="*/ 0 h 915035"/>
                <a:gd name="connsiteX2" fmla="*/ 1398905 w 1526540"/>
                <a:gd name="connsiteY2" fmla="*/ 915035 h 915035"/>
                <a:gd name="connsiteX3" fmla="*/ 0 w 1526540"/>
                <a:gd name="connsiteY3" fmla="*/ 913130 h 915035"/>
                <a:gd name="connsiteX4" fmla="*/ 553720 w 1526540"/>
                <a:gd name="connsiteY4" fmla="*/ 0 h 915035"/>
                <a:gd name="connsiteX0" fmla="*/ 553720 w 1528624"/>
                <a:gd name="connsiteY0" fmla="*/ 0 h 917575"/>
                <a:gd name="connsiteX1" fmla="*/ 1526540 w 1528624"/>
                <a:gd name="connsiteY1" fmla="*/ 0 h 917575"/>
                <a:gd name="connsiteX2" fmla="*/ 1528445 w 1528624"/>
                <a:gd name="connsiteY2" fmla="*/ 917575 h 917575"/>
                <a:gd name="connsiteX3" fmla="*/ 0 w 1528624"/>
                <a:gd name="connsiteY3" fmla="*/ 913130 h 917575"/>
                <a:gd name="connsiteX4" fmla="*/ 553720 w 1528624"/>
                <a:gd name="connsiteY4" fmla="*/ 0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8624" h="917575">
                  <a:moveTo>
                    <a:pt x="553720" y="0"/>
                  </a:moveTo>
                  <a:lnTo>
                    <a:pt x="1526540" y="0"/>
                  </a:lnTo>
                  <a:cubicBezTo>
                    <a:pt x="1525482" y="267758"/>
                    <a:pt x="1529503" y="649817"/>
                    <a:pt x="1528445" y="917575"/>
                  </a:cubicBezTo>
                  <a:lnTo>
                    <a:pt x="0" y="913130"/>
                  </a:lnTo>
                  <a:lnTo>
                    <a:pt x="553720" y="0"/>
                  </a:lnTo>
                  <a:close/>
                </a:path>
              </a:pathLst>
            </a:custGeom>
            <a:solidFill>
              <a:srgbClr val="FAB90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lnSpc>
                  <a:spcPct val="90000"/>
                </a:lnSpc>
                <a:spcBef>
                  <a:spcPct val="0"/>
                </a:spcBef>
                <a:spcAft>
                  <a:spcPct val="0"/>
                </a:spcAft>
              </a:pPr>
              <a:endParaRPr lang="en-US" sz="1000" b="1" smtClean="0">
                <a:solidFill>
                  <a:prstClr val="black"/>
                </a:solidFill>
                <a:latin typeface="Arial Black" pitchFamily="34" charset="0"/>
              </a:endParaRPr>
            </a:p>
          </p:txBody>
        </p:sp>
        <p:sp>
          <p:nvSpPr>
            <p:cNvPr id="10" name="Rectangle 5"/>
            <p:cNvSpPr/>
            <p:nvPr/>
          </p:nvSpPr>
          <p:spPr bwMode="auto">
            <a:xfrm>
              <a:off x="7537452" y="219075"/>
              <a:ext cx="1613040" cy="9271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 name="connsiteX4" fmla="*/ 0 w 762000"/>
                <a:gd name="connsiteY4" fmla="*/ 0 h 762000"/>
                <a:gd name="connsiteX0" fmla="*/ 0 w 765175"/>
                <a:gd name="connsiteY0" fmla="*/ 41275 h 803275"/>
                <a:gd name="connsiteX1" fmla="*/ 765175 w 765175"/>
                <a:gd name="connsiteY1" fmla="*/ 0 h 803275"/>
                <a:gd name="connsiteX2" fmla="*/ 762000 w 765175"/>
                <a:gd name="connsiteY2" fmla="*/ 803275 h 803275"/>
                <a:gd name="connsiteX3" fmla="*/ 0 w 765175"/>
                <a:gd name="connsiteY3" fmla="*/ 803275 h 803275"/>
                <a:gd name="connsiteX4" fmla="*/ 0 w 765175"/>
                <a:gd name="connsiteY4" fmla="*/ 41275 h 803275"/>
                <a:gd name="connsiteX0" fmla="*/ 15875 w 765175"/>
                <a:gd name="connsiteY0" fmla="*/ 0 h 803275"/>
                <a:gd name="connsiteX1" fmla="*/ 765175 w 765175"/>
                <a:gd name="connsiteY1" fmla="*/ 0 h 803275"/>
                <a:gd name="connsiteX2" fmla="*/ 762000 w 765175"/>
                <a:gd name="connsiteY2" fmla="*/ 803275 h 803275"/>
                <a:gd name="connsiteX3" fmla="*/ 0 w 765175"/>
                <a:gd name="connsiteY3" fmla="*/ 803275 h 803275"/>
                <a:gd name="connsiteX4" fmla="*/ 15875 w 765175"/>
                <a:gd name="connsiteY4" fmla="*/ 0 h 803275"/>
                <a:gd name="connsiteX0" fmla="*/ 469900 w 1219200"/>
                <a:gd name="connsiteY0" fmla="*/ 0 h 806450"/>
                <a:gd name="connsiteX1" fmla="*/ 1219200 w 1219200"/>
                <a:gd name="connsiteY1" fmla="*/ 0 h 806450"/>
                <a:gd name="connsiteX2" fmla="*/ 1216025 w 1219200"/>
                <a:gd name="connsiteY2" fmla="*/ 803275 h 806450"/>
                <a:gd name="connsiteX3" fmla="*/ 0 w 1219200"/>
                <a:gd name="connsiteY3" fmla="*/ 806450 h 806450"/>
                <a:gd name="connsiteX4" fmla="*/ 469900 w 1219200"/>
                <a:gd name="connsiteY4" fmla="*/ 0 h 806450"/>
                <a:gd name="connsiteX0" fmla="*/ 469900 w 1450975"/>
                <a:gd name="connsiteY0" fmla="*/ 0 h 806450"/>
                <a:gd name="connsiteX1" fmla="*/ 1450975 w 1450975"/>
                <a:gd name="connsiteY1" fmla="*/ 6350 h 806450"/>
                <a:gd name="connsiteX2" fmla="*/ 1216025 w 1450975"/>
                <a:gd name="connsiteY2" fmla="*/ 803275 h 806450"/>
                <a:gd name="connsiteX3" fmla="*/ 0 w 1450975"/>
                <a:gd name="connsiteY3" fmla="*/ 806450 h 806450"/>
                <a:gd name="connsiteX4" fmla="*/ 469900 w 1450975"/>
                <a:gd name="connsiteY4" fmla="*/ 0 h 806450"/>
                <a:gd name="connsiteX0" fmla="*/ 469900 w 1450975"/>
                <a:gd name="connsiteY0" fmla="*/ 0 h 812800"/>
                <a:gd name="connsiteX1" fmla="*/ 1450975 w 1450975"/>
                <a:gd name="connsiteY1" fmla="*/ 6350 h 812800"/>
                <a:gd name="connsiteX2" fmla="*/ 1435100 w 1450975"/>
                <a:gd name="connsiteY2" fmla="*/ 812800 h 812800"/>
                <a:gd name="connsiteX3" fmla="*/ 0 w 1450975"/>
                <a:gd name="connsiteY3" fmla="*/ 806450 h 812800"/>
                <a:gd name="connsiteX4" fmla="*/ 469900 w 1450975"/>
                <a:gd name="connsiteY4" fmla="*/ 0 h 812800"/>
                <a:gd name="connsiteX0" fmla="*/ 469900 w 1450975"/>
                <a:gd name="connsiteY0" fmla="*/ 0 h 812800"/>
                <a:gd name="connsiteX1" fmla="*/ 1450975 w 1450975"/>
                <a:gd name="connsiteY1" fmla="*/ 6350 h 812800"/>
                <a:gd name="connsiteX2" fmla="*/ 1447800 w 1450975"/>
                <a:gd name="connsiteY2" fmla="*/ 812800 h 812800"/>
                <a:gd name="connsiteX3" fmla="*/ 0 w 1450975"/>
                <a:gd name="connsiteY3" fmla="*/ 806450 h 812800"/>
                <a:gd name="connsiteX4" fmla="*/ 469900 w 1450975"/>
                <a:gd name="connsiteY4" fmla="*/ 0 h 812800"/>
                <a:gd name="connsiteX0" fmla="*/ 469900 w 1451280"/>
                <a:gd name="connsiteY0" fmla="*/ 0 h 812800"/>
                <a:gd name="connsiteX1" fmla="*/ 1450975 w 1451280"/>
                <a:gd name="connsiteY1" fmla="*/ 6350 h 812800"/>
                <a:gd name="connsiteX2" fmla="*/ 1450975 w 1451280"/>
                <a:gd name="connsiteY2" fmla="*/ 812800 h 812800"/>
                <a:gd name="connsiteX3" fmla="*/ 0 w 1451280"/>
                <a:gd name="connsiteY3" fmla="*/ 806450 h 812800"/>
                <a:gd name="connsiteX4" fmla="*/ 469900 w 1451280"/>
                <a:gd name="connsiteY4" fmla="*/ 0 h 812800"/>
                <a:gd name="connsiteX0" fmla="*/ 536575 w 1451280"/>
                <a:gd name="connsiteY0" fmla="*/ 0 h 930275"/>
                <a:gd name="connsiteX1" fmla="*/ 1450975 w 1451280"/>
                <a:gd name="connsiteY1" fmla="*/ 123825 h 930275"/>
                <a:gd name="connsiteX2" fmla="*/ 1450975 w 1451280"/>
                <a:gd name="connsiteY2" fmla="*/ 930275 h 930275"/>
                <a:gd name="connsiteX3" fmla="*/ 0 w 1451280"/>
                <a:gd name="connsiteY3" fmla="*/ 923925 h 930275"/>
                <a:gd name="connsiteX4" fmla="*/ 536575 w 1451280"/>
                <a:gd name="connsiteY4" fmla="*/ 0 h 930275"/>
                <a:gd name="connsiteX0" fmla="*/ 536575 w 1454150"/>
                <a:gd name="connsiteY0" fmla="*/ 0 h 930275"/>
                <a:gd name="connsiteX1" fmla="*/ 1454150 w 1454150"/>
                <a:gd name="connsiteY1" fmla="*/ 0 h 930275"/>
                <a:gd name="connsiteX2" fmla="*/ 1450975 w 1454150"/>
                <a:gd name="connsiteY2" fmla="*/ 930275 h 930275"/>
                <a:gd name="connsiteX3" fmla="*/ 0 w 1454150"/>
                <a:gd name="connsiteY3" fmla="*/ 923925 h 930275"/>
                <a:gd name="connsiteX4" fmla="*/ 536575 w 1454150"/>
                <a:gd name="connsiteY4" fmla="*/ 0 h 930275"/>
                <a:gd name="connsiteX0" fmla="*/ 536575 w 1603375"/>
                <a:gd name="connsiteY0" fmla="*/ 3175 h 933450"/>
                <a:gd name="connsiteX1" fmla="*/ 1603375 w 1603375"/>
                <a:gd name="connsiteY1" fmla="*/ 0 h 933450"/>
                <a:gd name="connsiteX2" fmla="*/ 1450975 w 1603375"/>
                <a:gd name="connsiteY2" fmla="*/ 933450 h 933450"/>
                <a:gd name="connsiteX3" fmla="*/ 0 w 1603375"/>
                <a:gd name="connsiteY3" fmla="*/ 927100 h 933450"/>
                <a:gd name="connsiteX4" fmla="*/ 536575 w 1603375"/>
                <a:gd name="connsiteY4" fmla="*/ 3175 h 933450"/>
                <a:gd name="connsiteX0" fmla="*/ 536575 w 1603680"/>
                <a:gd name="connsiteY0" fmla="*/ 3175 h 930275"/>
                <a:gd name="connsiteX1" fmla="*/ 1603375 w 1603680"/>
                <a:gd name="connsiteY1" fmla="*/ 0 h 930275"/>
                <a:gd name="connsiteX2" fmla="*/ 1603375 w 1603680"/>
                <a:gd name="connsiteY2" fmla="*/ 930275 h 930275"/>
                <a:gd name="connsiteX3" fmla="*/ 0 w 1603680"/>
                <a:gd name="connsiteY3" fmla="*/ 927100 h 930275"/>
                <a:gd name="connsiteX4" fmla="*/ 536575 w 1603680"/>
                <a:gd name="connsiteY4" fmla="*/ 3175 h 930275"/>
                <a:gd name="connsiteX0" fmla="*/ 536575 w 1609725"/>
                <a:gd name="connsiteY0" fmla="*/ 0 h 927100"/>
                <a:gd name="connsiteX1" fmla="*/ 1609725 w 1609725"/>
                <a:gd name="connsiteY1" fmla="*/ 0 h 927100"/>
                <a:gd name="connsiteX2" fmla="*/ 1603375 w 1609725"/>
                <a:gd name="connsiteY2" fmla="*/ 927100 h 927100"/>
                <a:gd name="connsiteX3" fmla="*/ 0 w 1609725"/>
                <a:gd name="connsiteY3" fmla="*/ 923925 h 927100"/>
                <a:gd name="connsiteX4" fmla="*/ 536575 w 1609725"/>
                <a:gd name="connsiteY4" fmla="*/ 0 h 927100"/>
                <a:gd name="connsiteX0" fmla="*/ 536575 w 1613040"/>
                <a:gd name="connsiteY0" fmla="*/ 0 h 927100"/>
                <a:gd name="connsiteX1" fmla="*/ 1609725 w 1613040"/>
                <a:gd name="connsiteY1" fmla="*/ 0 h 927100"/>
                <a:gd name="connsiteX2" fmla="*/ 1612900 w 1613040"/>
                <a:gd name="connsiteY2" fmla="*/ 927100 h 927100"/>
                <a:gd name="connsiteX3" fmla="*/ 0 w 1613040"/>
                <a:gd name="connsiteY3" fmla="*/ 923925 h 927100"/>
                <a:gd name="connsiteX4" fmla="*/ 536575 w 1613040"/>
                <a:gd name="connsiteY4" fmla="*/ 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040" h="927100">
                  <a:moveTo>
                    <a:pt x="536575" y="0"/>
                  </a:moveTo>
                  <a:lnTo>
                    <a:pt x="1609725" y="0"/>
                  </a:lnTo>
                  <a:cubicBezTo>
                    <a:pt x="1608667" y="267758"/>
                    <a:pt x="1613958" y="659342"/>
                    <a:pt x="1612900" y="927100"/>
                  </a:cubicBezTo>
                  <a:lnTo>
                    <a:pt x="0" y="923925"/>
                  </a:lnTo>
                  <a:lnTo>
                    <a:pt x="536575" y="0"/>
                  </a:lnTo>
                  <a:close/>
                </a:path>
              </a:pathLst>
            </a:custGeom>
            <a:solidFill>
              <a:srgbClr val="299DEB"/>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lnSpc>
                  <a:spcPct val="90000"/>
                </a:lnSpc>
                <a:spcBef>
                  <a:spcPct val="0"/>
                </a:spcBef>
                <a:spcAft>
                  <a:spcPct val="0"/>
                </a:spcAft>
              </a:pPr>
              <a:endParaRPr lang="en-US" sz="1000" b="1" smtClean="0">
                <a:solidFill>
                  <a:prstClr val="black"/>
                </a:solidFill>
                <a:latin typeface="Arial Black" pitchFamily="34" charset="0"/>
              </a:endParaRPr>
            </a:p>
          </p:txBody>
        </p:sp>
        <p:pic>
          <p:nvPicPr>
            <p:cNvPr id="11" name="Picture 10" descr="NAVSEA Warfare Centers - Carderock Logo 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800" y="457200"/>
              <a:ext cx="1200575" cy="533400"/>
            </a:xfrm>
            <a:prstGeom prst="rect">
              <a:avLst/>
            </a:prstGeom>
          </p:spPr>
        </p:pic>
      </p:grpSp>
      <p:sp>
        <p:nvSpPr>
          <p:cNvPr id="2" name="Title 1"/>
          <p:cNvSpPr>
            <a:spLocks noGrp="1"/>
          </p:cNvSpPr>
          <p:nvPr>
            <p:ph type="title"/>
          </p:nvPr>
        </p:nvSpPr>
        <p:spPr>
          <a:xfrm>
            <a:off x="457200" y="274638"/>
            <a:ext cx="8229600" cy="715962"/>
          </a:xfrm>
          <a:prstGeom prst="rect">
            <a:avLst/>
          </a:prstGeom>
        </p:spPr>
        <p:txBody>
          <a:bodyPr/>
          <a:lstStyle>
            <a:lvl1pPr algn="l">
              <a:defRPr sz="3600">
                <a:solidFill>
                  <a:schemeClr val="bg1"/>
                </a:solidFill>
                <a:latin typeface="Arial Narrow" panose="020B0606020202030204" pitchFamily="34" charset="0"/>
              </a:defRPr>
            </a:lvl1pPr>
          </a:lstStyle>
          <a:p>
            <a:r>
              <a:rPr lang="en-US" dirty="0" smtClean="0"/>
              <a:t>Click to edit Master title style</a:t>
            </a:r>
            <a:endParaRPr lang="en-US" dirty="0"/>
          </a:p>
        </p:txBody>
      </p:sp>
      <p:sp>
        <p:nvSpPr>
          <p:cNvPr id="18" name="Slide Number Placeholder 5"/>
          <p:cNvSpPr>
            <a:spLocks noGrp="1"/>
          </p:cNvSpPr>
          <p:nvPr>
            <p:ph type="sldNum" sz="quarter" idx="12"/>
          </p:nvPr>
        </p:nvSpPr>
        <p:spPr>
          <a:xfrm>
            <a:off x="3352802" y="6625820"/>
            <a:ext cx="5486398" cy="235728"/>
          </a:xfrm>
          <a:prstGeom prst="rect">
            <a:avLst/>
          </a:prstGeom>
        </p:spPr>
        <p:txBody>
          <a:bodyPr/>
          <a:lstStyle>
            <a:lvl1pPr algn="l">
              <a:defRPr sz="900">
                <a:solidFill>
                  <a:srgbClr val="002060"/>
                </a:solidFill>
              </a:defRPr>
            </a:lvl1pPr>
          </a:lstStyle>
          <a:p>
            <a:pPr fontAlgn="base">
              <a:spcBef>
                <a:spcPct val="0"/>
              </a:spcBef>
              <a:spcAft>
                <a:spcPct val="0"/>
              </a:spcAft>
            </a:pPr>
            <a:r>
              <a:rPr lang="en-US" altLang="en-US" smtClean="0">
                <a:latin typeface="Arial Narrow" panose="020B0606020202030204" pitchFamily="34" charset="0"/>
              </a:rPr>
              <a:t>Distribution Statement  Here:. 	</a:t>
            </a:r>
            <a:fld id="{6F56DADA-61BA-469C-8463-D8F9129704BC}" type="slidenum">
              <a:rPr lang="en-US" altLang="en-US" smtClean="0">
                <a:latin typeface="Arial Narrow" panose="020B0606020202030204" pitchFamily="34" charset="0"/>
              </a:rPr>
              <a:pPr fontAlgn="base">
                <a:spcBef>
                  <a:spcPct val="0"/>
                </a:spcBef>
                <a:spcAft>
                  <a:spcPct val="0"/>
                </a:spcAft>
              </a:pPr>
              <a:t>‹#›</a:t>
            </a:fld>
            <a:endParaRPr lang="en-US" altLang="en-US" dirty="0">
              <a:latin typeface="Arial Narrow" panose="020B0606020202030204" pitchFamily="34" charset="0"/>
            </a:endParaRPr>
          </a:p>
        </p:txBody>
      </p:sp>
    </p:spTree>
    <p:extLst>
      <p:ext uri="{BB962C8B-B14F-4D97-AF65-F5344CB8AC3E}">
        <p14:creationId xmlns:p14="http://schemas.microsoft.com/office/powerpoint/2010/main" val="2245504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4525963"/>
          </a:xfrm>
          <a:prstGeom prst="rect">
            <a:avLst/>
          </a:prstGeom>
        </p:spPr>
        <p:txBody>
          <a:bodyPr/>
          <a:lstStyle>
            <a:lvl1pPr marL="0" indent="0">
              <a:buNone/>
              <a:defRPr sz="2400" b="1">
                <a:solidFill>
                  <a:schemeClr val="accent1">
                    <a:lumMod val="50000"/>
                  </a:schemeClr>
                </a:solidFill>
                <a:latin typeface="Arial Narrow" panose="020B0606020202030204" pitchFamily="34" charset="0"/>
              </a:defRPr>
            </a:lvl1pPr>
            <a:lvl2pPr marL="742950" indent="-285750">
              <a:buFont typeface="Arial" panose="020B0604020202020204" pitchFamily="34" charset="0"/>
              <a:buChar char="•"/>
              <a:defRPr sz="2000">
                <a:solidFill>
                  <a:schemeClr val="accent1">
                    <a:lumMod val="50000"/>
                  </a:schemeClr>
                </a:solidFill>
                <a:latin typeface="Arial Narrow" panose="020B0606020202030204" pitchFamily="34" charset="0"/>
              </a:defRPr>
            </a:lvl2pPr>
            <a:lvl3pPr marL="1143000" indent="-228600">
              <a:buFont typeface="Arial" panose="020B0604020202020204" pitchFamily="34" charset="0"/>
              <a:buChar char="•"/>
              <a:defRPr sz="1800">
                <a:solidFill>
                  <a:schemeClr val="accent1">
                    <a:lumMod val="50000"/>
                  </a:schemeClr>
                </a:solidFill>
                <a:latin typeface="Arial Narrow" panose="020B0606020202030204" pitchFamily="34" charset="0"/>
              </a:defRPr>
            </a:lvl3pPr>
            <a:lvl4pPr marL="1600200" indent="-228600">
              <a:buFont typeface="Arial" panose="020B0604020202020204" pitchFamily="34" charset="0"/>
              <a:buChar char="•"/>
              <a:defRPr sz="1600">
                <a:solidFill>
                  <a:schemeClr val="accent1">
                    <a:lumMod val="50000"/>
                  </a:schemeClr>
                </a:solidFill>
                <a:latin typeface="Arial Narrow" panose="020B0606020202030204" pitchFamily="34" charset="0"/>
              </a:defRPr>
            </a:lvl4pPr>
            <a:lvl5pPr marL="2057400" indent="-228600">
              <a:buFont typeface="Arial" panose="020B0604020202020204" pitchFamily="34" charset="0"/>
              <a:buChar char="•"/>
              <a:defRPr sz="1400">
                <a:solidFill>
                  <a:schemeClr val="accent1">
                    <a:lumMod val="50000"/>
                  </a:schemeClr>
                </a:solidFill>
                <a:latin typeface="Arial Narrow" panose="020B0606020202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848732" y="105384"/>
            <a:ext cx="7838068" cy="639762"/>
          </a:xfrm>
          <a:prstGeom prst="rect">
            <a:avLst/>
          </a:prstGeom>
        </p:spPr>
        <p:txBody>
          <a:bodyPr/>
          <a:lstStyle>
            <a:lvl1pPr algn="l">
              <a:defRPr sz="3600" b="1">
                <a:solidFill>
                  <a:schemeClr val="accent1">
                    <a:lumMod val="50000"/>
                  </a:schemeClr>
                </a:solidFill>
                <a:latin typeface="Arial Narrow" panose="020B0606020202030204" pitchFamily="34" charset="0"/>
              </a:defRPr>
            </a:lvl1pPr>
          </a:lstStyle>
          <a:p>
            <a:r>
              <a:rPr lang="en-US" dirty="0" smtClean="0"/>
              <a:t>Click to edit Master title style</a:t>
            </a:r>
            <a:endParaRPr lang="en-US" dirty="0"/>
          </a:p>
        </p:txBody>
      </p:sp>
      <p:grpSp>
        <p:nvGrpSpPr>
          <p:cNvPr id="12" name="Group 11"/>
          <p:cNvGrpSpPr/>
          <p:nvPr userDrawn="1"/>
        </p:nvGrpSpPr>
        <p:grpSpPr>
          <a:xfrm>
            <a:off x="0" y="6548805"/>
            <a:ext cx="9144000" cy="309580"/>
            <a:chOff x="0" y="6548805"/>
            <a:chExt cx="9144000" cy="309580"/>
          </a:xfrm>
        </p:grpSpPr>
        <p:sp>
          <p:nvSpPr>
            <p:cNvPr id="13" name="Rectangle 12"/>
            <p:cNvSpPr/>
            <p:nvPr/>
          </p:nvSpPr>
          <p:spPr bwMode="auto">
            <a:xfrm flipV="1">
              <a:off x="0" y="6629400"/>
              <a:ext cx="9144000" cy="228600"/>
            </a:xfrm>
            <a:prstGeom prst="rect">
              <a:avLst/>
            </a:prstGeom>
            <a:solidFill>
              <a:srgbClr val="0A273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lnSpc>
                  <a:spcPct val="90000"/>
                </a:lnSpc>
                <a:spcBef>
                  <a:spcPct val="0"/>
                </a:spcBef>
                <a:spcAft>
                  <a:spcPct val="0"/>
                </a:spcAft>
              </a:pPr>
              <a:endParaRPr lang="en-US" sz="1000" b="1" smtClean="0">
                <a:solidFill>
                  <a:prstClr val="black"/>
                </a:solidFill>
                <a:latin typeface="Arial Black" pitchFamily="34" charset="0"/>
              </a:endParaRPr>
            </a:p>
          </p:txBody>
        </p:sp>
        <p:sp>
          <p:nvSpPr>
            <p:cNvPr id="14" name="Rectangle 6"/>
            <p:cNvSpPr/>
            <p:nvPr/>
          </p:nvSpPr>
          <p:spPr bwMode="auto">
            <a:xfrm>
              <a:off x="311150" y="6573820"/>
              <a:ext cx="2940050" cy="284180"/>
            </a:xfrm>
            <a:custGeom>
              <a:avLst/>
              <a:gdLst>
                <a:gd name="connsiteX0" fmla="*/ 0 w 2946400"/>
                <a:gd name="connsiteY0" fmla="*/ 0 h 381000"/>
                <a:gd name="connsiteX1" fmla="*/ 2946400 w 2946400"/>
                <a:gd name="connsiteY1" fmla="*/ 0 h 381000"/>
                <a:gd name="connsiteX2" fmla="*/ 2946400 w 2946400"/>
                <a:gd name="connsiteY2" fmla="*/ 381000 h 381000"/>
                <a:gd name="connsiteX3" fmla="*/ 0 w 2946400"/>
                <a:gd name="connsiteY3" fmla="*/ 381000 h 381000"/>
                <a:gd name="connsiteX4" fmla="*/ 0 w 2946400"/>
                <a:gd name="connsiteY4" fmla="*/ 0 h 381000"/>
                <a:gd name="connsiteX0" fmla="*/ 149225 w 2946400"/>
                <a:gd name="connsiteY0" fmla="*/ 0 h 381000"/>
                <a:gd name="connsiteX1" fmla="*/ 2946400 w 2946400"/>
                <a:gd name="connsiteY1" fmla="*/ 0 h 381000"/>
                <a:gd name="connsiteX2" fmla="*/ 2946400 w 2946400"/>
                <a:gd name="connsiteY2" fmla="*/ 381000 h 381000"/>
                <a:gd name="connsiteX3" fmla="*/ 0 w 2946400"/>
                <a:gd name="connsiteY3" fmla="*/ 381000 h 381000"/>
                <a:gd name="connsiteX4" fmla="*/ 149225 w 2946400"/>
                <a:gd name="connsiteY4" fmla="*/ 0 h 381000"/>
                <a:gd name="connsiteX0" fmla="*/ 219075 w 3016250"/>
                <a:gd name="connsiteY0" fmla="*/ 0 h 384175"/>
                <a:gd name="connsiteX1" fmla="*/ 3016250 w 3016250"/>
                <a:gd name="connsiteY1" fmla="*/ 0 h 384175"/>
                <a:gd name="connsiteX2" fmla="*/ 3016250 w 3016250"/>
                <a:gd name="connsiteY2" fmla="*/ 381000 h 384175"/>
                <a:gd name="connsiteX3" fmla="*/ 0 w 3016250"/>
                <a:gd name="connsiteY3" fmla="*/ 384175 h 384175"/>
                <a:gd name="connsiteX4" fmla="*/ 219075 w 3016250"/>
                <a:gd name="connsiteY4" fmla="*/ 0 h 384175"/>
                <a:gd name="connsiteX0" fmla="*/ 241300 w 3016250"/>
                <a:gd name="connsiteY0" fmla="*/ 3175 h 384175"/>
                <a:gd name="connsiteX1" fmla="*/ 3016250 w 3016250"/>
                <a:gd name="connsiteY1" fmla="*/ 0 h 384175"/>
                <a:gd name="connsiteX2" fmla="*/ 3016250 w 3016250"/>
                <a:gd name="connsiteY2" fmla="*/ 381000 h 384175"/>
                <a:gd name="connsiteX3" fmla="*/ 0 w 3016250"/>
                <a:gd name="connsiteY3" fmla="*/ 384175 h 384175"/>
                <a:gd name="connsiteX4" fmla="*/ 241300 w 3016250"/>
                <a:gd name="connsiteY4" fmla="*/ 3175 h 384175"/>
                <a:gd name="connsiteX0" fmla="*/ 228600 w 3016250"/>
                <a:gd name="connsiteY0" fmla="*/ 0 h 384175"/>
                <a:gd name="connsiteX1" fmla="*/ 3016250 w 3016250"/>
                <a:gd name="connsiteY1" fmla="*/ 0 h 384175"/>
                <a:gd name="connsiteX2" fmla="*/ 3016250 w 3016250"/>
                <a:gd name="connsiteY2" fmla="*/ 381000 h 384175"/>
                <a:gd name="connsiteX3" fmla="*/ 0 w 3016250"/>
                <a:gd name="connsiteY3" fmla="*/ 384175 h 384175"/>
                <a:gd name="connsiteX4" fmla="*/ 228600 w 3016250"/>
                <a:gd name="connsiteY4" fmla="*/ 0 h 384175"/>
                <a:gd name="connsiteX0" fmla="*/ 222250 w 3009900"/>
                <a:gd name="connsiteY0" fmla="*/ 0 h 384175"/>
                <a:gd name="connsiteX1" fmla="*/ 3009900 w 3009900"/>
                <a:gd name="connsiteY1" fmla="*/ 0 h 384175"/>
                <a:gd name="connsiteX2" fmla="*/ 3009900 w 3009900"/>
                <a:gd name="connsiteY2" fmla="*/ 381000 h 384175"/>
                <a:gd name="connsiteX3" fmla="*/ 0 w 3009900"/>
                <a:gd name="connsiteY3" fmla="*/ 384175 h 384175"/>
                <a:gd name="connsiteX4" fmla="*/ 222250 w 3009900"/>
                <a:gd name="connsiteY4" fmla="*/ 0 h 384175"/>
                <a:gd name="connsiteX0" fmla="*/ 222250 w 3194050"/>
                <a:gd name="connsiteY0" fmla="*/ 0 h 384175"/>
                <a:gd name="connsiteX1" fmla="*/ 3194050 w 3194050"/>
                <a:gd name="connsiteY1" fmla="*/ 3175 h 384175"/>
                <a:gd name="connsiteX2" fmla="*/ 3009900 w 3194050"/>
                <a:gd name="connsiteY2" fmla="*/ 381000 h 384175"/>
                <a:gd name="connsiteX3" fmla="*/ 0 w 3194050"/>
                <a:gd name="connsiteY3" fmla="*/ 384175 h 384175"/>
                <a:gd name="connsiteX4" fmla="*/ 222250 w 3194050"/>
                <a:gd name="connsiteY4" fmla="*/ 0 h 384175"/>
                <a:gd name="connsiteX0" fmla="*/ 222250 w 3206750"/>
                <a:gd name="connsiteY0" fmla="*/ 3175 h 387350"/>
                <a:gd name="connsiteX1" fmla="*/ 3206750 w 3206750"/>
                <a:gd name="connsiteY1" fmla="*/ 0 h 387350"/>
                <a:gd name="connsiteX2" fmla="*/ 3009900 w 3206750"/>
                <a:gd name="connsiteY2" fmla="*/ 384175 h 387350"/>
                <a:gd name="connsiteX3" fmla="*/ 0 w 3206750"/>
                <a:gd name="connsiteY3" fmla="*/ 387350 h 387350"/>
                <a:gd name="connsiteX4" fmla="*/ 222250 w 3206750"/>
                <a:gd name="connsiteY4" fmla="*/ 3175 h 387350"/>
                <a:gd name="connsiteX0" fmla="*/ 189749 w 3206750"/>
                <a:gd name="connsiteY0" fmla="*/ 60954 h 387350"/>
                <a:gd name="connsiteX1" fmla="*/ 3206750 w 3206750"/>
                <a:gd name="connsiteY1" fmla="*/ 0 h 387350"/>
                <a:gd name="connsiteX2" fmla="*/ 3009900 w 3206750"/>
                <a:gd name="connsiteY2" fmla="*/ 384175 h 387350"/>
                <a:gd name="connsiteX3" fmla="*/ 0 w 3206750"/>
                <a:gd name="connsiteY3" fmla="*/ 387350 h 387350"/>
                <a:gd name="connsiteX4" fmla="*/ 189749 w 3206750"/>
                <a:gd name="connsiteY4" fmla="*/ 60954 h 387350"/>
                <a:gd name="connsiteX0" fmla="*/ 189749 w 3159804"/>
                <a:gd name="connsiteY0" fmla="*/ 0 h 326396"/>
                <a:gd name="connsiteX1" fmla="*/ 3159804 w 3159804"/>
                <a:gd name="connsiteY1" fmla="*/ 29326 h 326396"/>
                <a:gd name="connsiteX2" fmla="*/ 3009900 w 3159804"/>
                <a:gd name="connsiteY2" fmla="*/ 323221 h 326396"/>
                <a:gd name="connsiteX3" fmla="*/ 0 w 3159804"/>
                <a:gd name="connsiteY3" fmla="*/ 326396 h 326396"/>
                <a:gd name="connsiteX4" fmla="*/ 189749 w 3159804"/>
                <a:gd name="connsiteY4" fmla="*/ 0 h 326396"/>
                <a:gd name="connsiteX0" fmla="*/ 189749 w 3174249"/>
                <a:gd name="connsiteY0" fmla="*/ 3174 h 329570"/>
                <a:gd name="connsiteX1" fmla="*/ 3174249 w 3174249"/>
                <a:gd name="connsiteY1" fmla="*/ 0 h 329570"/>
                <a:gd name="connsiteX2" fmla="*/ 3009900 w 3174249"/>
                <a:gd name="connsiteY2" fmla="*/ 326395 h 329570"/>
                <a:gd name="connsiteX3" fmla="*/ 0 w 3174249"/>
                <a:gd name="connsiteY3" fmla="*/ 329570 h 329570"/>
                <a:gd name="connsiteX4" fmla="*/ 189749 w 3174249"/>
                <a:gd name="connsiteY4" fmla="*/ 3174 h 329570"/>
                <a:gd name="connsiteX0" fmla="*/ 189749 w 3170638"/>
                <a:gd name="connsiteY0" fmla="*/ 0 h 326396"/>
                <a:gd name="connsiteX1" fmla="*/ 3170638 w 3170638"/>
                <a:gd name="connsiteY1" fmla="*/ 4048 h 326396"/>
                <a:gd name="connsiteX2" fmla="*/ 3009900 w 3170638"/>
                <a:gd name="connsiteY2" fmla="*/ 323221 h 326396"/>
                <a:gd name="connsiteX3" fmla="*/ 0 w 3170638"/>
                <a:gd name="connsiteY3" fmla="*/ 326396 h 326396"/>
                <a:gd name="connsiteX4" fmla="*/ 189749 w 3170638"/>
                <a:gd name="connsiteY4" fmla="*/ 0 h 326396"/>
                <a:gd name="connsiteX0" fmla="*/ 189749 w 3170638"/>
                <a:gd name="connsiteY0" fmla="*/ 0 h 322785"/>
                <a:gd name="connsiteX1" fmla="*/ 3170638 w 3170638"/>
                <a:gd name="connsiteY1" fmla="*/ 437 h 322785"/>
                <a:gd name="connsiteX2" fmla="*/ 3009900 w 3170638"/>
                <a:gd name="connsiteY2" fmla="*/ 319610 h 322785"/>
                <a:gd name="connsiteX3" fmla="*/ 0 w 3170638"/>
                <a:gd name="connsiteY3" fmla="*/ 322785 h 322785"/>
                <a:gd name="connsiteX4" fmla="*/ 189749 w 3170638"/>
                <a:gd name="connsiteY4" fmla="*/ 0 h 322785"/>
                <a:gd name="connsiteX0" fmla="*/ 189749 w 3170638"/>
                <a:gd name="connsiteY0" fmla="*/ 0 h 323222"/>
                <a:gd name="connsiteX1" fmla="*/ 3170638 w 3170638"/>
                <a:gd name="connsiteY1" fmla="*/ 437 h 323222"/>
                <a:gd name="connsiteX2" fmla="*/ 3006289 w 3170638"/>
                <a:gd name="connsiteY2" fmla="*/ 323222 h 323222"/>
                <a:gd name="connsiteX3" fmla="*/ 0 w 3170638"/>
                <a:gd name="connsiteY3" fmla="*/ 322785 h 323222"/>
                <a:gd name="connsiteX4" fmla="*/ 189749 w 3170638"/>
                <a:gd name="connsiteY4" fmla="*/ 0 h 323222"/>
                <a:gd name="connsiteX0" fmla="*/ 189749 w 3372865"/>
                <a:gd name="connsiteY0" fmla="*/ 0 h 323222"/>
                <a:gd name="connsiteX1" fmla="*/ 3372865 w 3372865"/>
                <a:gd name="connsiteY1" fmla="*/ 437 h 323222"/>
                <a:gd name="connsiteX2" fmla="*/ 3006289 w 3372865"/>
                <a:gd name="connsiteY2" fmla="*/ 323222 h 323222"/>
                <a:gd name="connsiteX3" fmla="*/ 0 w 3372865"/>
                <a:gd name="connsiteY3" fmla="*/ 322785 h 323222"/>
                <a:gd name="connsiteX4" fmla="*/ 189749 w 3372865"/>
                <a:gd name="connsiteY4" fmla="*/ 0 h 323222"/>
                <a:gd name="connsiteX0" fmla="*/ 189749 w 3372865"/>
                <a:gd name="connsiteY0" fmla="*/ 0 h 323222"/>
                <a:gd name="connsiteX1" fmla="*/ 3372865 w 3372865"/>
                <a:gd name="connsiteY1" fmla="*/ 437 h 323222"/>
                <a:gd name="connsiteX2" fmla="*/ 3168794 w 3372865"/>
                <a:gd name="connsiteY2" fmla="*/ 323222 h 323222"/>
                <a:gd name="connsiteX3" fmla="*/ 0 w 3372865"/>
                <a:gd name="connsiteY3" fmla="*/ 322785 h 323222"/>
                <a:gd name="connsiteX4" fmla="*/ 189749 w 3372865"/>
                <a:gd name="connsiteY4" fmla="*/ 0 h 323222"/>
                <a:gd name="connsiteX0" fmla="*/ 189749 w 3333142"/>
                <a:gd name="connsiteY0" fmla="*/ 0 h 323222"/>
                <a:gd name="connsiteX1" fmla="*/ 3333142 w 3333142"/>
                <a:gd name="connsiteY1" fmla="*/ 437 h 323222"/>
                <a:gd name="connsiteX2" fmla="*/ 3168794 w 3333142"/>
                <a:gd name="connsiteY2" fmla="*/ 323222 h 323222"/>
                <a:gd name="connsiteX3" fmla="*/ 0 w 3333142"/>
                <a:gd name="connsiteY3" fmla="*/ 322785 h 323222"/>
                <a:gd name="connsiteX4" fmla="*/ 189749 w 3333142"/>
                <a:gd name="connsiteY4" fmla="*/ 0 h 323222"/>
                <a:gd name="connsiteX0" fmla="*/ 189749 w 3343976"/>
                <a:gd name="connsiteY0" fmla="*/ 0 h 323222"/>
                <a:gd name="connsiteX1" fmla="*/ 3343976 w 3343976"/>
                <a:gd name="connsiteY1" fmla="*/ 437 h 323222"/>
                <a:gd name="connsiteX2" fmla="*/ 3168794 w 3343976"/>
                <a:gd name="connsiteY2" fmla="*/ 323222 h 323222"/>
                <a:gd name="connsiteX3" fmla="*/ 0 w 3343976"/>
                <a:gd name="connsiteY3" fmla="*/ 322785 h 323222"/>
                <a:gd name="connsiteX4" fmla="*/ 189749 w 3343976"/>
                <a:gd name="connsiteY4" fmla="*/ 0 h 323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3976" h="323222">
                  <a:moveTo>
                    <a:pt x="189749" y="0"/>
                  </a:moveTo>
                  <a:lnTo>
                    <a:pt x="3343976" y="437"/>
                  </a:lnTo>
                  <a:lnTo>
                    <a:pt x="3168794" y="323222"/>
                  </a:lnTo>
                  <a:lnTo>
                    <a:pt x="0" y="322785"/>
                  </a:lnTo>
                  <a:lnTo>
                    <a:pt x="189749" y="0"/>
                  </a:lnTo>
                  <a:close/>
                </a:path>
              </a:pathLst>
            </a:custGeom>
            <a:solidFill>
              <a:srgbClr val="299DEB"/>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lnSpc>
                  <a:spcPct val="90000"/>
                </a:lnSpc>
                <a:spcBef>
                  <a:spcPct val="0"/>
                </a:spcBef>
                <a:spcAft>
                  <a:spcPct val="0"/>
                </a:spcAft>
              </a:pPr>
              <a:endParaRPr lang="en-US" sz="1000" b="1" smtClean="0">
                <a:solidFill>
                  <a:prstClr val="black"/>
                </a:solidFill>
                <a:latin typeface="Arial Black" pitchFamily="34" charset="0"/>
              </a:endParaRPr>
            </a:p>
          </p:txBody>
        </p:sp>
        <p:sp>
          <p:nvSpPr>
            <p:cNvPr id="15" name="Rectangle 6"/>
            <p:cNvSpPr/>
            <p:nvPr/>
          </p:nvSpPr>
          <p:spPr bwMode="auto">
            <a:xfrm>
              <a:off x="380999" y="6548805"/>
              <a:ext cx="2803525" cy="309580"/>
            </a:xfrm>
            <a:custGeom>
              <a:avLst/>
              <a:gdLst>
                <a:gd name="connsiteX0" fmla="*/ 0 w 2946400"/>
                <a:gd name="connsiteY0" fmla="*/ 0 h 381000"/>
                <a:gd name="connsiteX1" fmla="*/ 2946400 w 2946400"/>
                <a:gd name="connsiteY1" fmla="*/ 0 h 381000"/>
                <a:gd name="connsiteX2" fmla="*/ 2946400 w 2946400"/>
                <a:gd name="connsiteY2" fmla="*/ 381000 h 381000"/>
                <a:gd name="connsiteX3" fmla="*/ 0 w 2946400"/>
                <a:gd name="connsiteY3" fmla="*/ 381000 h 381000"/>
                <a:gd name="connsiteX4" fmla="*/ 0 w 2946400"/>
                <a:gd name="connsiteY4" fmla="*/ 0 h 381000"/>
                <a:gd name="connsiteX0" fmla="*/ 149225 w 2946400"/>
                <a:gd name="connsiteY0" fmla="*/ 0 h 381000"/>
                <a:gd name="connsiteX1" fmla="*/ 2946400 w 2946400"/>
                <a:gd name="connsiteY1" fmla="*/ 0 h 381000"/>
                <a:gd name="connsiteX2" fmla="*/ 2946400 w 2946400"/>
                <a:gd name="connsiteY2" fmla="*/ 381000 h 381000"/>
                <a:gd name="connsiteX3" fmla="*/ 0 w 2946400"/>
                <a:gd name="connsiteY3" fmla="*/ 381000 h 381000"/>
                <a:gd name="connsiteX4" fmla="*/ 149225 w 2946400"/>
                <a:gd name="connsiteY4" fmla="*/ 0 h 381000"/>
                <a:gd name="connsiteX0" fmla="*/ 219075 w 3016250"/>
                <a:gd name="connsiteY0" fmla="*/ 0 h 384175"/>
                <a:gd name="connsiteX1" fmla="*/ 3016250 w 3016250"/>
                <a:gd name="connsiteY1" fmla="*/ 0 h 384175"/>
                <a:gd name="connsiteX2" fmla="*/ 3016250 w 3016250"/>
                <a:gd name="connsiteY2" fmla="*/ 381000 h 384175"/>
                <a:gd name="connsiteX3" fmla="*/ 0 w 3016250"/>
                <a:gd name="connsiteY3" fmla="*/ 384175 h 384175"/>
                <a:gd name="connsiteX4" fmla="*/ 219075 w 3016250"/>
                <a:gd name="connsiteY4" fmla="*/ 0 h 384175"/>
                <a:gd name="connsiteX0" fmla="*/ 241300 w 3016250"/>
                <a:gd name="connsiteY0" fmla="*/ 3175 h 384175"/>
                <a:gd name="connsiteX1" fmla="*/ 3016250 w 3016250"/>
                <a:gd name="connsiteY1" fmla="*/ 0 h 384175"/>
                <a:gd name="connsiteX2" fmla="*/ 3016250 w 3016250"/>
                <a:gd name="connsiteY2" fmla="*/ 381000 h 384175"/>
                <a:gd name="connsiteX3" fmla="*/ 0 w 3016250"/>
                <a:gd name="connsiteY3" fmla="*/ 384175 h 384175"/>
                <a:gd name="connsiteX4" fmla="*/ 241300 w 3016250"/>
                <a:gd name="connsiteY4" fmla="*/ 3175 h 384175"/>
                <a:gd name="connsiteX0" fmla="*/ 228600 w 3016250"/>
                <a:gd name="connsiteY0" fmla="*/ 0 h 384175"/>
                <a:gd name="connsiteX1" fmla="*/ 3016250 w 3016250"/>
                <a:gd name="connsiteY1" fmla="*/ 0 h 384175"/>
                <a:gd name="connsiteX2" fmla="*/ 3016250 w 3016250"/>
                <a:gd name="connsiteY2" fmla="*/ 381000 h 384175"/>
                <a:gd name="connsiteX3" fmla="*/ 0 w 3016250"/>
                <a:gd name="connsiteY3" fmla="*/ 384175 h 384175"/>
                <a:gd name="connsiteX4" fmla="*/ 228600 w 3016250"/>
                <a:gd name="connsiteY4" fmla="*/ 0 h 384175"/>
                <a:gd name="connsiteX0" fmla="*/ 222250 w 3009900"/>
                <a:gd name="connsiteY0" fmla="*/ 0 h 384175"/>
                <a:gd name="connsiteX1" fmla="*/ 3009900 w 3009900"/>
                <a:gd name="connsiteY1" fmla="*/ 0 h 384175"/>
                <a:gd name="connsiteX2" fmla="*/ 3009900 w 3009900"/>
                <a:gd name="connsiteY2" fmla="*/ 381000 h 384175"/>
                <a:gd name="connsiteX3" fmla="*/ 0 w 3009900"/>
                <a:gd name="connsiteY3" fmla="*/ 384175 h 384175"/>
                <a:gd name="connsiteX4" fmla="*/ 222250 w 3009900"/>
                <a:gd name="connsiteY4" fmla="*/ 0 h 384175"/>
                <a:gd name="connsiteX0" fmla="*/ 222250 w 3194050"/>
                <a:gd name="connsiteY0" fmla="*/ 0 h 384175"/>
                <a:gd name="connsiteX1" fmla="*/ 3194050 w 3194050"/>
                <a:gd name="connsiteY1" fmla="*/ 3175 h 384175"/>
                <a:gd name="connsiteX2" fmla="*/ 3009900 w 3194050"/>
                <a:gd name="connsiteY2" fmla="*/ 381000 h 384175"/>
                <a:gd name="connsiteX3" fmla="*/ 0 w 3194050"/>
                <a:gd name="connsiteY3" fmla="*/ 384175 h 384175"/>
                <a:gd name="connsiteX4" fmla="*/ 222250 w 3194050"/>
                <a:gd name="connsiteY4" fmla="*/ 0 h 384175"/>
                <a:gd name="connsiteX0" fmla="*/ 222250 w 3206750"/>
                <a:gd name="connsiteY0" fmla="*/ 3175 h 387350"/>
                <a:gd name="connsiteX1" fmla="*/ 3206750 w 3206750"/>
                <a:gd name="connsiteY1" fmla="*/ 0 h 387350"/>
                <a:gd name="connsiteX2" fmla="*/ 3009900 w 3206750"/>
                <a:gd name="connsiteY2" fmla="*/ 384175 h 387350"/>
                <a:gd name="connsiteX3" fmla="*/ 0 w 3206750"/>
                <a:gd name="connsiteY3" fmla="*/ 387350 h 387350"/>
                <a:gd name="connsiteX4" fmla="*/ 222250 w 3206750"/>
                <a:gd name="connsiteY4" fmla="*/ 3175 h 387350"/>
                <a:gd name="connsiteX0" fmla="*/ 189749 w 3206750"/>
                <a:gd name="connsiteY0" fmla="*/ 60954 h 387350"/>
                <a:gd name="connsiteX1" fmla="*/ 3206750 w 3206750"/>
                <a:gd name="connsiteY1" fmla="*/ 0 h 387350"/>
                <a:gd name="connsiteX2" fmla="*/ 3009900 w 3206750"/>
                <a:gd name="connsiteY2" fmla="*/ 384175 h 387350"/>
                <a:gd name="connsiteX3" fmla="*/ 0 w 3206750"/>
                <a:gd name="connsiteY3" fmla="*/ 387350 h 387350"/>
                <a:gd name="connsiteX4" fmla="*/ 189749 w 3206750"/>
                <a:gd name="connsiteY4" fmla="*/ 60954 h 387350"/>
                <a:gd name="connsiteX0" fmla="*/ 189749 w 3159804"/>
                <a:gd name="connsiteY0" fmla="*/ 0 h 326396"/>
                <a:gd name="connsiteX1" fmla="*/ 3159804 w 3159804"/>
                <a:gd name="connsiteY1" fmla="*/ 29326 h 326396"/>
                <a:gd name="connsiteX2" fmla="*/ 3009900 w 3159804"/>
                <a:gd name="connsiteY2" fmla="*/ 323221 h 326396"/>
                <a:gd name="connsiteX3" fmla="*/ 0 w 3159804"/>
                <a:gd name="connsiteY3" fmla="*/ 326396 h 326396"/>
                <a:gd name="connsiteX4" fmla="*/ 189749 w 3159804"/>
                <a:gd name="connsiteY4" fmla="*/ 0 h 326396"/>
                <a:gd name="connsiteX0" fmla="*/ 189749 w 3174249"/>
                <a:gd name="connsiteY0" fmla="*/ 3174 h 329570"/>
                <a:gd name="connsiteX1" fmla="*/ 3174249 w 3174249"/>
                <a:gd name="connsiteY1" fmla="*/ 0 h 329570"/>
                <a:gd name="connsiteX2" fmla="*/ 3009900 w 3174249"/>
                <a:gd name="connsiteY2" fmla="*/ 326395 h 329570"/>
                <a:gd name="connsiteX3" fmla="*/ 0 w 3174249"/>
                <a:gd name="connsiteY3" fmla="*/ 329570 h 329570"/>
                <a:gd name="connsiteX4" fmla="*/ 189749 w 3174249"/>
                <a:gd name="connsiteY4" fmla="*/ 3174 h 329570"/>
                <a:gd name="connsiteX0" fmla="*/ 189749 w 3170638"/>
                <a:gd name="connsiteY0" fmla="*/ 0 h 326396"/>
                <a:gd name="connsiteX1" fmla="*/ 3170638 w 3170638"/>
                <a:gd name="connsiteY1" fmla="*/ 4048 h 326396"/>
                <a:gd name="connsiteX2" fmla="*/ 3009900 w 3170638"/>
                <a:gd name="connsiteY2" fmla="*/ 323221 h 326396"/>
                <a:gd name="connsiteX3" fmla="*/ 0 w 3170638"/>
                <a:gd name="connsiteY3" fmla="*/ 326396 h 326396"/>
                <a:gd name="connsiteX4" fmla="*/ 189749 w 3170638"/>
                <a:gd name="connsiteY4" fmla="*/ 0 h 326396"/>
                <a:gd name="connsiteX0" fmla="*/ 189749 w 3170638"/>
                <a:gd name="connsiteY0" fmla="*/ 0 h 322785"/>
                <a:gd name="connsiteX1" fmla="*/ 3170638 w 3170638"/>
                <a:gd name="connsiteY1" fmla="*/ 437 h 322785"/>
                <a:gd name="connsiteX2" fmla="*/ 3009900 w 3170638"/>
                <a:gd name="connsiteY2" fmla="*/ 319610 h 322785"/>
                <a:gd name="connsiteX3" fmla="*/ 0 w 3170638"/>
                <a:gd name="connsiteY3" fmla="*/ 322785 h 322785"/>
                <a:gd name="connsiteX4" fmla="*/ 189749 w 3170638"/>
                <a:gd name="connsiteY4" fmla="*/ 0 h 322785"/>
                <a:gd name="connsiteX0" fmla="*/ 189749 w 3170638"/>
                <a:gd name="connsiteY0" fmla="*/ 0 h 323222"/>
                <a:gd name="connsiteX1" fmla="*/ 3170638 w 3170638"/>
                <a:gd name="connsiteY1" fmla="*/ 437 h 323222"/>
                <a:gd name="connsiteX2" fmla="*/ 3006289 w 3170638"/>
                <a:gd name="connsiteY2" fmla="*/ 323222 h 323222"/>
                <a:gd name="connsiteX3" fmla="*/ 0 w 3170638"/>
                <a:gd name="connsiteY3" fmla="*/ 322785 h 323222"/>
                <a:gd name="connsiteX4" fmla="*/ 189749 w 3170638"/>
                <a:gd name="connsiteY4" fmla="*/ 0 h 323222"/>
                <a:gd name="connsiteX0" fmla="*/ 204194 w 3170638"/>
                <a:gd name="connsiteY0" fmla="*/ 0 h 344889"/>
                <a:gd name="connsiteX1" fmla="*/ 3170638 w 3170638"/>
                <a:gd name="connsiteY1" fmla="*/ 22104 h 344889"/>
                <a:gd name="connsiteX2" fmla="*/ 3006289 w 3170638"/>
                <a:gd name="connsiteY2" fmla="*/ 344889 h 344889"/>
                <a:gd name="connsiteX3" fmla="*/ 0 w 3170638"/>
                <a:gd name="connsiteY3" fmla="*/ 344452 h 344889"/>
                <a:gd name="connsiteX4" fmla="*/ 204194 w 3170638"/>
                <a:gd name="connsiteY4" fmla="*/ 0 h 344889"/>
                <a:gd name="connsiteX0" fmla="*/ 204194 w 3188694"/>
                <a:gd name="connsiteY0" fmla="*/ 6786 h 351675"/>
                <a:gd name="connsiteX1" fmla="*/ 3188694 w 3188694"/>
                <a:gd name="connsiteY1" fmla="*/ 0 h 351675"/>
                <a:gd name="connsiteX2" fmla="*/ 3006289 w 3188694"/>
                <a:gd name="connsiteY2" fmla="*/ 351675 h 351675"/>
                <a:gd name="connsiteX3" fmla="*/ 0 w 3188694"/>
                <a:gd name="connsiteY3" fmla="*/ 351238 h 351675"/>
                <a:gd name="connsiteX4" fmla="*/ 204194 w 3188694"/>
                <a:gd name="connsiteY4" fmla="*/ 6786 h 351675"/>
                <a:gd name="connsiteX0" fmla="*/ 211416 w 3188694"/>
                <a:gd name="connsiteY0" fmla="*/ 0 h 352112"/>
                <a:gd name="connsiteX1" fmla="*/ 3188694 w 3188694"/>
                <a:gd name="connsiteY1" fmla="*/ 437 h 352112"/>
                <a:gd name="connsiteX2" fmla="*/ 3006289 w 3188694"/>
                <a:gd name="connsiteY2" fmla="*/ 352112 h 352112"/>
                <a:gd name="connsiteX3" fmla="*/ 0 w 3188694"/>
                <a:gd name="connsiteY3" fmla="*/ 351675 h 352112"/>
                <a:gd name="connsiteX4" fmla="*/ 211416 w 3188694"/>
                <a:gd name="connsiteY4" fmla="*/ 0 h 35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8694" h="352112">
                  <a:moveTo>
                    <a:pt x="211416" y="0"/>
                  </a:moveTo>
                  <a:lnTo>
                    <a:pt x="3188694" y="437"/>
                  </a:lnTo>
                  <a:lnTo>
                    <a:pt x="3006289" y="352112"/>
                  </a:lnTo>
                  <a:lnTo>
                    <a:pt x="0" y="351675"/>
                  </a:lnTo>
                  <a:lnTo>
                    <a:pt x="211416" y="0"/>
                  </a:lnTo>
                  <a:close/>
                </a:path>
              </a:pathLst>
            </a:custGeom>
            <a:solidFill>
              <a:srgbClr val="FAB81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lnSpc>
                  <a:spcPct val="90000"/>
                </a:lnSpc>
                <a:spcBef>
                  <a:spcPct val="0"/>
                </a:spcBef>
                <a:spcAft>
                  <a:spcPct val="0"/>
                </a:spcAft>
              </a:pPr>
              <a:endParaRPr lang="en-US" sz="1000" b="1" smtClean="0">
                <a:solidFill>
                  <a:prstClr val="black"/>
                </a:solidFill>
                <a:latin typeface="Arial Black" pitchFamily="34" charset="0"/>
              </a:endParaRPr>
            </a:p>
          </p:txBody>
        </p:sp>
      </p:grpSp>
      <p:grpSp>
        <p:nvGrpSpPr>
          <p:cNvPr id="18" name="Group 17"/>
          <p:cNvGrpSpPr/>
          <p:nvPr userDrawn="1"/>
        </p:nvGrpSpPr>
        <p:grpSpPr>
          <a:xfrm>
            <a:off x="-6350" y="17971"/>
            <a:ext cx="9150350" cy="896429"/>
            <a:chOff x="-6350" y="17971"/>
            <a:chExt cx="9150350" cy="896429"/>
          </a:xfrm>
        </p:grpSpPr>
        <p:pic>
          <p:nvPicPr>
            <p:cNvPr id="19" name="Picture 18" descr="NAVSEA Warfare Centers - Carderock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1028" y="208003"/>
              <a:ext cx="1200572" cy="533399"/>
            </a:xfrm>
            <a:prstGeom prst="rect">
              <a:avLst/>
            </a:prstGeom>
          </p:spPr>
        </p:pic>
        <p:sp>
          <p:nvSpPr>
            <p:cNvPr id="20" name="Rectangle 19"/>
            <p:cNvSpPr/>
            <p:nvPr/>
          </p:nvSpPr>
          <p:spPr bwMode="auto">
            <a:xfrm>
              <a:off x="-6350" y="838200"/>
              <a:ext cx="9150350" cy="76200"/>
            </a:xfrm>
            <a:prstGeom prst="rect">
              <a:avLst/>
            </a:prstGeom>
            <a:solidFill>
              <a:srgbClr val="FAB90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Black" pitchFamily="34" charset="0"/>
              </a:endParaRPr>
            </a:p>
          </p:txBody>
        </p:sp>
        <p:pic>
          <p:nvPicPr>
            <p:cNvPr id="21" name="Picture 20" descr="Yellow-Blue block opposite upsidedow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7971"/>
              <a:ext cx="772532" cy="896429"/>
            </a:xfrm>
            <a:prstGeom prst="rect">
              <a:avLst/>
            </a:prstGeom>
          </p:spPr>
        </p:pic>
      </p:grpSp>
      <p:sp>
        <p:nvSpPr>
          <p:cNvPr id="22" name="Slide Number Placeholder 5"/>
          <p:cNvSpPr>
            <a:spLocks noGrp="1"/>
          </p:cNvSpPr>
          <p:nvPr>
            <p:ph type="sldNum" sz="quarter" idx="12"/>
          </p:nvPr>
        </p:nvSpPr>
        <p:spPr>
          <a:xfrm>
            <a:off x="3352802" y="6625820"/>
            <a:ext cx="5486398" cy="235728"/>
          </a:xfrm>
          <a:prstGeom prst="rect">
            <a:avLst/>
          </a:prstGeom>
        </p:spPr>
        <p:txBody>
          <a:bodyPr/>
          <a:lstStyle>
            <a:lvl1pPr algn="l">
              <a:defRPr sz="900"/>
            </a:lvl1pPr>
          </a:lstStyle>
          <a:p>
            <a:pPr fontAlgn="base">
              <a:spcBef>
                <a:spcPct val="0"/>
              </a:spcBef>
              <a:spcAft>
                <a:spcPct val="0"/>
              </a:spcAft>
            </a:pPr>
            <a:r>
              <a:rPr lang="en-US" altLang="en-US" smtClean="0">
                <a:solidFill>
                  <a:srgbClr val="FFC000"/>
                </a:solidFill>
                <a:latin typeface="Arial Narrow" panose="020B0606020202030204" pitchFamily="34" charset="0"/>
              </a:rPr>
              <a:t>Distribution Statement  Here:. 	</a:t>
            </a:r>
            <a:fld id="{6F56DADA-61BA-469C-8463-D8F9129704BC}" type="slidenum">
              <a:rPr lang="en-US" altLang="en-US" smtClean="0">
                <a:solidFill>
                  <a:srgbClr val="FFC000"/>
                </a:solidFill>
                <a:latin typeface="Arial Narrow" panose="020B0606020202030204" pitchFamily="34" charset="0"/>
              </a:rPr>
              <a:pPr fontAlgn="base">
                <a:spcBef>
                  <a:spcPct val="0"/>
                </a:spcBef>
                <a:spcAft>
                  <a:spcPct val="0"/>
                </a:spcAft>
              </a:pPr>
              <a:t>‹#›</a:t>
            </a:fld>
            <a:endParaRPr lang="en-US" altLang="en-US" dirty="0">
              <a:solidFill>
                <a:srgbClr val="FFC000"/>
              </a:solidFill>
              <a:latin typeface="Arial Narrow" panose="020B0606020202030204" pitchFamily="34" charset="0"/>
            </a:endParaRPr>
          </a:p>
        </p:txBody>
      </p:sp>
      <p:sp>
        <p:nvSpPr>
          <p:cNvPr id="17" name="TextBox 16"/>
          <p:cNvSpPr txBox="1"/>
          <p:nvPr userDrawn="1"/>
        </p:nvSpPr>
        <p:spPr>
          <a:xfrm>
            <a:off x="489858" y="6557618"/>
            <a:ext cx="2667000" cy="293157"/>
          </a:xfrm>
          <a:prstGeom prst="rect">
            <a:avLst/>
          </a:prstGeom>
          <a:noFill/>
        </p:spPr>
        <p:txBody>
          <a:bodyPr wrap="square" rtlCol="0">
            <a:spAutoFit/>
          </a:bodyPr>
          <a:lstStyle/>
          <a:p>
            <a:pPr>
              <a:lnSpc>
                <a:spcPct val="90000"/>
              </a:lnSpc>
            </a:pPr>
            <a:r>
              <a:rPr lang="en-US" sz="1450" b="1" i="1" dirty="0" smtClean="0">
                <a:solidFill>
                  <a:srgbClr val="0A283F"/>
                </a:solidFill>
                <a:latin typeface="Arial Narrow"/>
                <a:cs typeface="Arial Narrow"/>
              </a:rPr>
              <a:t>AMERICA’S FLEET</a:t>
            </a:r>
            <a:r>
              <a:rPr lang="en-US" sz="1450" b="1" i="1" baseline="0" dirty="0" smtClean="0">
                <a:solidFill>
                  <a:srgbClr val="0A283F"/>
                </a:solidFill>
                <a:latin typeface="Arial Narrow"/>
                <a:cs typeface="Arial Narrow"/>
              </a:rPr>
              <a:t> </a:t>
            </a:r>
            <a:r>
              <a:rPr lang="en-US" sz="1450" b="1" i="1" dirty="0" smtClean="0">
                <a:solidFill>
                  <a:srgbClr val="0A283F"/>
                </a:solidFill>
                <a:latin typeface="Arial Narrow"/>
                <a:cs typeface="Arial Narrow"/>
              </a:rPr>
              <a:t>STARTS HERE</a:t>
            </a:r>
            <a:endParaRPr lang="en-US" sz="1450" b="1" i="1" dirty="0">
              <a:solidFill>
                <a:srgbClr val="0A283F"/>
              </a:solidFill>
              <a:latin typeface="Arial Narrow"/>
              <a:cs typeface="Arial Narrow"/>
            </a:endParaRPr>
          </a:p>
        </p:txBody>
      </p:sp>
    </p:spTree>
    <p:extLst>
      <p:ext uri="{BB962C8B-B14F-4D97-AF65-F5344CB8AC3E}">
        <p14:creationId xmlns:p14="http://schemas.microsoft.com/office/powerpoint/2010/main" val="136042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4525963"/>
          </a:xfrm>
          <a:prstGeom prst="rect">
            <a:avLst/>
          </a:prstGeom>
        </p:spPr>
        <p:txBody>
          <a:bodyPr/>
          <a:lstStyle>
            <a:lvl1pPr marL="0" indent="0">
              <a:buNone/>
              <a:defRPr sz="2400" b="1">
                <a:solidFill>
                  <a:schemeClr val="accent1">
                    <a:lumMod val="50000"/>
                  </a:schemeClr>
                </a:solidFill>
                <a:latin typeface="Arial Narrow" panose="020B0606020202030204" pitchFamily="34" charset="0"/>
              </a:defRPr>
            </a:lvl1pPr>
            <a:lvl2pPr marL="742950" indent="-285750">
              <a:buFont typeface="Arial" panose="020B0604020202020204" pitchFamily="34" charset="0"/>
              <a:buChar char="•"/>
              <a:defRPr sz="2000">
                <a:solidFill>
                  <a:schemeClr val="accent1">
                    <a:lumMod val="50000"/>
                  </a:schemeClr>
                </a:solidFill>
                <a:latin typeface="Arial Narrow" panose="020B0606020202030204" pitchFamily="34" charset="0"/>
              </a:defRPr>
            </a:lvl2pPr>
            <a:lvl3pPr marL="1143000" indent="-228600">
              <a:buFont typeface="Arial" panose="020B0604020202020204" pitchFamily="34" charset="0"/>
              <a:buChar char="•"/>
              <a:defRPr sz="1800">
                <a:solidFill>
                  <a:schemeClr val="accent1">
                    <a:lumMod val="50000"/>
                  </a:schemeClr>
                </a:solidFill>
                <a:latin typeface="Arial Narrow" panose="020B0606020202030204" pitchFamily="34" charset="0"/>
              </a:defRPr>
            </a:lvl3pPr>
            <a:lvl4pPr marL="1600200" indent="-228600">
              <a:buFont typeface="Arial" panose="020B0604020202020204" pitchFamily="34" charset="0"/>
              <a:buChar char="•"/>
              <a:defRPr sz="1600">
                <a:solidFill>
                  <a:schemeClr val="accent1">
                    <a:lumMod val="50000"/>
                  </a:schemeClr>
                </a:solidFill>
                <a:latin typeface="Arial Narrow" panose="020B0606020202030204" pitchFamily="34" charset="0"/>
              </a:defRPr>
            </a:lvl4pPr>
            <a:lvl5pPr marL="2057400" indent="-228600">
              <a:buFont typeface="Arial" panose="020B0604020202020204" pitchFamily="34" charset="0"/>
              <a:buChar char="•"/>
              <a:defRPr sz="1400">
                <a:solidFill>
                  <a:schemeClr val="accent1">
                    <a:lumMod val="50000"/>
                  </a:schemeClr>
                </a:solidFill>
                <a:latin typeface="Arial Narrow" panose="020B0606020202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848732" y="105384"/>
            <a:ext cx="7838068" cy="639762"/>
          </a:xfrm>
          <a:prstGeom prst="rect">
            <a:avLst/>
          </a:prstGeom>
        </p:spPr>
        <p:txBody>
          <a:bodyPr/>
          <a:lstStyle>
            <a:lvl1pPr algn="l">
              <a:defRPr sz="3600" b="1">
                <a:solidFill>
                  <a:schemeClr val="accent1">
                    <a:lumMod val="50000"/>
                  </a:schemeClr>
                </a:solidFill>
                <a:latin typeface="Arial Narrow" panose="020B0606020202030204" pitchFamily="34" charset="0"/>
              </a:defRPr>
            </a:lvl1pPr>
          </a:lstStyle>
          <a:p>
            <a:r>
              <a:rPr lang="en-US" dirty="0" smtClean="0"/>
              <a:t>Click to edit Master title style</a:t>
            </a:r>
            <a:endParaRPr lang="en-US" dirty="0"/>
          </a:p>
        </p:txBody>
      </p:sp>
      <p:grpSp>
        <p:nvGrpSpPr>
          <p:cNvPr id="18" name="Group 17"/>
          <p:cNvGrpSpPr/>
          <p:nvPr userDrawn="1"/>
        </p:nvGrpSpPr>
        <p:grpSpPr>
          <a:xfrm>
            <a:off x="-6350" y="17971"/>
            <a:ext cx="9150350" cy="896429"/>
            <a:chOff x="-6350" y="17971"/>
            <a:chExt cx="9150350" cy="896429"/>
          </a:xfrm>
        </p:grpSpPr>
        <p:pic>
          <p:nvPicPr>
            <p:cNvPr id="19" name="Picture 18" descr="NAVSEA Warfare Centers - Carderock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1028" y="208003"/>
              <a:ext cx="1200572" cy="533399"/>
            </a:xfrm>
            <a:prstGeom prst="rect">
              <a:avLst/>
            </a:prstGeom>
          </p:spPr>
        </p:pic>
        <p:sp>
          <p:nvSpPr>
            <p:cNvPr id="20" name="Rectangle 19"/>
            <p:cNvSpPr/>
            <p:nvPr/>
          </p:nvSpPr>
          <p:spPr bwMode="auto">
            <a:xfrm>
              <a:off x="-6350" y="838200"/>
              <a:ext cx="9150350" cy="76200"/>
            </a:xfrm>
            <a:prstGeom prst="rect">
              <a:avLst/>
            </a:prstGeom>
            <a:solidFill>
              <a:srgbClr val="FAB90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Black" pitchFamily="34" charset="0"/>
              </a:endParaRPr>
            </a:p>
          </p:txBody>
        </p:sp>
        <p:pic>
          <p:nvPicPr>
            <p:cNvPr id="21" name="Picture 20" descr="Yellow-Blue block opposite upsidedow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7971"/>
              <a:ext cx="772532" cy="896429"/>
            </a:xfrm>
            <a:prstGeom prst="rect">
              <a:avLst/>
            </a:prstGeom>
          </p:spPr>
        </p:pic>
      </p:grpSp>
      <p:sp>
        <p:nvSpPr>
          <p:cNvPr id="22" name="Slide Number Placeholder 5"/>
          <p:cNvSpPr>
            <a:spLocks noGrp="1"/>
          </p:cNvSpPr>
          <p:nvPr>
            <p:ph type="sldNum" sz="quarter" idx="12"/>
          </p:nvPr>
        </p:nvSpPr>
        <p:spPr>
          <a:xfrm>
            <a:off x="3352802" y="6625820"/>
            <a:ext cx="5486398" cy="235728"/>
          </a:xfrm>
          <a:prstGeom prst="rect">
            <a:avLst/>
          </a:prstGeom>
        </p:spPr>
        <p:txBody>
          <a:bodyPr/>
          <a:lstStyle>
            <a:lvl1pPr algn="l">
              <a:defRPr sz="900">
                <a:solidFill>
                  <a:srgbClr val="002060"/>
                </a:solidFill>
              </a:defRPr>
            </a:lvl1pPr>
          </a:lstStyle>
          <a:p>
            <a:pPr fontAlgn="base">
              <a:spcBef>
                <a:spcPct val="0"/>
              </a:spcBef>
              <a:spcAft>
                <a:spcPct val="0"/>
              </a:spcAft>
            </a:pPr>
            <a:r>
              <a:rPr lang="en-US" altLang="en-US" smtClean="0">
                <a:latin typeface="Arial Narrow" panose="020B0606020202030204" pitchFamily="34" charset="0"/>
              </a:rPr>
              <a:t>Distribution Statement  Here:. 	</a:t>
            </a:r>
            <a:fld id="{6F56DADA-61BA-469C-8463-D8F9129704BC}" type="slidenum">
              <a:rPr lang="en-US" altLang="en-US" smtClean="0">
                <a:latin typeface="Arial Narrow" panose="020B0606020202030204" pitchFamily="34" charset="0"/>
              </a:rPr>
              <a:pPr fontAlgn="base">
                <a:spcBef>
                  <a:spcPct val="0"/>
                </a:spcBef>
                <a:spcAft>
                  <a:spcPct val="0"/>
                </a:spcAft>
              </a:pPr>
              <a:t>‹#›</a:t>
            </a:fld>
            <a:endParaRPr lang="en-US" altLang="en-US" dirty="0">
              <a:latin typeface="Arial Narrow" panose="020B0606020202030204" pitchFamily="34" charset="0"/>
            </a:endParaRPr>
          </a:p>
        </p:txBody>
      </p:sp>
    </p:spTree>
    <p:extLst>
      <p:ext uri="{BB962C8B-B14F-4D97-AF65-F5344CB8AC3E}">
        <p14:creationId xmlns:p14="http://schemas.microsoft.com/office/powerpoint/2010/main" val="1050389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1"/>
          <p:cNvGrpSpPr>
            <a:grpSpLocks/>
          </p:cNvGrpSpPr>
          <p:nvPr userDrawn="1"/>
        </p:nvGrpSpPr>
        <p:grpSpPr bwMode="auto">
          <a:xfrm>
            <a:off x="0" y="0"/>
            <a:ext cx="9150350" cy="1147763"/>
            <a:chOff x="0" y="1"/>
            <a:chExt cx="9150492" cy="1146969"/>
          </a:xfrm>
        </p:grpSpPr>
        <p:sp>
          <p:nvSpPr>
            <p:cNvPr id="5" name="Rectangle 4"/>
            <p:cNvSpPr>
              <a:spLocks noChangeArrowheads="1"/>
            </p:cNvSpPr>
            <p:nvPr/>
          </p:nvSpPr>
          <p:spPr bwMode="auto">
            <a:xfrm>
              <a:off x="0" y="1"/>
              <a:ext cx="9144142" cy="1142209"/>
            </a:xfrm>
            <a:prstGeom prst="rect">
              <a:avLst/>
            </a:prstGeom>
            <a:solidFill>
              <a:srgbClr val="0A283F"/>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defRPr/>
              </a:pPr>
              <a:endParaRPr lang="en-US" altLang="en-US" sz="1000" b="1" dirty="0" smtClean="0">
                <a:solidFill>
                  <a:srgbClr val="000000"/>
                </a:solidFill>
                <a:latin typeface="Arial Black" pitchFamily="34" charset="0"/>
              </a:endParaRPr>
            </a:p>
          </p:txBody>
        </p:sp>
        <p:sp>
          <p:nvSpPr>
            <p:cNvPr id="6" name="Rectangle 5"/>
            <p:cNvSpPr>
              <a:spLocks/>
            </p:cNvSpPr>
            <p:nvPr/>
          </p:nvSpPr>
          <p:spPr bwMode="auto">
            <a:xfrm>
              <a:off x="7239000" y="1"/>
              <a:ext cx="1910780" cy="1146969"/>
            </a:xfrm>
            <a:custGeom>
              <a:avLst/>
              <a:gdLst>
                <a:gd name="T0" fmla="*/ 2147483646 w 1528624"/>
                <a:gd name="T1" fmla="*/ 0 h 917575"/>
                <a:gd name="T2" fmla="*/ 2147483646 w 1528624"/>
                <a:gd name="T3" fmla="*/ 0 h 917575"/>
                <a:gd name="T4" fmla="*/ 2147483646 w 1528624"/>
                <a:gd name="T5" fmla="*/ 2147483646 h 917575"/>
                <a:gd name="T6" fmla="*/ 0 w 1528624"/>
                <a:gd name="T7" fmla="*/ 2147483646 h 917575"/>
                <a:gd name="T8" fmla="*/ 2147483646 w 1528624"/>
                <a:gd name="T9" fmla="*/ 0 h 9175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8624" h="917575">
                  <a:moveTo>
                    <a:pt x="553720" y="0"/>
                  </a:moveTo>
                  <a:lnTo>
                    <a:pt x="1526540" y="0"/>
                  </a:lnTo>
                  <a:cubicBezTo>
                    <a:pt x="1525482" y="267758"/>
                    <a:pt x="1529503" y="649817"/>
                    <a:pt x="1528445" y="917575"/>
                  </a:cubicBezTo>
                  <a:lnTo>
                    <a:pt x="0" y="913130"/>
                  </a:lnTo>
                  <a:lnTo>
                    <a:pt x="553720" y="0"/>
                  </a:lnTo>
                  <a:close/>
                </a:path>
              </a:pathLst>
            </a:custGeom>
            <a:solidFill>
              <a:srgbClr val="FAB90F"/>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a:lstStyle/>
            <a:p>
              <a:endParaRPr lang="en-US" dirty="0"/>
            </a:p>
          </p:txBody>
        </p:sp>
        <p:sp>
          <p:nvSpPr>
            <p:cNvPr id="7" name="Rectangle 5"/>
            <p:cNvSpPr>
              <a:spLocks/>
            </p:cNvSpPr>
            <p:nvPr/>
          </p:nvSpPr>
          <p:spPr bwMode="auto">
            <a:xfrm>
              <a:off x="7537452" y="219075"/>
              <a:ext cx="1613040" cy="927100"/>
            </a:xfrm>
            <a:custGeom>
              <a:avLst/>
              <a:gdLst>
                <a:gd name="T0" fmla="*/ 536575 w 1613040"/>
                <a:gd name="T1" fmla="*/ 0 h 927100"/>
                <a:gd name="T2" fmla="*/ 1609725 w 1613040"/>
                <a:gd name="T3" fmla="*/ 0 h 927100"/>
                <a:gd name="T4" fmla="*/ 1612900 w 1613040"/>
                <a:gd name="T5" fmla="*/ 927100 h 927100"/>
                <a:gd name="T6" fmla="*/ 0 w 1613040"/>
                <a:gd name="T7" fmla="*/ 923925 h 927100"/>
                <a:gd name="T8" fmla="*/ 536575 w 1613040"/>
                <a:gd name="T9" fmla="*/ 0 h 927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13040" h="927100">
                  <a:moveTo>
                    <a:pt x="536575" y="0"/>
                  </a:moveTo>
                  <a:lnTo>
                    <a:pt x="1609725" y="0"/>
                  </a:lnTo>
                  <a:cubicBezTo>
                    <a:pt x="1608667" y="267758"/>
                    <a:pt x="1613958" y="659342"/>
                    <a:pt x="1612900" y="927100"/>
                  </a:cubicBezTo>
                  <a:lnTo>
                    <a:pt x="0" y="923925"/>
                  </a:lnTo>
                  <a:lnTo>
                    <a:pt x="536575" y="0"/>
                  </a:lnTo>
                  <a:close/>
                </a:path>
              </a:pathLst>
            </a:custGeom>
            <a:solidFill>
              <a:srgbClr val="299DEB"/>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a:lstStyle/>
            <a:p>
              <a:endParaRPr lang="en-US" dirty="0"/>
            </a:p>
          </p:txBody>
        </p:sp>
        <p:pic>
          <p:nvPicPr>
            <p:cNvPr id="8" name="Picture 5" descr="NAVSEA Warfare Centers - Carderock Logo Whi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457200"/>
              <a:ext cx="12005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6"/>
          <p:cNvGrpSpPr>
            <a:grpSpLocks/>
          </p:cNvGrpSpPr>
          <p:nvPr userDrawn="1"/>
        </p:nvGrpSpPr>
        <p:grpSpPr bwMode="auto">
          <a:xfrm>
            <a:off x="0" y="6548438"/>
            <a:ext cx="9144000" cy="309562"/>
            <a:chOff x="0" y="6548805"/>
            <a:chExt cx="9144000" cy="309580"/>
          </a:xfrm>
        </p:grpSpPr>
        <p:sp>
          <p:nvSpPr>
            <p:cNvPr id="10" name="Rectangle 9"/>
            <p:cNvSpPr>
              <a:spLocks noChangeArrowheads="1"/>
            </p:cNvSpPr>
            <p:nvPr/>
          </p:nvSpPr>
          <p:spPr bwMode="auto">
            <a:xfrm flipV="1">
              <a:off x="0" y="6629772"/>
              <a:ext cx="9144000" cy="228613"/>
            </a:xfrm>
            <a:prstGeom prst="rect">
              <a:avLst/>
            </a:prstGeom>
            <a:solidFill>
              <a:srgbClr val="0A273F"/>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defRPr/>
              </a:pPr>
              <a:endParaRPr lang="en-US" altLang="en-US" sz="1000" b="1" dirty="0" smtClean="0">
                <a:solidFill>
                  <a:srgbClr val="000000"/>
                </a:solidFill>
                <a:latin typeface="Arial Black" pitchFamily="34" charset="0"/>
              </a:endParaRPr>
            </a:p>
          </p:txBody>
        </p:sp>
        <p:sp>
          <p:nvSpPr>
            <p:cNvPr id="11" name="Rectangle 6"/>
            <p:cNvSpPr>
              <a:spLocks/>
            </p:cNvSpPr>
            <p:nvPr/>
          </p:nvSpPr>
          <p:spPr bwMode="auto">
            <a:xfrm>
              <a:off x="311150" y="6573820"/>
              <a:ext cx="2940050" cy="284180"/>
            </a:xfrm>
            <a:custGeom>
              <a:avLst/>
              <a:gdLst>
                <a:gd name="T0" fmla="*/ 4 w 3343976"/>
                <a:gd name="T1" fmla="*/ 0 h 323222"/>
                <a:gd name="T2" fmla="*/ 4 w 3343976"/>
                <a:gd name="T3" fmla="*/ 4 h 323222"/>
                <a:gd name="T4" fmla="*/ 4 w 3343976"/>
                <a:gd name="T5" fmla="*/ 4 h 323222"/>
                <a:gd name="T6" fmla="*/ 0 w 3343976"/>
                <a:gd name="T7" fmla="*/ 4 h 323222"/>
                <a:gd name="T8" fmla="*/ 4 w 3343976"/>
                <a:gd name="T9" fmla="*/ 0 h 323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43976" h="323222">
                  <a:moveTo>
                    <a:pt x="189749" y="0"/>
                  </a:moveTo>
                  <a:lnTo>
                    <a:pt x="3343976" y="437"/>
                  </a:lnTo>
                  <a:lnTo>
                    <a:pt x="3168794" y="323222"/>
                  </a:lnTo>
                  <a:lnTo>
                    <a:pt x="0" y="322785"/>
                  </a:lnTo>
                  <a:lnTo>
                    <a:pt x="189749" y="0"/>
                  </a:lnTo>
                  <a:close/>
                </a:path>
              </a:pathLst>
            </a:custGeom>
            <a:solidFill>
              <a:srgbClr val="299DEB"/>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a:lstStyle/>
            <a:p>
              <a:endParaRPr lang="en-US" dirty="0"/>
            </a:p>
          </p:txBody>
        </p:sp>
        <p:sp>
          <p:nvSpPr>
            <p:cNvPr id="12" name="Rectangle 6"/>
            <p:cNvSpPr>
              <a:spLocks/>
            </p:cNvSpPr>
            <p:nvPr/>
          </p:nvSpPr>
          <p:spPr bwMode="auto">
            <a:xfrm>
              <a:off x="380999" y="6548805"/>
              <a:ext cx="2803525" cy="309580"/>
            </a:xfrm>
            <a:custGeom>
              <a:avLst/>
              <a:gdLst>
                <a:gd name="T0" fmla="*/ 4 w 3188694"/>
                <a:gd name="T1" fmla="*/ 0 h 352112"/>
                <a:gd name="T2" fmla="*/ 4 w 3188694"/>
                <a:gd name="T3" fmla="*/ 4 h 352112"/>
                <a:gd name="T4" fmla="*/ 4 w 3188694"/>
                <a:gd name="T5" fmla="*/ 4 h 352112"/>
                <a:gd name="T6" fmla="*/ 0 w 3188694"/>
                <a:gd name="T7" fmla="*/ 4 h 352112"/>
                <a:gd name="T8" fmla="*/ 4 w 3188694"/>
                <a:gd name="T9" fmla="*/ 0 h 352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88694" h="352112">
                  <a:moveTo>
                    <a:pt x="211416" y="0"/>
                  </a:moveTo>
                  <a:lnTo>
                    <a:pt x="3188694" y="437"/>
                  </a:lnTo>
                  <a:lnTo>
                    <a:pt x="3006289" y="352112"/>
                  </a:lnTo>
                  <a:lnTo>
                    <a:pt x="0" y="351675"/>
                  </a:lnTo>
                  <a:lnTo>
                    <a:pt x="211416" y="0"/>
                  </a:lnTo>
                  <a:close/>
                </a:path>
              </a:pathLst>
            </a:custGeom>
            <a:solidFill>
              <a:srgbClr val="FAB810"/>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a:lstStyle/>
            <a:p>
              <a:endParaRPr lang="en-US" dirty="0"/>
            </a:p>
          </p:txBody>
        </p:sp>
        <p:sp>
          <p:nvSpPr>
            <p:cNvPr id="13" name="TextBox 12"/>
            <p:cNvSpPr txBox="1"/>
            <p:nvPr/>
          </p:nvSpPr>
          <p:spPr>
            <a:xfrm>
              <a:off x="490538" y="6558331"/>
              <a:ext cx="2667000" cy="292117"/>
            </a:xfrm>
            <a:prstGeom prst="rect">
              <a:avLst/>
            </a:prstGeom>
            <a:noFill/>
          </p:spPr>
          <p:txBody>
            <a:bodyPr>
              <a:spAutoFit/>
            </a:bodyPr>
            <a:lstStyle/>
            <a:p>
              <a:pPr eaLnBrk="1" fontAlgn="auto" hangingPunct="1">
                <a:lnSpc>
                  <a:spcPct val="90000"/>
                </a:lnSpc>
                <a:spcBef>
                  <a:spcPts val="0"/>
                </a:spcBef>
                <a:spcAft>
                  <a:spcPts val="0"/>
                </a:spcAft>
                <a:defRPr/>
              </a:pPr>
              <a:r>
                <a:rPr lang="en-US" sz="1450" b="1" i="1" dirty="0">
                  <a:solidFill>
                    <a:srgbClr val="0A283F"/>
                  </a:solidFill>
                  <a:latin typeface="Arial Narrow"/>
                  <a:cs typeface="Arial Narrow"/>
                </a:rPr>
                <a:t>AMERICA’S FLEET STARTS HERE</a:t>
              </a:r>
            </a:p>
          </p:txBody>
        </p:sp>
      </p:grpSp>
      <p:sp>
        <p:nvSpPr>
          <p:cNvPr id="3" name="Content Placeholder 2"/>
          <p:cNvSpPr>
            <a:spLocks noGrp="1"/>
          </p:cNvSpPr>
          <p:nvPr>
            <p:ph idx="1"/>
          </p:nvPr>
        </p:nvSpPr>
        <p:spPr>
          <a:xfrm>
            <a:off x="457200" y="1600200"/>
            <a:ext cx="8229600" cy="4525963"/>
          </a:xfrm>
          <a:prstGeom prst="rect">
            <a:avLst/>
          </a:prstGeom>
        </p:spPr>
        <p:txBody>
          <a:bodyPr/>
          <a:lstStyle>
            <a:lvl1pPr marL="0" indent="0">
              <a:buNone/>
              <a:defRPr sz="2400" b="1">
                <a:solidFill>
                  <a:schemeClr val="accent1">
                    <a:lumMod val="50000"/>
                  </a:schemeClr>
                </a:solidFill>
                <a:latin typeface="Arial Narrow" panose="020B0606020202030204" pitchFamily="34" charset="0"/>
              </a:defRPr>
            </a:lvl1pPr>
            <a:lvl2pPr marL="742950" indent="-285750">
              <a:buFont typeface="Arial" panose="020B0604020202020204" pitchFamily="34" charset="0"/>
              <a:buChar char="•"/>
              <a:defRPr sz="2000">
                <a:solidFill>
                  <a:schemeClr val="accent1">
                    <a:lumMod val="50000"/>
                  </a:schemeClr>
                </a:solidFill>
                <a:latin typeface="Arial Narrow" panose="020B0606020202030204" pitchFamily="34" charset="0"/>
              </a:defRPr>
            </a:lvl2pPr>
            <a:lvl3pPr marL="1143000" indent="-228600">
              <a:buFont typeface="Arial" panose="020B0604020202020204" pitchFamily="34" charset="0"/>
              <a:buChar char="•"/>
              <a:defRPr sz="1800">
                <a:solidFill>
                  <a:schemeClr val="accent1">
                    <a:lumMod val="50000"/>
                  </a:schemeClr>
                </a:solidFill>
                <a:latin typeface="Arial Narrow" panose="020B0606020202030204" pitchFamily="34" charset="0"/>
              </a:defRPr>
            </a:lvl3pPr>
            <a:lvl4pPr marL="1600200" indent="-228600">
              <a:buFont typeface="Arial" panose="020B0604020202020204" pitchFamily="34" charset="0"/>
              <a:buChar char="•"/>
              <a:defRPr sz="1600">
                <a:solidFill>
                  <a:schemeClr val="accent1">
                    <a:lumMod val="50000"/>
                  </a:schemeClr>
                </a:solidFill>
                <a:latin typeface="Arial Narrow" panose="020B0606020202030204" pitchFamily="34" charset="0"/>
              </a:defRPr>
            </a:lvl4pPr>
            <a:lvl5pPr marL="2057400" indent="-228600">
              <a:buFont typeface="Arial" panose="020B0604020202020204" pitchFamily="34" charset="0"/>
              <a:buChar char="•"/>
              <a:defRPr sz="1400">
                <a:solidFill>
                  <a:schemeClr val="accent1">
                    <a:lumMod val="50000"/>
                  </a:schemeClr>
                </a:solidFill>
                <a:latin typeface="Arial Narrow" panose="020B0606020202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274638"/>
            <a:ext cx="8229600" cy="715962"/>
          </a:xfrm>
          <a:prstGeom prst="rect">
            <a:avLst/>
          </a:prstGeom>
        </p:spPr>
        <p:txBody>
          <a:bodyPr/>
          <a:lstStyle>
            <a:lvl1pPr algn="l">
              <a:defRPr sz="3600">
                <a:solidFill>
                  <a:schemeClr val="bg1"/>
                </a:solidFill>
                <a:latin typeface="Arial Narrow" panose="020B0606020202030204" pitchFamily="34" charset="0"/>
              </a:defRPr>
            </a:lvl1pPr>
          </a:lstStyle>
          <a:p>
            <a:r>
              <a:rPr lang="en-US" dirty="0" smtClean="0"/>
              <a:t>Click to edit Master title style</a:t>
            </a:r>
            <a:endParaRPr lang="en-US" dirty="0"/>
          </a:p>
        </p:txBody>
      </p:sp>
      <p:sp>
        <p:nvSpPr>
          <p:cNvPr id="14" name="Slide Number Placeholder 5"/>
          <p:cNvSpPr>
            <a:spLocks noGrp="1"/>
          </p:cNvSpPr>
          <p:nvPr>
            <p:ph type="sldNum" sz="quarter" idx="10"/>
          </p:nvPr>
        </p:nvSpPr>
        <p:spPr>
          <a:xfrm>
            <a:off x="3352800" y="6626225"/>
            <a:ext cx="5486400" cy="234950"/>
          </a:xfrm>
          <a:prstGeom prst="rect">
            <a:avLst/>
          </a:prstGeom>
        </p:spPr>
        <p:txBody>
          <a:bodyPr vert="horz" wrap="square" lIns="91440" tIns="45720" rIns="91440" bIns="45720" numCol="1" anchor="t" anchorCtr="0" compatLnSpc="1">
            <a:prstTxWarp prst="textNoShape">
              <a:avLst/>
            </a:prstTxWarp>
          </a:bodyPr>
          <a:lstStyle>
            <a:lvl1pPr eaLnBrk="1" hangingPunct="1">
              <a:defRPr sz="900">
                <a:solidFill>
                  <a:srgbClr val="FFC000"/>
                </a:solidFill>
                <a:latin typeface="Arial Narrow" panose="020B0606020202030204" pitchFamily="34" charset="0"/>
              </a:defRPr>
            </a:lvl1pPr>
          </a:lstStyle>
          <a:p>
            <a:pPr>
              <a:defRPr/>
            </a:pPr>
            <a:r>
              <a:rPr lang="en-US" altLang="en-US" dirty="0"/>
              <a:t>Distribution Statement  Here:. 	</a:t>
            </a:r>
            <a:fld id="{233C3A79-06F2-4266-9B58-035FF58231E1}" type="slidenum">
              <a:rPr lang="en-US" altLang="en-US"/>
              <a:pPr>
                <a:defRPr/>
              </a:pPr>
              <a:t>‹#›</a:t>
            </a:fld>
            <a:endParaRPr lang="en-US" altLang="en-US" dirty="0"/>
          </a:p>
        </p:txBody>
      </p:sp>
    </p:spTree>
    <p:extLst>
      <p:ext uri="{BB962C8B-B14F-4D97-AF65-F5344CB8AC3E}">
        <p14:creationId xmlns:p14="http://schemas.microsoft.com/office/powerpoint/2010/main" val="2035585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EE308DD-C7AE-4840-A802-2752177F49A3}" type="datetime1">
              <a:rPr lang="en-US" smtClean="0"/>
              <a:t>11/2/2023</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25400">
              <a:lnSpc>
                <a:spcPct val="100000"/>
              </a:lnSpc>
            </a:pPr>
            <a:fld id="{81D60167-4931-47E6-BA6A-407CBD079E47}" type="slidenum">
              <a:rPr spc="-5" dirty="0"/>
              <a:t>‹#›</a:t>
            </a:fld>
            <a:endParaRPr spc="-5" dirty="0"/>
          </a:p>
        </p:txBody>
      </p:sp>
    </p:spTree>
    <p:extLst>
      <p:ext uri="{BB962C8B-B14F-4D97-AF65-F5344CB8AC3E}">
        <p14:creationId xmlns:p14="http://schemas.microsoft.com/office/powerpoint/2010/main" val="2672172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000" b="0" i="0">
                <a:solidFill>
                  <a:srgbClr val="001739"/>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0ABEB40-FC86-4FAF-AA84-D3DEE73ACE3C}" type="datetime1">
              <a:rPr lang="en-US" smtClean="0"/>
              <a:t>11/2/2023</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25400">
              <a:lnSpc>
                <a:spcPct val="100000"/>
              </a:lnSpc>
            </a:pPr>
            <a:fld id="{81D60167-4931-47E6-BA6A-407CBD079E47}" type="slidenum">
              <a:rPr spc="-5" dirty="0"/>
              <a:t>‹#›</a:t>
            </a:fld>
            <a:endParaRPr spc="-5" dirty="0"/>
          </a:p>
        </p:txBody>
      </p:sp>
    </p:spTree>
    <p:extLst>
      <p:ext uri="{BB962C8B-B14F-4D97-AF65-F5344CB8AC3E}">
        <p14:creationId xmlns:p14="http://schemas.microsoft.com/office/powerpoint/2010/main" val="2907558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DA1D370-D1F0-4AA6-9DD6-725824ED235D}" type="datetime1">
              <a:rPr lang="en-US" smtClean="0"/>
              <a:t>11/2/2023</a:t>
            </a:fld>
            <a:endParaRPr lang="en-US"/>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25400">
              <a:lnSpc>
                <a:spcPct val="100000"/>
              </a:lnSpc>
            </a:pPr>
            <a:fld id="{81D60167-4931-47E6-BA6A-407CBD079E47}" type="slidenum">
              <a:rPr spc="-5" dirty="0"/>
              <a:t>‹#›</a:t>
            </a:fld>
            <a:endParaRPr spc="-5" dirty="0"/>
          </a:p>
        </p:txBody>
      </p:sp>
    </p:spTree>
    <p:extLst>
      <p:ext uri="{BB962C8B-B14F-4D97-AF65-F5344CB8AC3E}">
        <p14:creationId xmlns:p14="http://schemas.microsoft.com/office/powerpoint/2010/main" val="2162813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81591A15-DB08-4373-9CAD-66A59E06887A}" type="datetime1">
              <a:rPr lang="en-US" smtClean="0"/>
              <a:t>11/2/2023</a:t>
            </a:fld>
            <a:endParaRPr lang="en-US"/>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25400">
              <a:lnSpc>
                <a:spcPct val="100000"/>
              </a:lnSpc>
            </a:pPr>
            <a:fld id="{81D60167-4931-47E6-BA6A-407CBD079E47}" type="slidenum">
              <a:rPr spc="-5" dirty="0"/>
              <a:t>‹#›</a:t>
            </a:fld>
            <a:endParaRPr spc="-5" dirty="0"/>
          </a:p>
        </p:txBody>
      </p:sp>
    </p:spTree>
    <p:extLst>
      <p:ext uri="{BB962C8B-B14F-4D97-AF65-F5344CB8AC3E}">
        <p14:creationId xmlns:p14="http://schemas.microsoft.com/office/powerpoint/2010/main" val="3870022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09C8DCA-3F17-46DF-988C-F217494C6607}" type="datetime1">
              <a:rPr lang="en-US" smtClean="0"/>
              <a:t>11/2/2023</a:t>
            </a:fld>
            <a:endParaRPr lang="en-US"/>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25400">
              <a:lnSpc>
                <a:spcPct val="100000"/>
              </a:lnSpc>
            </a:pPr>
            <a:fld id="{81D60167-4931-47E6-BA6A-407CBD079E47}" type="slidenum">
              <a:rPr spc="-5" dirty="0"/>
              <a:t>‹#›</a:t>
            </a:fld>
            <a:endParaRPr spc="-5" dirty="0"/>
          </a:p>
        </p:txBody>
      </p:sp>
    </p:spTree>
    <p:extLst>
      <p:ext uri="{BB962C8B-B14F-4D97-AF65-F5344CB8AC3E}">
        <p14:creationId xmlns:p14="http://schemas.microsoft.com/office/powerpoint/2010/main" val="1254161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15000">
              <a:srgbClr val="00183A"/>
            </a:gs>
            <a:gs pos="100000">
              <a:schemeClr val="tx1">
                <a:lumMod val="50000"/>
                <a:lumOff val="50000"/>
              </a:schemeClr>
            </a:gs>
          </a:gsLst>
          <a:lin ang="5400000" scaled="0"/>
          <a:tileRect/>
        </a:gra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6862763"/>
          </a:xfrm>
          <a:prstGeom prst="rect">
            <a:avLst/>
          </a:prstGeom>
          <a:gradFill flip="none" rotWithShape="1">
            <a:gsLst>
              <a:gs pos="0">
                <a:srgbClr val="002A58"/>
              </a:gs>
              <a:gs pos="100000">
                <a:schemeClr val="bg1">
                  <a:lumMod val="5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7"/>
          <p:cNvSpPr>
            <a:spLocks noChangeArrowheads="1"/>
          </p:cNvSpPr>
          <p:nvPr userDrawn="1"/>
        </p:nvSpPr>
        <p:spPr bwMode="auto">
          <a:xfrm>
            <a:off x="0" y="3749675"/>
            <a:ext cx="9144000" cy="1092200"/>
          </a:xfrm>
          <a:prstGeom prst="rect">
            <a:avLst/>
          </a:prstGeom>
          <a:solidFill>
            <a:srgbClr val="00183A"/>
          </a:solidFill>
          <a:ln w="9525">
            <a:noFill/>
            <a:miter lim="800000"/>
            <a:headEnd/>
            <a:tailEnd/>
          </a:ln>
        </p:spPr>
        <p:txBody>
          <a:bodyPr wrap="none" anchor="ctr"/>
          <a:lstStyle/>
          <a:p>
            <a:pPr fontAlgn="auto">
              <a:spcBef>
                <a:spcPts val="0"/>
              </a:spcBef>
              <a:spcAft>
                <a:spcPts val="0"/>
              </a:spcAft>
              <a:defRPr/>
            </a:pPr>
            <a:endParaRPr lang="en-US" kern="0">
              <a:solidFill>
                <a:sysClr val="windowText" lastClr="000000"/>
              </a:solidFill>
              <a:latin typeface="+mn-lt"/>
            </a:endParaRPr>
          </a:p>
        </p:txBody>
      </p:sp>
      <p:sp>
        <p:nvSpPr>
          <p:cNvPr id="5" name="Rectangle 8"/>
          <p:cNvSpPr>
            <a:spLocks noChangeArrowheads="1"/>
          </p:cNvSpPr>
          <p:nvPr userDrawn="1"/>
        </p:nvSpPr>
        <p:spPr bwMode="auto">
          <a:xfrm>
            <a:off x="2519363" y="3797300"/>
            <a:ext cx="6624637" cy="981075"/>
          </a:xfrm>
          <a:prstGeom prst="rect">
            <a:avLst/>
          </a:prstGeom>
          <a:gradFill rotWithShape="0">
            <a:gsLst>
              <a:gs pos="0">
                <a:srgbClr val="FEFCF8"/>
              </a:gs>
              <a:gs pos="100000">
                <a:srgbClr val="00183A"/>
              </a:gs>
            </a:gsLst>
            <a:lin ang="0" scaled="1"/>
          </a:gradFill>
          <a:ln w="9525">
            <a:noFill/>
            <a:miter lim="800000"/>
            <a:headEnd/>
            <a:tailEnd/>
          </a:ln>
        </p:spPr>
        <p:txBody>
          <a:bodyPr wrap="none" anchor="ctr"/>
          <a:lstStyle/>
          <a:p>
            <a:pPr algn="ctr" fontAlgn="auto">
              <a:spcBef>
                <a:spcPts val="0"/>
              </a:spcBef>
              <a:spcAft>
                <a:spcPts val="0"/>
              </a:spcAft>
              <a:defRPr/>
            </a:pPr>
            <a:endParaRPr lang="en-US" kern="0">
              <a:solidFill>
                <a:sysClr val="windowText" lastClr="000000"/>
              </a:solidFill>
              <a:latin typeface="+mn-lt"/>
            </a:endParaRPr>
          </a:p>
        </p:txBody>
      </p:sp>
      <p:pic>
        <p:nvPicPr>
          <p:cNvPr id="6" name="Picture 9"/>
          <p:cNvPicPr>
            <a:picLocks noChangeAspect="1" noChangeArrowheads="1"/>
          </p:cNvPicPr>
          <p:nvPr userDrawn="1"/>
        </p:nvPicPr>
        <p:blipFill>
          <a:blip r:embed="rId2" cstate="print"/>
          <a:srcRect/>
          <a:stretch>
            <a:fillRect/>
          </a:stretch>
        </p:blipFill>
        <p:spPr bwMode="auto">
          <a:xfrm>
            <a:off x="1588" y="0"/>
            <a:ext cx="295275" cy="6862763"/>
          </a:xfrm>
          <a:prstGeom prst="rect">
            <a:avLst/>
          </a:prstGeom>
          <a:noFill/>
          <a:ln w="9525">
            <a:noFill/>
            <a:miter lim="800000"/>
            <a:headEnd/>
            <a:tailEnd/>
          </a:ln>
        </p:spPr>
      </p:pic>
      <p:pic>
        <p:nvPicPr>
          <p:cNvPr id="7" name="Picture 11"/>
          <p:cNvPicPr>
            <a:picLocks noChangeAspect="1" noChangeArrowheads="1"/>
          </p:cNvPicPr>
          <p:nvPr userDrawn="1"/>
        </p:nvPicPr>
        <p:blipFill>
          <a:blip r:embed="rId3" cstate="print"/>
          <a:srcRect/>
          <a:stretch>
            <a:fillRect/>
          </a:stretch>
        </p:blipFill>
        <p:spPr bwMode="auto">
          <a:xfrm>
            <a:off x="292100" y="3784600"/>
            <a:ext cx="2209800" cy="1003300"/>
          </a:xfrm>
          <a:prstGeom prst="rect">
            <a:avLst/>
          </a:prstGeom>
          <a:noFill/>
          <a:ln w="9525">
            <a:noFill/>
            <a:miter lim="800000"/>
            <a:headEnd/>
            <a:tailEnd/>
          </a:ln>
        </p:spPr>
      </p:pic>
      <p:sp>
        <p:nvSpPr>
          <p:cNvPr id="8" name="Title 1"/>
          <p:cNvSpPr txBox="1">
            <a:spLocks/>
          </p:cNvSpPr>
          <p:nvPr userDrawn="1"/>
        </p:nvSpPr>
        <p:spPr bwMode="auto">
          <a:xfrm>
            <a:off x="2722563" y="3921125"/>
            <a:ext cx="5735637" cy="803275"/>
          </a:xfrm>
          <a:prstGeom prst="rect">
            <a:avLst/>
          </a:prstGeom>
          <a:noFill/>
          <a:ln w="9525">
            <a:noFill/>
            <a:miter lim="800000"/>
            <a:headEnd/>
            <a:tailEnd/>
          </a:ln>
        </p:spPr>
        <p:txBody>
          <a:bodyPr>
            <a:normAutofit/>
          </a:bodyPr>
          <a:lstStyle/>
          <a:p>
            <a:pPr>
              <a:defRPr/>
            </a:pPr>
            <a:r>
              <a:rPr lang="en-US" sz="2000" i="1" dirty="0">
                <a:solidFill>
                  <a:srgbClr val="00183A"/>
                </a:solidFill>
                <a:latin typeface="+mn-lt"/>
                <a:ea typeface="+mj-ea"/>
                <a:cs typeface="+mj-cs"/>
              </a:rPr>
              <a:t>Presenter:</a:t>
            </a:r>
          </a:p>
          <a:p>
            <a:pPr>
              <a:defRPr/>
            </a:pPr>
            <a:r>
              <a:rPr lang="en-US" sz="2000" i="1" dirty="0">
                <a:solidFill>
                  <a:srgbClr val="00183A"/>
                </a:solidFill>
                <a:latin typeface="+mn-lt"/>
                <a:ea typeface="+mj-ea"/>
                <a:cs typeface="+mj-cs"/>
              </a:rPr>
              <a:t>Code:</a:t>
            </a:r>
          </a:p>
        </p:txBody>
      </p:sp>
      <p:sp>
        <p:nvSpPr>
          <p:cNvPr id="2" name="Title 1"/>
          <p:cNvSpPr>
            <a:spLocks noGrp="1"/>
          </p:cNvSpPr>
          <p:nvPr>
            <p:ph type="ctrTitle"/>
          </p:nvPr>
        </p:nvSpPr>
        <p:spPr>
          <a:xfrm>
            <a:off x="2721934" y="871871"/>
            <a:ext cx="5736265" cy="2728580"/>
          </a:xfrm>
        </p:spPr>
        <p:txBody>
          <a:bodyPr>
            <a:normAutofit/>
          </a:bodyPr>
          <a:lstStyle>
            <a:lvl1pPr algn="l">
              <a:lnSpc>
                <a:spcPct val="100000"/>
              </a:lnSpc>
              <a:defRPr sz="4800" b="1" i="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000126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4" name="Rectangle 3"/>
          <p:cNvSpPr/>
          <p:nvPr userDrawn="1"/>
        </p:nvSpPr>
        <p:spPr>
          <a:xfrm>
            <a:off x="0" y="0"/>
            <a:ext cx="9144000" cy="6862763"/>
          </a:xfrm>
          <a:prstGeom prst="rect">
            <a:avLst/>
          </a:prstGeom>
          <a:gradFill flip="none" rotWithShape="1">
            <a:gsLst>
              <a:gs pos="0">
                <a:srgbClr val="002A58"/>
              </a:gs>
              <a:gs pos="100000">
                <a:schemeClr val="bg1">
                  <a:lumMod val="5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95"/>
          <p:cNvPicPr>
            <a:picLocks noChangeAspect="1" noChangeArrowheads="1"/>
          </p:cNvPicPr>
          <p:nvPr userDrawn="1"/>
        </p:nvPicPr>
        <p:blipFill>
          <a:blip r:embed="rId2" cstate="print"/>
          <a:srcRect/>
          <a:stretch>
            <a:fillRect/>
          </a:stretch>
        </p:blipFill>
        <p:spPr bwMode="auto">
          <a:xfrm>
            <a:off x="0" y="6502400"/>
            <a:ext cx="9151938" cy="355600"/>
          </a:xfrm>
          <a:prstGeom prst="rect">
            <a:avLst/>
          </a:prstGeom>
          <a:noFill/>
          <a:ln w="9525">
            <a:noFill/>
            <a:miter lim="800000"/>
            <a:headEnd/>
            <a:tailEnd/>
          </a:ln>
        </p:spPr>
      </p:pic>
      <p:pic>
        <p:nvPicPr>
          <p:cNvPr id="6" name="Picture 14" descr="2010-NAVSEA-CD bx.jpg"/>
          <p:cNvPicPr>
            <a:picLocks noChangeAspect="1"/>
          </p:cNvPicPr>
          <p:nvPr userDrawn="1"/>
        </p:nvPicPr>
        <p:blipFill>
          <a:blip r:embed="rId3" cstate="print"/>
          <a:srcRect/>
          <a:stretch>
            <a:fillRect/>
          </a:stretch>
        </p:blipFill>
        <p:spPr bwMode="auto">
          <a:xfrm>
            <a:off x="163513" y="119063"/>
            <a:ext cx="1143000" cy="650875"/>
          </a:xfrm>
          <a:prstGeom prst="rect">
            <a:avLst/>
          </a:prstGeom>
          <a:noFill/>
          <a:ln w="9525">
            <a:noFill/>
            <a:miter lim="800000"/>
            <a:headEnd/>
            <a:tailEnd/>
          </a:ln>
        </p:spPr>
      </p:pic>
      <p:sp>
        <p:nvSpPr>
          <p:cNvPr id="8" name="Title Placeholder 1"/>
          <p:cNvSpPr txBox="1">
            <a:spLocks/>
          </p:cNvSpPr>
          <p:nvPr userDrawn="1"/>
        </p:nvSpPr>
        <p:spPr bwMode="auto">
          <a:xfrm>
            <a:off x="1874838" y="168275"/>
            <a:ext cx="6964362" cy="793750"/>
          </a:xfrm>
          <a:prstGeom prst="rect">
            <a:avLst/>
          </a:prstGeom>
          <a:noFill/>
          <a:ln w="9525">
            <a:noFill/>
            <a:miter lim="800000"/>
            <a:headEnd/>
            <a:tailEnd/>
          </a:ln>
        </p:spPr>
        <p:txBody>
          <a:bodyPr/>
          <a:lstStyle/>
          <a:p>
            <a:pPr eaLnBrk="0" hangingPunct="0">
              <a:lnSpc>
                <a:spcPts val="3000"/>
              </a:lnSpc>
              <a:defRPr/>
            </a:pPr>
            <a:r>
              <a:rPr lang="en-US" sz="2400" b="1" dirty="0">
                <a:solidFill>
                  <a:schemeClr val="bg1"/>
                </a:solidFill>
                <a:latin typeface="+mj-lt"/>
                <a:ea typeface="+mj-ea"/>
                <a:cs typeface="+mj-cs"/>
              </a:rPr>
              <a:t>Click to edit Master title style</a:t>
            </a:r>
            <a:br>
              <a:rPr lang="en-US" sz="2400" b="1" dirty="0">
                <a:solidFill>
                  <a:schemeClr val="bg1"/>
                </a:solidFill>
                <a:latin typeface="+mj-lt"/>
                <a:ea typeface="+mj-ea"/>
                <a:cs typeface="+mj-cs"/>
              </a:rPr>
            </a:br>
            <a:r>
              <a:rPr lang="en-US" sz="2400" b="1" dirty="0">
                <a:solidFill>
                  <a:schemeClr val="bg1"/>
                </a:solidFill>
                <a:latin typeface="+mj-lt"/>
                <a:ea typeface="+mj-ea"/>
                <a:cs typeface="+mj-cs"/>
              </a:rPr>
              <a:t>(for two lines) </a:t>
            </a:r>
          </a:p>
        </p:txBody>
      </p:sp>
      <p:sp>
        <p:nvSpPr>
          <p:cNvPr id="7" name="Content Placeholder 2"/>
          <p:cNvSpPr>
            <a:spLocks noGrp="1"/>
          </p:cNvSpPr>
          <p:nvPr>
            <p:ph idx="1"/>
          </p:nvPr>
        </p:nvSpPr>
        <p:spPr>
          <a:xfrm>
            <a:off x="484188" y="1182688"/>
            <a:ext cx="8229600" cy="4525962"/>
          </a:xfrm>
        </p:spPr>
        <p:txBody>
          <a:bodyPr/>
          <a:lstStyle>
            <a:lvl1pPr>
              <a:defRPr baseline="0">
                <a:solidFill>
                  <a:schemeClr val="bg1"/>
                </a:solidFill>
              </a:defRPr>
            </a:lvl1pPr>
          </a:lstStyle>
          <a:p>
            <a:pPr lvl="0"/>
            <a:r>
              <a:rPr lang="en-US"/>
              <a:t>Click to edit Master text styles</a:t>
            </a:r>
          </a:p>
        </p:txBody>
      </p:sp>
      <p:sp>
        <p:nvSpPr>
          <p:cNvPr id="9" name="Date Placeholder 2"/>
          <p:cNvSpPr>
            <a:spLocks noGrp="1"/>
          </p:cNvSpPr>
          <p:nvPr>
            <p:ph type="dt" sz="half" idx="10"/>
          </p:nvPr>
        </p:nvSpPr>
        <p:spPr/>
        <p:txBody>
          <a:bodyPr/>
          <a:lstStyle>
            <a:lvl1pPr>
              <a:defRPr/>
            </a:lvl1pPr>
          </a:lstStyle>
          <a:p>
            <a:pPr>
              <a:defRPr/>
            </a:pPr>
            <a:fld id="{EB4B0CD7-0DA3-4B4F-B579-E7CFE13A0EB9}" type="datetime1">
              <a:rPr lang="en-US" smtClean="0"/>
              <a:t>11/2/2023</a:t>
            </a:fld>
            <a:endParaRPr lang="en-US" dirty="0"/>
          </a:p>
        </p:txBody>
      </p:sp>
      <p:sp>
        <p:nvSpPr>
          <p:cNvPr id="10" name="Footer Placeholder 3"/>
          <p:cNvSpPr>
            <a:spLocks noGrp="1"/>
          </p:cNvSpPr>
          <p:nvPr>
            <p:ph type="ftr" sz="quarter" idx="11"/>
          </p:nvPr>
        </p:nvSpPr>
        <p:spPr/>
        <p:txBody>
          <a:bodyPr/>
          <a:lstStyle>
            <a:lvl1pPr>
              <a:defRPr/>
            </a:lvl1pPr>
          </a:lstStyle>
          <a:p>
            <a:pPr>
              <a:defRPr/>
            </a:pPr>
            <a:endParaRPr lang="en-US"/>
          </a:p>
        </p:txBody>
      </p:sp>
      <p:sp>
        <p:nvSpPr>
          <p:cNvPr id="11" name="Slide Number Placeholder 4"/>
          <p:cNvSpPr>
            <a:spLocks noGrp="1"/>
          </p:cNvSpPr>
          <p:nvPr>
            <p:ph type="sldNum" sz="quarter" idx="12"/>
          </p:nvPr>
        </p:nvSpPr>
        <p:spPr/>
        <p:txBody>
          <a:bodyPr/>
          <a:lstStyle>
            <a:lvl1pPr>
              <a:defRPr/>
            </a:lvl1pPr>
          </a:lstStyle>
          <a:p>
            <a:pPr>
              <a:defRPr/>
            </a:pPr>
            <a:fld id="{2491CD20-88EE-492F-901E-992E8B8D4D82}" type="slidenum">
              <a:rPr lang="en-US"/>
              <a:pPr>
                <a:defRPr/>
              </a:pPr>
              <a:t>‹#›</a:t>
            </a:fld>
            <a:endParaRPr lang="en-US" dirty="0"/>
          </a:p>
        </p:txBody>
      </p:sp>
    </p:spTree>
    <p:extLst>
      <p:ext uri="{BB962C8B-B14F-4D97-AF65-F5344CB8AC3E}">
        <p14:creationId xmlns:p14="http://schemas.microsoft.com/office/powerpoint/2010/main" val="3711738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bwMode="auto">
          <a:xfrm>
            <a:off x="1722438" y="5161"/>
            <a:ext cx="6964362" cy="793750"/>
          </a:xfrm>
          <a:prstGeom prst="rect">
            <a:avLst/>
          </a:prstGeom>
          <a:noFill/>
          <a:ln w="9525">
            <a:noFill/>
            <a:miter lim="800000"/>
            <a:headEnd/>
            <a:tailEnd/>
          </a:ln>
        </p:spPr>
        <p:txBody>
          <a:bodyPr/>
          <a:lstStyle/>
          <a:p>
            <a:pPr lvl="0"/>
            <a:r>
              <a:rPr lang="en-US" dirty="0"/>
              <a:t>Click to edit Master title style</a:t>
            </a:r>
            <a:br>
              <a:rPr lang="en-US" dirty="0"/>
            </a:br>
            <a:r>
              <a:rPr lang="en-US" dirty="0"/>
              <a:t>(for two lines)</a:t>
            </a:r>
          </a:p>
        </p:txBody>
      </p:sp>
      <p:sp>
        <p:nvSpPr>
          <p:cNvPr id="4" name="Rectangle 4"/>
          <p:cNvSpPr>
            <a:spLocks noGrp="1" noChangeArrowheads="1"/>
          </p:cNvSpPr>
          <p:nvPr>
            <p:ph type="dt" sz="half" idx="10"/>
          </p:nvPr>
        </p:nvSpPr>
        <p:spPr/>
        <p:txBody>
          <a:bodyPr/>
          <a:lstStyle>
            <a:lvl1pPr>
              <a:defRPr/>
            </a:lvl1pPr>
          </a:lstStyle>
          <a:p>
            <a:pPr>
              <a:defRPr/>
            </a:pPr>
            <a:fld id="{1072B87A-1A58-4B8E-92FE-D10EC796E4AA}" type="datetime1">
              <a:rPr lang="en-US" smtClean="0"/>
              <a:t>11/2/2023</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FD7EC83-2D1E-4478-B381-D3A5376146D7}" type="slidenum">
              <a:rPr lang="en-US"/>
              <a:pPr>
                <a:defRPr/>
              </a:pPr>
              <a:t>‹#›</a:t>
            </a:fld>
            <a:endParaRPr lang="en-US" dirty="0"/>
          </a:p>
        </p:txBody>
      </p:sp>
    </p:spTree>
    <p:extLst>
      <p:ext uri="{BB962C8B-B14F-4D97-AF65-F5344CB8AC3E}">
        <p14:creationId xmlns:p14="http://schemas.microsoft.com/office/powerpoint/2010/main" val="1891027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flip="none" rotWithShape="1">
          <a:gsLst>
            <a:gs pos="99000">
              <a:schemeClr val="bg1"/>
            </a:gs>
            <a:gs pos="0">
              <a:srgbClr val="00183A"/>
            </a:gs>
            <a:gs pos="68000">
              <a:schemeClr val="bg1"/>
            </a:gs>
          </a:gsLst>
          <a:lin ang="5400000" scaled="1"/>
          <a:tileRect/>
        </a:gradFill>
        <a:effectLst/>
      </p:bgPr>
    </p:bg>
    <p:spTree>
      <p:nvGrpSpPr>
        <p:cNvPr id="1" name=""/>
        <p:cNvGrpSpPr/>
        <p:nvPr/>
      </p:nvGrpSpPr>
      <p:grpSpPr>
        <a:xfrm>
          <a:off x="0" y="0"/>
          <a:ext cx="0" cy="0"/>
          <a:chOff x="0" y="0"/>
          <a:chExt cx="0" cy="0"/>
        </a:xfrm>
      </p:grpSpPr>
      <p:pic>
        <p:nvPicPr>
          <p:cNvPr id="4" name="Picture 95"/>
          <p:cNvPicPr>
            <a:picLocks noChangeAspect="1" noChangeArrowheads="1"/>
          </p:cNvPicPr>
          <p:nvPr userDrawn="1"/>
        </p:nvPicPr>
        <p:blipFill>
          <a:blip r:embed="rId2" cstate="print"/>
          <a:srcRect/>
          <a:stretch>
            <a:fillRect/>
          </a:stretch>
        </p:blipFill>
        <p:spPr bwMode="auto">
          <a:xfrm>
            <a:off x="0" y="6502400"/>
            <a:ext cx="9151938" cy="355600"/>
          </a:xfrm>
          <a:prstGeom prst="rect">
            <a:avLst/>
          </a:prstGeom>
          <a:noFill/>
          <a:ln w="9525">
            <a:noFill/>
            <a:miter lim="800000"/>
            <a:headEnd/>
            <a:tailEnd/>
          </a:ln>
        </p:spPr>
      </p:pic>
      <p:sp>
        <p:nvSpPr>
          <p:cNvPr id="5" name="Rectangle 104"/>
          <p:cNvSpPr>
            <a:spLocks noChangeArrowheads="1"/>
          </p:cNvSpPr>
          <p:nvPr userDrawn="1"/>
        </p:nvSpPr>
        <p:spPr bwMode="auto">
          <a:xfrm>
            <a:off x="0" y="879475"/>
            <a:ext cx="9144000" cy="100013"/>
          </a:xfrm>
          <a:prstGeom prst="rect">
            <a:avLst/>
          </a:prstGeom>
          <a:gradFill rotWithShape="0">
            <a:gsLst>
              <a:gs pos="0">
                <a:srgbClr val="00183A"/>
              </a:gs>
              <a:gs pos="50000">
                <a:schemeClr val="bg1"/>
              </a:gs>
              <a:gs pos="100000">
                <a:srgbClr val="00183A"/>
              </a:gs>
            </a:gsLst>
            <a:lin ang="5400000" scaled="1"/>
          </a:gradFill>
          <a:ln w="9525">
            <a:noFill/>
            <a:miter lim="800000"/>
            <a:headEnd/>
            <a:tailEnd/>
          </a:ln>
          <a:effectLst/>
        </p:spPr>
        <p:txBody>
          <a:bodyPr wrap="none" anchor="ctr"/>
          <a:lstStyle/>
          <a:p>
            <a:pPr fontAlgn="auto">
              <a:spcBef>
                <a:spcPts val="0"/>
              </a:spcBef>
              <a:spcAft>
                <a:spcPts val="0"/>
              </a:spcAft>
              <a:defRPr/>
            </a:pPr>
            <a:endParaRPr lang="en-US">
              <a:latin typeface="+mn-lt"/>
            </a:endParaRPr>
          </a:p>
        </p:txBody>
      </p:sp>
      <p:pic>
        <p:nvPicPr>
          <p:cNvPr id="6" name="Picture 14" descr="2010-NAVSEA-CD bx.jpg"/>
          <p:cNvPicPr>
            <a:picLocks noChangeAspect="1"/>
          </p:cNvPicPr>
          <p:nvPr userDrawn="1"/>
        </p:nvPicPr>
        <p:blipFill>
          <a:blip r:embed="rId3" cstate="print"/>
          <a:srcRect/>
          <a:stretch>
            <a:fillRect/>
          </a:stretch>
        </p:blipFill>
        <p:spPr bwMode="auto">
          <a:xfrm>
            <a:off x="163513" y="119063"/>
            <a:ext cx="1143000" cy="650875"/>
          </a:xfrm>
          <a:prstGeom prst="rect">
            <a:avLst/>
          </a:prstGeom>
          <a:noFill/>
          <a:ln w="9525">
            <a:noFill/>
            <a:miter lim="800000"/>
            <a:headEnd/>
            <a:tailEnd/>
          </a:ln>
        </p:spPr>
      </p:pic>
      <p:sp>
        <p:nvSpPr>
          <p:cNvPr id="15" name="Content Placeholder 2"/>
          <p:cNvSpPr>
            <a:spLocks noGrp="1"/>
          </p:cNvSpPr>
          <p:nvPr>
            <p:ph idx="1"/>
          </p:nvPr>
        </p:nvSpPr>
        <p:spPr>
          <a:xfrm>
            <a:off x="484095" y="1169894"/>
            <a:ext cx="8229600" cy="4525963"/>
          </a:xfrm>
        </p:spPr>
        <p:txBody>
          <a:bodyPr/>
          <a:lstStyle>
            <a:lvl1pPr>
              <a:defRPr baseline="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p:cNvSpPr>
            <a:spLocks noGrp="1"/>
          </p:cNvSpPr>
          <p:nvPr>
            <p:ph type="title"/>
          </p:nvPr>
        </p:nvSpPr>
        <p:spPr bwMode="auto">
          <a:xfrm>
            <a:off x="1722438" y="16450"/>
            <a:ext cx="6964362" cy="793750"/>
          </a:xfrm>
          <a:prstGeom prst="rect">
            <a:avLst/>
          </a:prstGeom>
          <a:noFill/>
          <a:ln w="9525">
            <a:noFill/>
            <a:miter lim="800000"/>
            <a:headEnd/>
            <a:tailEnd/>
          </a:ln>
        </p:spPr>
        <p:txBody>
          <a:bodyPr/>
          <a:lstStyle>
            <a:lvl1pPr>
              <a:defRPr>
                <a:solidFill>
                  <a:schemeClr val="bg1"/>
                </a:solidFill>
              </a:defRPr>
            </a:lvl1pPr>
          </a:lstStyle>
          <a:p>
            <a:pPr lvl="0"/>
            <a:r>
              <a:rPr lang="en-US" dirty="0"/>
              <a:t>Click to edit Master title style</a:t>
            </a:r>
            <a:br>
              <a:rPr lang="en-US" dirty="0"/>
            </a:br>
            <a:r>
              <a:rPr lang="en-US" dirty="0"/>
              <a:t>(for two lines)</a:t>
            </a:r>
          </a:p>
        </p:txBody>
      </p:sp>
      <p:sp>
        <p:nvSpPr>
          <p:cNvPr id="7" name="Date Placeholder 9"/>
          <p:cNvSpPr>
            <a:spLocks noGrp="1"/>
          </p:cNvSpPr>
          <p:nvPr>
            <p:ph type="dt" sz="half" idx="10"/>
          </p:nvPr>
        </p:nvSpPr>
        <p:spPr/>
        <p:txBody>
          <a:bodyPr/>
          <a:lstStyle>
            <a:lvl1pPr>
              <a:defRPr/>
            </a:lvl1pPr>
          </a:lstStyle>
          <a:p>
            <a:pPr>
              <a:defRPr/>
            </a:pPr>
            <a:fld id="{E53563A0-99A7-45CC-AC23-6A4FB69458BB}" type="datetime1">
              <a:rPr lang="en-US" smtClean="0"/>
              <a:t>11/2/2023</a:t>
            </a:fld>
            <a:endParaRPr lang="en-US"/>
          </a:p>
        </p:txBody>
      </p:sp>
      <p:sp>
        <p:nvSpPr>
          <p:cNvPr id="8" name="Slide Number Placeholder 10"/>
          <p:cNvSpPr>
            <a:spLocks noGrp="1"/>
          </p:cNvSpPr>
          <p:nvPr>
            <p:ph type="sldNum" sz="quarter" idx="11"/>
          </p:nvPr>
        </p:nvSpPr>
        <p:spPr/>
        <p:txBody>
          <a:bodyPr/>
          <a:lstStyle>
            <a:lvl1pPr>
              <a:defRPr/>
            </a:lvl1pPr>
          </a:lstStyle>
          <a:p>
            <a:pPr>
              <a:defRPr/>
            </a:pPr>
            <a:fld id="{C2F56D98-9D73-41FF-98F8-2F3C3444D174}" type="slidenum">
              <a:rPr lang="en-US"/>
              <a:pPr>
                <a:defRPr/>
              </a:pPr>
              <a:t>‹#›</a:t>
            </a:fld>
            <a:endParaRPr lang="en-US" dirty="0"/>
          </a:p>
        </p:txBody>
      </p:sp>
      <p:sp>
        <p:nvSpPr>
          <p:cNvPr id="9" name="Footer Placeholder 11"/>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31867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89817"/>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89817"/>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bwMode="auto">
          <a:xfrm>
            <a:off x="1722438" y="16450"/>
            <a:ext cx="6964362" cy="793750"/>
          </a:xfrm>
          <a:prstGeom prst="rect">
            <a:avLst/>
          </a:prstGeom>
          <a:noFill/>
          <a:ln w="9525">
            <a:noFill/>
            <a:miter lim="800000"/>
            <a:headEnd/>
            <a:tailEnd/>
          </a:ln>
        </p:spPr>
        <p:txBody>
          <a:bodyPr/>
          <a:lstStyle/>
          <a:p>
            <a:pPr lvl="0"/>
            <a:r>
              <a:rPr lang="en-US" dirty="0"/>
              <a:t>Click to edit Master title style</a:t>
            </a:r>
            <a:br>
              <a:rPr lang="en-US" dirty="0"/>
            </a:br>
            <a:r>
              <a:rPr lang="en-US" dirty="0"/>
              <a:t>(for two lines)</a:t>
            </a:r>
          </a:p>
        </p:txBody>
      </p:sp>
      <p:sp>
        <p:nvSpPr>
          <p:cNvPr id="5" name="Rectangle 4"/>
          <p:cNvSpPr>
            <a:spLocks noGrp="1" noChangeArrowheads="1"/>
          </p:cNvSpPr>
          <p:nvPr>
            <p:ph type="dt" sz="half" idx="10"/>
          </p:nvPr>
        </p:nvSpPr>
        <p:spPr/>
        <p:txBody>
          <a:bodyPr/>
          <a:lstStyle>
            <a:lvl1pPr>
              <a:defRPr/>
            </a:lvl1pPr>
          </a:lstStyle>
          <a:p>
            <a:pPr>
              <a:defRPr/>
            </a:pPr>
            <a:fld id="{16833525-1223-4CFC-8639-D8355A3EAE3B}" type="datetime1">
              <a:rPr lang="en-US" smtClean="0"/>
              <a:t>11/2/2023</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1286B7A-2695-447D-B54F-60B640AE5B03}" type="slidenum">
              <a:rPr lang="en-US"/>
              <a:pPr>
                <a:defRPr/>
              </a:pPr>
              <a:t>‹#›</a:t>
            </a:fld>
            <a:endParaRPr lang="en-US" dirty="0"/>
          </a:p>
        </p:txBody>
      </p:sp>
    </p:spTree>
    <p:extLst>
      <p:ext uri="{BB962C8B-B14F-4D97-AF65-F5344CB8AC3E}">
        <p14:creationId xmlns:p14="http://schemas.microsoft.com/office/powerpoint/2010/main" val="3043818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pSp>
        <p:nvGrpSpPr>
          <p:cNvPr id="4" name="Group 1"/>
          <p:cNvGrpSpPr>
            <a:grpSpLocks/>
          </p:cNvGrpSpPr>
          <p:nvPr userDrawn="1"/>
        </p:nvGrpSpPr>
        <p:grpSpPr bwMode="auto">
          <a:xfrm>
            <a:off x="0" y="0"/>
            <a:ext cx="9150350" cy="1147763"/>
            <a:chOff x="0" y="1"/>
            <a:chExt cx="9150492" cy="1146969"/>
          </a:xfrm>
        </p:grpSpPr>
        <p:sp>
          <p:nvSpPr>
            <p:cNvPr id="5" name="Rectangle 4"/>
            <p:cNvSpPr>
              <a:spLocks noChangeArrowheads="1"/>
            </p:cNvSpPr>
            <p:nvPr/>
          </p:nvSpPr>
          <p:spPr bwMode="auto">
            <a:xfrm>
              <a:off x="0" y="1"/>
              <a:ext cx="9144142" cy="1142209"/>
            </a:xfrm>
            <a:prstGeom prst="rect">
              <a:avLst/>
            </a:prstGeom>
            <a:solidFill>
              <a:srgbClr val="0A283F"/>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defRPr/>
              </a:pPr>
              <a:endParaRPr lang="en-US" altLang="en-US" sz="1000" b="1" dirty="0" smtClean="0">
                <a:solidFill>
                  <a:srgbClr val="000000"/>
                </a:solidFill>
                <a:latin typeface="Arial Black" pitchFamily="34" charset="0"/>
              </a:endParaRPr>
            </a:p>
          </p:txBody>
        </p:sp>
        <p:sp>
          <p:nvSpPr>
            <p:cNvPr id="6" name="Rectangle 5"/>
            <p:cNvSpPr>
              <a:spLocks/>
            </p:cNvSpPr>
            <p:nvPr/>
          </p:nvSpPr>
          <p:spPr bwMode="auto">
            <a:xfrm>
              <a:off x="7239000" y="1"/>
              <a:ext cx="1910780" cy="1146969"/>
            </a:xfrm>
            <a:custGeom>
              <a:avLst/>
              <a:gdLst>
                <a:gd name="T0" fmla="*/ 2147483646 w 1528624"/>
                <a:gd name="T1" fmla="*/ 0 h 917575"/>
                <a:gd name="T2" fmla="*/ 2147483646 w 1528624"/>
                <a:gd name="T3" fmla="*/ 0 h 917575"/>
                <a:gd name="T4" fmla="*/ 2147483646 w 1528624"/>
                <a:gd name="T5" fmla="*/ 2147483646 h 917575"/>
                <a:gd name="T6" fmla="*/ 0 w 1528624"/>
                <a:gd name="T7" fmla="*/ 2147483646 h 917575"/>
                <a:gd name="T8" fmla="*/ 2147483646 w 1528624"/>
                <a:gd name="T9" fmla="*/ 0 h 9175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8624" h="917575">
                  <a:moveTo>
                    <a:pt x="553720" y="0"/>
                  </a:moveTo>
                  <a:lnTo>
                    <a:pt x="1526540" y="0"/>
                  </a:lnTo>
                  <a:cubicBezTo>
                    <a:pt x="1525482" y="267758"/>
                    <a:pt x="1529503" y="649817"/>
                    <a:pt x="1528445" y="917575"/>
                  </a:cubicBezTo>
                  <a:lnTo>
                    <a:pt x="0" y="913130"/>
                  </a:lnTo>
                  <a:lnTo>
                    <a:pt x="553720" y="0"/>
                  </a:lnTo>
                  <a:close/>
                </a:path>
              </a:pathLst>
            </a:custGeom>
            <a:solidFill>
              <a:srgbClr val="FAB90F"/>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a:lstStyle/>
            <a:p>
              <a:endParaRPr lang="en-US" dirty="0"/>
            </a:p>
          </p:txBody>
        </p:sp>
        <p:sp>
          <p:nvSpPr>
            <p:cNvPr id="7" name="Rectangle 5"/>
            <p:cNvSpPr>
              <a:spLocks/>
            </p:cNvSpPr>
            <p:nvPr/>
          </p:nvSpPr>
          <p:spPr bwMode="auto">
            <a:xfrm>
              <a:off x="7537452" y="219075"/>
              <a:ext cx="1613040" cy="927100"/>
            </a:xfrm>
            <a:custGeom>
              <a:avLst/>
              <a:gdLst>
                <a:gd name="T0" fmla="*/ 536575 w 1613040"/>
                <a:gd name="T1" fmla="*/ 0 h 927100"/>
                <a:gd name="T2" fmla="*/ 1609725 w 1613040"/>
                <a:gd name="T3" fmla="*/ 0 h 927100"/>
                <a:gd name="T4" fmla="*/ 1612900 w 1613040"/>
                <a:gd name="T5" fmla="*/ 927100 h 927100"/>
                <a:gd name="T6" fmla="*/ 0 w 1613040"/>
                <a:gd name="T7" fmla="*/ 923925 h 927100"/>
                <a:gd name="T8" fmla="*/ 536575 w 1613040"/>
                <a:gd name="T9" fmla="*/ 0 h 927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13040" h="927100">
                  <a:moveTo>
                    <a:pt x="536575" y="0"/>
                  </a:moveTo>
                  <a:lnTo>
                    <a:pt x="1609725" y="0"/>
                  </a:lnTo>
                  <a:cubicBezTo>
                    <a:pt x="1608667" y="267758"/>
                    <a:pt x="1613958" y="659342"/>
                    <a:pt x="1612900" y="927100"/>
                  </a:cubicBezTo>
                  <a:lnTo>
                    <a:pt x="0" y="923925"/>
                  </a:lnTo>
                  <a:lnTo>
                    <a:pt x="536575" y="0"/>
                  </a:lnTo>
                  <a:close/>
                </a:path>
              </a:pathLst>
            </a:custGeom>
            <a:solidFill>
              <a:srgbClr val="299DEB"/>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a:lstStyle/>
            <a:p>
              <a:endParaRPr lang="en-US" dirty="0"/>
            </a:p>
          </p:txBody>
        </p:sp>
        <p:pic>
          <p:nvPicPr>
            <p:cNvPr id="8" name="Picture 5" descr="NAVSEA Warfare Centers - Carderock Logo Whi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457200"/>
              <a:ext cx="12005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457200" y="1600200"/>
            <a:ext cx="8229600" cy="4525963"/>
          </a:xfrm>
          <a:prstGeom prst="rect">
            <a:avLst/>
          </a:prstGeom>
        </p:spPr>
        <p:txBody>
          <a:bodyPr/>
          <a:lstStyle>
            <a:lvl1pPr marL="0" indent="0">
              <a:buNone/>
              <a:defRPr sz="2400" b="1">
                <a:solidFill>
                  <a:schemeClr val="accent1">
                    <a:lumMod val="50000"/>
                  </a:schemeClr>
                </a:solidFill>
                <a:latin typeface="Arial Narrow" panose="020B0606020202030204" pitchFamily="34" charset="0"/>
              </a:defRPr>
            </a:lvl1pPr>
            <a:lvl2pPr marL="742950" indent="-285750">
              <a:buFont typeface="Arial" panose="020B0604020202020204" pitchFamily="34" charset="0"/>
              <a:buChar char="•"/>
              <a:defRPr sz="2000">
                <a:solidFill>
                  <a:schemeClr val="accent1">
                    <a:lumMod val="50000"/>
                  </a:schemeClr>
                </a:solidFill>
                <a:latin typeface="Arial Narrow" panose="020B0606020202030204" pitchFamily="34" charset="0"/>
              </a:defRPr>
            </a:lvl2pPr>
            <a:lvl3pPr marL="1143000" indent="-228600">
              <a:buFont typeface="Arial" panose="020B0604020202020204" pitchFamily="34" charset="0"/>
              <a:buChar char="•"/>
              <a:defRPr sz="1800">
                <a:solidFill>
                  <a:schemeClr val="accent1">
                    <a:lumMod val="50000"/>
                  </a:schemeClr>
                </a:solidFill>
                <a:latin typeface="Arial Narrow" panose="020B0606020202030204" pitchFamily="34" charset="0"/>
              </a:defRPr>
            </a:lvl3pPr>
            <a:lvl4pPr marL="1600200" indent="-228600">
              <a:buFont typeface="Arial" panose="020B0604020202020204" pitchFamily="34" charset="0"/>
              <a:buChar char="•"/>
              <a:defRPr sz="1600">
                <a:solidFill>
                  <a:schemeClr val="accent1">
                    <a:lumMod val="50000"/>
                  </a:schemeClr>
                </a:solidFill>
                <a:latin typeface="Arial Narrow" panose="020B0606020202030204" pitchFamily="34" charset="0"/>
              </a:defRPr>
            </a:lvl4pPr>
            <a:lvl5pPr marL="2057400" indent="-228600">
              <a:buFont typeface="Arial" panose="020B0604020202020204" pitchFamily="34" charset="0"/>
              <a:buChar char="•"/>
              <a:defRPr sz="1400">
                <a:solidFill>
                  <a:schemeClr val="accent1">
                    <a:lumMod val="50000"/>
                  </a:schemeClr>
                </a:solidFill>
                <a:latin typeface="Arial Narrow" panose="020B0606020202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274638"/>
            <a:ext cx="8229600" cy="715962"/>
          </a:xfrm>
          <a:prstGeom prst="rect">
            <a:avLst/>
          </a:prstGeom>
        </p:spPr>
        <p:txBody>
          <a:bodyPr/>
          <a:lstStyle>
            <a:lvl1pPr algn="l">
              <a:defRPr sz="3600">
                <a:solidFill>
                  <a:schemeClr val="bg1"/>
                </a:solidFill>
                <a:latin typeface="Arial Narrow" panose="020B0606020202030204" pitchFamily="34" charset="0"/>
              </a:defRPr>
            </a:lvl1pPr>
          </a:lstStyle>
          <a:p>
            <a:r>
              <a:rPr lang="en-US" dirty="0" smtClean="0"/>
              <a:t>Click to edit Master title style</a:t>
            </a:r>
            <a:endParaRPr lang="en-US" dirty="0"/>
          </a:p>
        </p:txBody>
      </p:sp>
      <p:sp>
        <p:nvSpPr>
          <p:cNvPr id="9" name="Slide Number Placeholder 5"/>
          <p:cNvSpPr>
            <a:spLocks noGrp="1"/>
          </p:cNvSpPr>
          <p:nvPr>
            <p:ph type="sldNum" sz="quarter" idx="10"/>
          </p:nvPr>
        </p:nvSpPr>
        <p:spPr>
          <a:xfrm>
            <a:off x="3352800" y="6626225"/>
            <a:ext cx="5486400" cy="234950"/>
          </a:xfrm>
          <a:prstGeom prst="rect">
            <a:avLst/>
          </a:prstGeom>
        </p:spPr>
        <p:txBody>
          <a:bodyPr vert="horz" wrap="square" lIns="91440" tIns="45720" rIns="91440" bIns="45720" numCol="1" anchor="t" anchorCtr="0" compatLnSpc="1">
            <a:prstTxWarp prst="textNoShape">
              <a:avLst/>
            </a:prstTxWarp>
          </a:bodyPr>
          <a:lstStyle>
            <a:lvl1pPr eaLnBrk="1" hangingPunct="1">
              <a:defRPr sz="900">
                <a:solidFill>
                  <a:srgbClr val="002060"/>
                </a:solidFill>
                <a:latin typeface="Arial Narrow" panose="020B0606020202030204" pitchFamily="34" charset="0"/>
              </a:defRPr>
            </a:lvl1pPr>
          </a:lstStyle>
          <a:p>
            <a:pPr>
              <a:defRPr/>
            </a:pPr>
            <a:r>
              <a:rPr lang="en-US" altLang="en-US" dirty="0"/>
              <a:t>Distribution Statement  Here:. 	</a:t>
            </a:r>
            <a:fld id="{6FA0D506-4ECB-4793-B2FC-C6E950433A42}" type="slidenum">
              <a:rPr lang="en-US" altLang="en-US"/>
              <a:pPr>
                <a:defRPr/>
              </a:pPr>
              <a:t>‹#›</a:t>
            </a:fld>
            <a:endParaRPr lang="en-US" altLang="en-US" dirty="0"/>
          </a:p>
        </p:txBody>
      </p:sp>
    </p:spTree>
    <p:extLst>
      <p:ext uri="{BB962C8B-B14F-4D97-AF65-F5344CB8AC3E}">
        <p14:creationId xmlns:p14="http://schemas.microsoft.com/office/powerpoint/2010/main" val="20051121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93800"/>
            <a:ext cx="4040188" cy="886479"/>
          </a:xfrm>
        </p:spPr>
        <p:txBody>
          <a:bodyPr anchor="b"/>
          <a:lstStyle>
            <a:lvl1pPr marL="0" indent="0">
              <a:buNone/>
              <a:defRPr sz="2400" b="1">
                <a:solidFill>
                  <a:srgbClr val="00183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080279"/>
            <a:ext cx="4040188" cy="3951288"/>
          </a:xfrm>
        </p:spPr>
        <p:txBody>
          <a:bodyPr/>
          <a:lstStyle>
            <a:lvl1pPr>
              <a:defRPr sz="2400">
                <a:solidFill>
                  <a:srgbClr val="00183A"/>
                </a:solidFill>
              </a:defRPr>
            </a:lvl1pPr>
            <a:lvl2pPr>
              <a:defRPr sz="2000">
                <a:solidFill>
                  <a:srgbClr val="00183A"/>
                </a:solidFill>
              </a:defRPr>
            </a:lvl2pPr>
            <a:lvl3pPr>
              <a:defRPr sz="1800">
                <a:solidFill>
                  <a:srgbClr val="00183A"/>
                </a:solidFill>
              </a:defRPr>
            </a:lvl3pPr>
            <a:lvl4pPr>
              <a:defRPr sz="1600">
                <a:solidFill>
                  <a:srgbClr val="00183A"/>
                </a:solidFill>
              </a:defRPr>
            </a:lvl4pPr>
            <a:lvl5pPr>
              <a:defRPr sz="1600">
                <a:solidFill>
                  <a:srgbClr val="00183A"/>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193800"/>
            <a:ext cx="4041775" cy="886479"/>
          </a:xfrm>
        </p:spPr>
        <p:txBody>
          <a:bodyPr anchor="b"/>
          <a:lstStyle>
            <a:lvl1pPr marL="0" indent="0">
              <a:buNone/>
              <a:defRPr sz="2400" b="1">
                <a:solidFill>
                  <a:srgbClr val="00183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080279"/>
            <a:ext cx="4041775" cy="3951288"/>
          </a:xfrm>
        </p:spPr>
        <p:txBody>
          <a:bodyPr/>
          <a:lstStyle>
            <a:lvl1pPr>
              <a:defRPr sz="2400">
                <a:solidFill>
                  <a:srgbClr val="00183A"/>
                </a:solidFill>
              </a:defRPr>
            </a:lvl1pPr>
            <a:lvl2pPr>
              <a:defRPr sz="2000">
                <a:solidFill>
                  <a:srgbClr val="00183A"/>
                </a:solidFill>
              </a:defRPr>
            </a:lvl2pPr>
            <a:lvl3pPr>
              <a:defRPr sz="1800">
                <a:solidFill>
                  <a:srgbClr val="00183A"/>
                </a:solidFill>
              </a:defRPr>
            </a:lvl3pPr>
            <a:lvl4pPr>
              <a:defRPr sz="1600">
                <a:solidFill>
                  <a:srgbClr val="00183A"/>
                </a:solidFill>
              </a:defRPr>
            </a:lvl4pPr>
            <a:lvl5pPr>
              <a:defRPr sz="1600">
                <a:solidFill>
                  <a:srgbClr val="00183A"/>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bwMode="auto">
          <a:xfrm>
            <a:off x="1722438" y="16450"/>
            <a:ext cx="6964362" cy="793750"/>
          </a:xfrm>
          <a:prstGeom prst="rect">
            <a:avLst/>
          </a:prstGeom>
          <a:noFill/>
          <a:ln w="9525">
            <a:noFill/>
            <a:miter lim="800000"/>
            <a:headEnd/>
            <a:tailEnd/>
          </a:ln>
        </p:spPr>
        <p:txBody>
          <a:bodyPr/>
          <a:lstStyle/>
          <a:p>
            <a:pPr lvl="0"/>
            <a:r>
              <a:rPr lang="en-US" dirty="0"/>
              <a:t>Click to edit Master title style</a:t>
            </a:r>
            <a:br>
              <a:rPr lang="en-US" dirty="0"/>
            </a:br>
            <a:r>
              <a:rPr lang="en-US" dirty="0"/>
              <a:t>(for two lines)</a:t>
            </a:r>
          </a:p>
        </p:txBody>
      </p:sp>
      <p:sp>
        <p:nvSpPr>
          <p:cNvPr id="7" name="Rectangle 4"/>
          <p:cNvSpPr>
            <a:spLocks noGrp="1" noChangeArrowheads="1"/>
          </p:cNvSpPr>
          <p:nvPr>
            <p:ph type="dt" sz="half" idx="10"/>
          </p:nvPr>
        </p:nvSpPr>
        <p:spPr/>
        <p:txBody>
          <a:bodyPr/>
          <a:lstStyle>
            <a:lvl1pPr>
              <a:defRPr/>
            </a:lvl1pPr>
          </a:lstStyle>
          <a:p>
            <a:pPr>
              <a:defRPr/>
            </a:pPr>
            <a:fld id="{BE76C1F9-A383-4CE0-B20F-8FC4CE1D10A1}" type="datetime1">
              <a:rPr lang="en-US" smtClean="0"/>
              <a:t>11/2/2023</a:t>
            </a:fld>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26832C0-D7FB-4C26-8AF0-886F5667FA2E}" type="slidenum">
              <a:rPr lang="en-US"/>
              <a:pPr>
                <a:defRPr/>
              </a:pPr>
              <a:t>‹#›</a:t>
            </a:fld>
            <a:endParaRPr lang="en-US" dirty="0"/>
          </a:p>
        </p:txBody>
      </p:sp>
    </p:spTree>
    <p:extLst>
      <p:ext uri="{BB962C8B-B14F-4D97-AF65-F5344CB8AC3E}">
        <p14:creationId xmlns:p14="http://schemas.microsoft.com/office/powerpoint/2010/main" val="35526468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5" name="Picture 95"/>
          <p:cNvPicPr>
            <a:picLocks noChangeAspect="1" noChangeArrowheads="1"/>
          </p:cNvPicPr>
          <p:nvPr userDrawn="1"/>
        </p:nvPicPr>
        <p:blipFill>
          <a:blip r:embed="rId2" cstate="print"/>
          <a:srcRect/>
          <a:stretch>
            <a:fillRect/>
          </a:stretch>
        </p:blipFill>
        <p:spPr bwMode="auto">
          <a:xfrm>
            <a:off x="0" y="6502400"/>
            <a:ext cx="9151938" cy="355600"/>
          </a:xfrm>
          <a:prstGeom prst="rect">
            <a:avLst/>
          </a:prstGeom>
          <a:noFill/>
          <a:ln w="9525">
            <a:noFill/>
            <a:miter lim="800000"/>
            <a:headEnd/>
            <a:tailEnd/>
          </a:ln>
        </p:spPr>
      </p:pic>
      <p:pic>
        <p:nvPicPr>
          <p:cNvPr id="6" name="Picture 13" descr="2010 Carderock wobx.png"/>
          <p:cNvPicPr>
            <a:picLocks noChangeAspect="1"/>
          </p:cNvPicPr>
          <p:nvPr userDrawn="1"/>
        </p:nvPicPr>
        <p:blipFill>
          <a:blip r:embed="rId3" cstate="print"/>
          <a:srcRect/>
          <a:stretch>
            <a:fillRect/>
          </a:stretch>
        </p:blipFill>
        <p:spPr bwMode="auto">
          <a:xfrm>
            <a:off x="185738" y="146050"/>
            <a:ext cx="1069975" cy="566738"/>
          </a:xfrm>
          <a:prstGeom prst="rect">
            <a:avLst/>
          </a:prstGeom>
          <a:noFill/>
          <a:ln w="9525">
            <a:noFill/>
            <a:miter lim="800000"/>
            <a:headEnd/>
            <a:tailEnd/>
          </a:ln>
        </p:spPr>
      </p:pic>
      <p:sp>
        <p:nvSpPr>
          <p:cNvPr id="2" name="Title 1"/>
          <p:cNvSpPr>
            <a:spLocks noGrp="1"/>
          </p:cNvSpPr>
          <p:nvPr>
            <p:ph type="title"/>
          </p:nvPr>
        </p:nvSpPr>
        <p:spPr>
          <a:xfrm>
            <a:off x="457200" y="1185336"/>
            <a:ext cx="3008313" cy="588433"/>
          </a:xfrm>
        </p:spPr>
        <p:txBody>
          <a:bodyPr anchor="b"/>
          <a:lstStyle>
            <a:lvl1pPr algn="l">
              <a:lnSpc>
                <a:spcPts val="2000"/>
              </a:lnSpc>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705475"/>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840089"/>
            <a:ext cx="3008313" cy="4138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Date Placeholder 9"/>
          <p:cNvSpPr>
            <a:spLocks noGrp="1"/>
          </p:cNvSpPr>
          <p:nvPr>
            <p:ph type="dt" sz="half" idx="10"/>
          </p:nvPr>
        </p:nvSpPr>
        <p:spPr/>
        <p:txBody>
          <a:bodyPr/>
          <a:lstStyle>
            <a:lvl1pPr>
              <a:defRPr/>
            </a:lvl1pPr>
          </a:lstStyle>
          <a:p>
            <a:pPr>
              <a:defRPr/>
            </a:pPr>
            <a:fld id="{2CD494C0-5DEF-43B2-A00A-773396D82366}" type="datetime1">
              <a:rPr lang="en-US" smtClean="0"/>
              <a:t>11/2/2023</a:t>
            </a:fld>
            <a:endParaRPr lang="en-US"/>
          </a:p>
        </p:txBody>
      </p:sp>
      <p:sp>
        <p:nvSpPr>
          <p:cNvPr id="8" name="Slide Number Placeholder 10"/>
          <p:cNvSpPr>
            <a:spLocks noGrp="1"/>
          </p:cNvSpPr>
          <p:nvPr>
            <p:ph type="sldNum" sz="quarter" idx="11"/>
          </p:nvPr>
        </p:nvSpPr>
        <p:spPr/>
        <p:txBody>
          <a:bodyPr/>
          <a:lstStyle>
            <a:lvl1pPr>
              <a:defRPr/>
            </a:lvl1pPr>
          </a:lstStyle>
          <a:p>
            <a:pPr>
              <a:defRPr/>
            </a:pPr>
            <a:fld id="{6D6F5C9B-DD9D-4CE3-A508-2394064CE45B}" type="slidenum">
              <a:rPr lang="en-US"/>
              <a:pPr>
                <a:defRPr/>
              </a:pPr>
              <a:t>‹#›</a:t>
            </a:fld>
            <a:endParaRPr lang="en-US" dirty="0"/>
          </a:p>
        </p:txBody>
      </p:sp>
      <p:sp>
        <p:nvSpPr>
          <p:cNvPr id="9" name="Footer Placeholder 11"/>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978596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95"/>
          <p:cNvPicPr>
            <a:picLocks noChangeAspect="1" noChangeArrowheads="1"/>
          </p:cNvPicPr>
          <p:nvPr userDrawn="1"/>
        </p:nvPicPr>
        <p:blipFill>
          <a:blip r:embed="rId2" cstate="print"/>
          <a:srcRect/>
          <a:stretch>
            <a:fillRect/>
          </a:stretch>
        </p:blipFill>
        <p:spPr bwMode="auto">
          <a:xfrm>
            <a:off x="0" y="6502400"/>
            <a:ext cx="9151938" cy="355600"/>
          </a:xfrm>
          <a:prstGeom prst="rect">
            <a:avLst/>
          </a:prstGeom>
          <a:noFill/>
          <a:ln w="9525">
            <a:noFill/>
            <a:miter lim="800000"/>
            <a:headEnd/>
            <a:tailEnd/>
          </a:ln>
        </p:spPr>
      </p:pic>
      <p:sp>
        <p:nvSpPr>
          <p:cNvPr id="6" name="Title Placeholder 1"/>
          <p:cNvSpPr>
            <a:spLocks noGrp="1"/>
          </p:cNvSpPr>
          <p:nvPr>
            <p:ph type="title"/>
          </p:nvPr>
        </p:nvSpPr>
        <p:spPr bwMode="auto">
          <a:xfrm>
            <a:off x="1722438" y="16450"/>
            <a:ext cx="6964362" cy="793750"/>
          </a:xfrm>
          <a:prstGeom prst="rect">
            <a:avLst/>
          </a:prstGeom>
          <a:noFill/>
          <a:ln w="9525">
            <a:noFill/>
            <a:miter lim="800000"/>
            <a:headEnd/>
            <a:tailEnd/>
          </a:ln>
        </p:spPr>
        <p:txBody>
          <a:bodyPr/>
          <a:lstStyle/>
          <a:p>
            <a:pPr lvl="0"/>
            <a:r>
              <a:rPr lang="en-US" dirty="0"/>
              <a:t>Click to edit Master title style</a:t>
            </a:r>
            <a:br>
              <a:rPr lang="en-US" dirty="0"/>
            </a:br>
            <a:r>
              <a:rPr lang="en-US" dirty="0"/>
              <a:t>(for two lines)</a:t>
            </a:r>
          </a:p>
        </p:txBody>
      </p:sp>
      <p:sp>
        <p:nvSpPr>
          <p:cNvPr id="4" name="Date Placeholder 9"/>
          <p:cNvSpPr>
            <a:spLocks noGrp="1"/>
          </p:cNvSpPr>
          <p:nvPr>
            <p:ph type="dt" sz="half" idx="10"/>
          </p:nvPr>
        </p:nvSpPr>
        <p:spPr/>
        <p:txBody>
          <a:bodyPr/>
          <a:lstStyle>
            <a:lvl1pPr>
              <a:defRPr/>
            </a:lvl1pPr>
          </a:lstStyle>
          <a:p>
            <a:pPr>
              <a:defRPr/>
            </a:pPr>
            <a:fld id="{C127F015-1EB1-42AF-AD9B-DCE904591550}" type="datetime1">
              <a:rPr lang="en-US" smtClean="0"/>
              <a:t>11/2/2023</a:t>
            </a:fld>
            <a:endParaRPr lang="en-US"/>
          </a:p>
        </p:txBody>
      </p:sp>
      <p:sp>
        <p:nvSpPr>
          <p:cNvPr id="5" name="Slide Number Placeholder 10"/>
          <p:cNvSpPr>
            <a:spLocks noGrp="1"/>
          </p:cNvSpPr>
          <p:nvPr>
            <p:ph type="sldNum" sz="quarter" idx="11"/>
          </p:nvPr>
        </p:nvSpPr>
        <p:spPr/>
        <p:txBody>
          <a:bodyPr/>
          <a:lstStyle>
            <a:lvl1pPr>
              <a:defRPr/>
            </a:lvl1pPr>
          </a:lstStyle>
          <a:p>
            <a:pPr>
              <a:defRPr/>
            </a:pPr>
            <a:fld id="{DF7FB579-C597-4A66-851A-DC0003D81379}" type="slidenum">
              <a:rPr lang="en-US"/>
              <a:pPr>
                <a:defRPr/>
              </a:pPr>
              <a:t>‹#›</a:t>
            </a:fld>
            <a:endParaRPr lang="en-US" dirty="0"/>
          </a:p>
        </p:txBody>
      </p:sp>
      <p:sp>
        <p:nvSpPr>
          <p:cNvPr id="7" name="Footer Placeholder 11"/>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363900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12" descr="2010 Carderock wobx.png"/>
          <p:cNvPicPr>
            <a:picLocks noChangeAspect="1"/>
          </p:cNvPicPr>
          <p:nvPr userDrawn="1"/>
        </p:nvPicPr>
        <p:blipFill>
          <a:blip r:embed="rId2" cstate="print"/>
          <a:srcRect/>
          <a:stretch>
            <a:fillRect/>
          </a:stretch>
        </p:blipFill>
        <p:spPr bwMode="auto">
          <a:xfrm>
            <a:off x="185738" y="146050"/>
            <a:ext cx="1069975" cy="566738"/>
          </a:xfrm>
          <a:prstGeom prst="rect">
            <a:avLst/>
          </a:prstGeom>
          <a:noFill/>
          <a:ln w="9525">
            <a:noFill/>
            <a:miter lim="800000"/>
            <a:headEnd/>
            <a:tailEnd/>
          </a:ln>
        </p:spPr>
      </p:pic>
      <p:sp>
        <p:nvSpPr>
          <p:cNvPr id="2" name="Title 1"/>
          <p:cNvSpPr>
            <a:spLocks noGrp="1"/>
          </p:cNvSpPr>
          <p:nvPr>
            <p:ph type="title"/>
          </p:nvPr>
        </p:nvSpPr>
        <p:spPr>
          <a:xfrm>
            <a:off x="1792288" y="4800600"/>
            <a:ext cx="5486400" cy="355600"/>
          </a:xfrm>
        </p:spPr>
        <p:txBody>
          <a:bodyPr anchor="b">
            <a:noAutofit/>
          </a:bodyPr>
          <a:lstStyle>
            <a:lvl1pPr algn="ctr">
              <a:defRPr sz="1400" b="0">
                <a:latin typeface="+mn-lt"/>
              </a:defRPr>
            </a:lvl1pPr>
          </a:lstStyle>
          <a:p>
            <a:r>
              <a:rPr lang="en-US" dirty="0"/>
              <a:t>Click to edit Master title style</a:t>
            </a:r>
          </a:p>
        </p:txBody>
      </p:sp>
      <p:sp>
        <p:nvSpPr>
          <p:cNvPr id="3" name="Picture Placeholder 2"/>
          <p:cNvSpPr>
            <a:spLocks noGrp="1"/>
          </p:cNvSpPr>
          <p:nvPr>
            <p:ph type="pic" idx="1"/>
          </p:nvPr>
        </p:nvSpPr>
        <p:spPr>
          <a:xfrm>
            <a:off x="1792288" y="145599"/>
            <a:ext cx="5486400" cy="458197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2500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dt" sz="half" idx="10"/>
          </p:nvPr>
        </p:nvSpPr>
        <p:spPr/>
        <p:txBody>
          <a:bodyPr/>
          <a:lstStyle>
            <a:lvl1pPr>
              <a:defRPr/>
            </a:lvl1pPr>
          </a:lstStyle>
          <a:p>
            <a:pPr>
              <a:defRPr/>
            </a:pPr>
            <a:fld id="{518F0A34-6BC2-42FD-A52D-086319B06A0A}" type="datetime1">
              <a:rPr lang="en-US" smtClean="0"/>
              <a:t>11/2/2023</a:t>
            </a:fld>
            <a:endParaRPr lang="en-US"/>
          </a:p>
        </p:txBody>
      </p:sp>
      <p:sp>
        <p:nvSpPr>
          <p:cNvPr id="7" name="Rectangle 6"/>
          <p:cNvSpPr>
            <a:spLocks noGrp="1" noChangeArrowheads="1"/>
          </p:cNvSpPr>
          <p:nvPr>
            <p:ph type="ftr" sz="quarter" idx="11"/>
          </p:nvPr>
        </p:nvSpPr>
        <p:spPr/>
        <p:txBody>
          <a:bodyPr/>
          <a:lstStyle>
            <a:lvl1pPr>
              <a:defRPr/>
            </a:lvl1pPr>
          </a:lstStyle>
          <a:p>
            <a:pPr>
              <a:defRPr/>
            </a:pPr>
            <a:endParaRPr lang="en-US"/>
          </a:p>
        </p:txBody>
      </p:sp>
      <p:sp>
        <p:nvSpPr>
          <p:cNvPr id="8" name="Rectangle 7"/>
          <p:cNvSpPr>
            <a:spLocks noGrp="1" noChangeArrowheads="1"/>
          </p:cNvSpPr>
          <p:nvPr>
            <p:ph type="sldNum" sz="quarter" idx="12"/>
          </p:nvPr>
        </p:nvSpPr>
        <p:spPr/>
        <p:txBody>
          <a:bodyPr/>
          <a:lstStyle>
            <a:lvl1pPr>
              <a:defRPr/>
            </a:lvl1pPr>
          </a:lstStyle>
          <a:p>
            <a:pPr>
              <a:defRPr/>
            </a:pPr>
            <a:fld id="{5E34F5CB-9621-40A3-9759-4C76D51285CE}" type="slidenum">
              <a:rPr lang="en-US"/>
              <a:pPr>
                <a:defRPr/>
              </a:pPr>
              <a:t>‹#›</a:t>
            </a:fld>
            <a:endParaRPr lang="en-US" dirty="0"/>
          </a:p>
        </p:txBody>
      </p:sp>
    </p:spTree>
    <p:extLst>
      <p:ext uri="{BB962C8B-B14F-4D97-AF65-F5344CB8AC3E}">
        <p14:creationId xmlns:p14="http://schemas.microsoft.com/office/powerpoint/2010/main" val="616064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p:bg>
      <p:bgPr>
        <a:gradFill flip="none" rotWithShape="1">
          <a:gsLst>
            <a:gs pos="100000">
              <a:schemeClr val="bg1"/>
            </a:gs>
            <a:gs pos="0">
              <a:srgbClr val="00183A"/>
            </a:gs>
            <a:gs pos="89000">
              <a:srgbClr val="00183A"/>
            </a:gs>
          </a:gsLst>
          <a:lin ang="5400000" scaled="1"/>
          <a:tileRect/>
        </a:gradFill>
        <a:effectLst/>
      </p:bgPr>
    </p:bg>
    <p:spTree>
      <p:nvGrpSpPr>
        <p:cNvPr id="1" name=""/>
        <p:cNvGrpSpPr/>
        <p:nvPr/>
      </p:nvGrpSpPr>
      <p:grpSpPr>
        <a:xfrm>
          <a:off x="0" y="0"/>
          <a:ext cx="0" cy="0"/>
          <a:chOff x="0" y="0"/>
          <a:chExt cx="0" cy="0"/>
        </a:xfrm>
      </p:grpSpPr>
      <p:sp>
        <p:nvSpPr>
          <p:cNvPr id="5" name="Rectangle 104"/>
          <p:cNvSpPr>
            <a:spLocks noChangeArrowheads="1"/>
          </p:cNvSpPr>
          <p:nvPr userDrawn="1"/>
        </p:nvSpPr>
        <p:spPr bwMode="auto">
          <a:xfrm>
            <a:off x="0" y="879475"/>
            <a:ext cx="9144000" cy="100013"/>
          </a:xfrm>
          <a:prstGeom prst="rect">
            <a:avLst/>
          </a:prstGeom>
          <a:gradFill rotWithShape="0">
            <a:gsLst>
              <a:gs pos="0">
                <a:srgbClr val="00183A"/>
              </a:gs>
              <a:gs pos="50000">
                <a:schemeClr val="bg1"/>
              </a:gs>
              <a:gs pos="100000">
                <a:srgbClr val="00183A"/>
              </a:gs>
            </a:gsLst>
            <a:lin ang="5400000" scaled="1"/>
          </a:gradFill>
          <a:ln w="9525">
            <a:noFill/>
            <a:miter lim="800000"/>
            <a:headEnd/>
            <a:tailEnd/>
          </a:ln>
          <a:effectLst/>
        </p:spPr>
        <p:txBody>
          <a:bodyPr wrap="none" anchor="ctr"/>
          <a:lstStyle/>
          <a:p>
            <a:pPr fontAlgn="auto">
              <a:spcBef>
                <a:spcPts val="0"/>
              </a:spcBef>
              <a:spcAft>
                <a:spcPts val="0"/>
              </a:spcAft>
              <a:defRPr/>
            </a:pPr>
            <a:endParaRPr lang="en-US">
              <a:latin typeface="+mn-lt"/>
            </a:endParaRPr>
          </a:p>
        </p:txBody>
      </p:sp>
      <p:pic>
        <p:nvPicPr>
          <p:cNvPr id="6" name="Picture 13" descr="2010-NAVSEA-CD bx.jpg"/>
          <p:cNvPicPr>
            <a:picLocks noChangeAspect="1"/>
          </p:cNvPicPr>
          <p:nvPr userDrawn="1"/>
        </p:nvPicPr>
        <p:blipFill>
          <a:blip r:embed="rId2" cstate="print"/>
          <a:srcRect/>
          <a:stretch>
            <a:fillRect/>
          </a:stretch>
        </p:blipFill>
        <p:spPr bwMode="auto">
          <a:xfrm>
            <a:off x="163513" y="119063"/>
            <a:ext cx="1143000" cy="650875"/>
          </a:xfrm>
          <a:prstGeom prst="rect">
            <a:avLst/>
          </a:prstGeom>
          <a:noFill/>
          <a:ln w="9525">
            <a:noFill/>
            <a:miter lim="800000"/>
            <a:headEnd/>
            <a:tailEnd/>
          </a:ln>
        </p:spPr>
      </p:pic>
      <p:pic>
        <p:nvPicPr>
          <p:cNvPr id="7" name="Picture 95"/>
          <p:cNvPicPr>
            <a:picLocks noChangeAspect="1" noChangeArrowheads="1"/>
          </p:cNvPicPr>
          <p:nvPr userDrawn="1"/>
        </p:nvPicPr>
        <p:blipFill>
          <a:blip r:embed="rId3" cstate="print"/>
          <a:srcRect/>
          <a:stretch>
            <a:fillRect/>
          </a:stretch>
        </p:blipFill>
        <p:spPr bwMode="auto">
          <a:xfrm>
            <a:off x="0" y="6502400"/>
            <a:ext cx="9151938" cy="355600"/>
          </a:xfrm>
          <a:prstGeom prst="rect">
            <a:avLst/>
          </a:prstGeom>
          <a:noFill/>
          <a:ln w="9525">
            <a:noFill/>
            <a:miter lim="800000"/>
            <a:headEnd/>
            <a:tailEnd/>
          </a:ln>
        </p:spPr>
      </p:pic>
      <p:sp>
        <p:nvSpPr>
          <p:cNvPr id="9" name="Content Placeholder 2"/>
          <p:cNvSpPr>
            <a:spLocks noGrp="1"/>
          </p:cNvSpPr>
          <p:nvPr>
            <p:ph idx="1"/>
          </p:nvPr>
        </p:nvSpPr>
        <p:spPr>
          <a:xfrm>
            <a:off x="484188" y="1182688"/>
            <a:ext cx="8229600" cy="1604055"/>
          </a:xfrm>
        </p:spPr>
        <p:txBody>
          <a:bodyPr/>
          <a:lstStyle>
            <a:lvl1pPr>
              <a:defRPr baseline="0">
                <a:solidFill>
                  <a:schemeClr val="bg1"/>
                </a:solidFill>
              </a:defRPr>
            </a:lvl1pPr>
            <a:lvl2pPr>
              <a:buNone/>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Placeholder 1"/>
          <p:cNvSpPr>
            <a:spLocks noGrp="1"/>
          </p:cNvSpPr>
          <p:nvPr>
            <p:ph type="title"/>
          </p:nvPr>
        </p:nvSpPr>
        <p:spPr bwMode="auto">
          <a:xfrm>
            <a:off x="1722438" y="16450"/>
            <a:ext cx="6964362" cy="793750"/>
          </a:xfrm>
          <a:prstGeom prst="rect">
            <a:avLst/>
          </a:prstGeom>
          <a:noFill/>
          <a:ln w="9525">
            <a:noFill/>
            <a:miter lim="800000"/>
            <a:headEnd/>
            <a:tailEnd/>
          </a:ln>
        </p:spPr>
        <p:txBody>
          <a:bodyPr/>
          <a:lstStyle>
            <a:lvl1pPr>
              <a:defRPr>
                <a:solidFill>
                  <a:schemeClr val="bg1"/>
                </a:solidFill>
              </a:defRPr>
            </a:lvl1pPr>
          </a:lstStyle>
          <a:p>
            <a:pPr lvl="0"/>
            <a:r>
              <a:rPr lang="en-US" dirty="0"/>
              <a:t>Click to edit Master title style</a:t>
            </a:r>
            <a:br>
              <a:rPr lang="en-US" dirty="0"/>
            </a:br>
            <a:r>
              <a:rPr lang="en-US" dirty="0"/>
              <a:t>(for two lines)</a:t>
            </a:r>
          </a:p>
        </p:txBody>
      </p:sp>
      <p:sp>
        <p:nvSpPr>
          <p:cNvPr id="16" name="Content Placeholder 2"/>
          <p:cNvSpPr>
            <a:spLocks noGrp="1"/>
          </p:cNvSpPr>
          <p:nvPr>
            <p:ph idx="10"/>
          </p:nvPr>
        </p:nvSpPr>
        <p:spPr>
          <a:xfrm>
            <a:off x="484188" y="2979234"/>
            <a:ext cx="8229600" cy="1604055"/>
          </a:xfrm>
        </p:spPr>
        <p:txBody>
          <a:bodyPr/>
          <a:lstStyle>
            <a:lvl1pPr marL="0" marR="0" indent="0" algn="ctr" defTabSz="914400" rtl="0" eaLnBrk="1" fontAlgn="auto" latinLnBrk="0" hangingPunct="1">
              <a:lnSpc>
                <a:spcPct val="100000"/>
              </a:lnSpc>
              <a:spcBef>
                <a:spcPct val="0"/>
              </a:spcBef>
              <a:spcAft>
                <a:spcPts val="0"/>
              </a:spcAft>
              <a:buClrTx/>
              <a:buSzTx/>
              <a:buFontTx/>
              <a:buNone/>
              <a:tabLst/>
              <a:defRPr sz="2400" baseline="0">
                <a:solidFill>
                  <a:schemeClr val="bg1"/>
                </a:solidFill>
              </a:defRPr>
            </a:lvl1pPr>
            <a:lvl2pPr>
              <a:buNone/>
              <a:defRPr/>
            </a:lvl2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8" name="Date Placeholder 4"/>
          <p:cNvSpPr>
            <a:spLocks noGrp="1" noChangeArrowheads="1"/>
          </p:cNvSpPr>
          <p:nvPr>
            <p:ph type="dt" sz="half" idx="11"/>
          </p:nvPr>
        </p:nvSpPr>
        <p:spPr>
          <a:xfrm>
            <a:off x="395288" y="6302375"/>
            <a:ext cx="1905000" cy="457200"/>
          </a:xfrm>
        </p:spPr>
        <p:txBody>
          <a:bodyPr/>
          <a:lstStyle>
            <a:lvl1pPr fontAlgn="auto">
              <a:spcBef>
                <a:spcPts val="0"/>
              </a:spcBef>
              <a:spcAft>
                <a:spcPts val="0"/>
              </a:spcAft>
              <a:defRPr sz="1000" kern="0">
                <a:solidFill>
                  <a:schemeClr val="bg1"/>
                </a:solidFill>
                <a:latin typeface="+mn-lt"/>
              </a:defRPr>
            </a:lvl1pPr>
          </a:lstStyle>
          <a:p>
            <a:pPr>
              <a:defRPr/>
            </a:pPr>
            <a:fld id="{3CA7D5AE-48E9-4D0B-9B2F-FE1B76D79CFB}" type="datetime1">
              <a:rPr lang="en-US" smtClean="0"/>
              <a:t>11/2/2023</a:t>
            </a:fld>
            <a:endParaRPr lang="en-US"/>
          </a:p>
        </p:txBody>
      </p:sp>
      <p:sp>
        <p:nvSpPr>
          <p:cNvPr id="10" name="Footer Placeholder 5"/>
          <p:cNvSpPr>
            <a:spLocks noGrp="1" noChangeArrowheads="1"/>
          </p:cNvSpPr>
          <p:nvPr>
            <p:ph type="ftr" sz="quarter" idx="12"/>
          </p:nvPr>
        </p:nvSpPr>
        <p:spPr>
          <a:xfrm>
            <a:off x="3124200" y="6316663"/>
            <a:ext cx="2895600" cy="457200"/>
          </a:xfrm>
        </p:spPr>
        <p:txBody>
          <a:bodyPr/>
          <a:lstStyle>
            <a:lvl1pPr fontAlgn="auto">
              <a:spcBef>
                <a:spcPts val="0"/>
              </a:spcBef>
              <a:spcAft>
                <a:spcPts val="0"/>
              </a:spcAft>
              <a:defRPr sz="1000" kern="0">
                <a:solidFill>
                  <a:schemeClr val="bg1"/>
                </a:solidFill>
                <a:latin typeface="+mn-lt"/>
              </a:defRPr>
            </a:lvl1pPr>
          </a:lstStyle>
          <a:p>
            <a:pPr>
              <a:defRPr/>
            </a:pPr>
            <a:endParaRPr lang="en-US"/>
          </a:p>
        </p:txBody>
      </p:sp>
      <p:sp>
        <p:nvSpPr>
          <p:cNvPr id="11" name="Slide Number Placeholder 6"/>
          <p:cNvSpPr>
            <a:spLocks noGrp="1" noChangeArrowheads="1"/>
          </p:cNvSpPr>
          <p:nvPr>
            <p:ph type="sldNum" sz="quarter" idx="13"/>
          </p:nvPr>
        </p:nvSpPr>
        <p:spPr>
          <a:xfrm>
            <a:off x="6940550" y="6302375"/>
            <a:ext cx="1905000" cy="457200"/>
          </a:xfrm>
        </p:spPr>
        <p:txBody>
          <a:bodyPr/>
          <a:lstStyle>
            <a:lvl1pPr algn="r" fontAlgn="auto">
              <a:spcBef>
                <a:spcPts val="0"/>
              </a:spcBef>
              <a:spcAft>
                <a:spcPts val="0"/>
              </a:spcAft>
              <a:defRPr sz="1000" kern="0">
                <a:solidFill>
                  <a:schemeClr val="bg1"/>
                </a:solidFill>
                <a:latin typeface="+mn-lt"/>
              </a:defRPr>
            </a:lvl1pPr>
          </a:lstStyle>
          <a:p>
            <a:pPr>
              <a:defRPr/>
            </a:pPr>
            <a:fld id="{3DF620A4-5FCB-444F-AC33-6EB5C76597C1}" type="slidenum">
              <a:rPr lang="en-US"/>
              <a:pPr>
                <a:defRPr/>
              </a:pPr>
              <a:t>‹#›</a:t>
            </a:fld>
            <a:endParaRPr lang="en-US" dirty="0"/>
          </a:p>
        </p:txBody>
      </p:sp>
    </p:spTree>
    <p:extLst>
      <p:ext uri="{BB962C8B-B14F-4D97-AF65-F5344CB8AC3E}">
        <p14:creationId xmlns:p14="http://schemas.microsoft.com/office/powerpoint/2010/main" val="2304278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200" y="6381750"/>
            <a:ext cx="2133600" cy="476250"/>
          </a:xfrm>
          <a:ln/>
        </p:spPr>
        <p:txBody>
          <a:bodyPr/>
          <a:lstStyle>
            <a:lvl1pPr>
              <a:defRPr/>
            </a:lvl1pPr>
          </a:lstStyle>
          <a:p>
            <a:pPr>
              <a:defRPr/>
            </a:pPr>
            <a:fld id="{8ED78171-8A8A-42B0-AD46-CD9BCF87EF01}" type="datetime1">
              <a:rPr lang="en-US" smtClean="0">
                <a:solidFill>
                  <a:srgbClr val="000000"/>
                </a:solidFill>
              </a:rPr>
              <a:t>11/2/2023</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AC1168-387E-458D-AE68-9BE242986BB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73957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42875"/>
          <a:stretch/>
        </p:blipFill>
        <p:spPr bwMode="auto">
          <a:xfrm>
            <a:off x="-2" y="1991354"/>
            <a:ext cx="9144000" cy="418084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auto">
          <a:xfrm>
            <a:off x="-41032" y="5737086"/>
            <a:ext cx="9185032" cy="1120914"/>
          </a:xfrm>
          <a:prstGeom prst="rect">
            <a:avLst/>
          </a:prstGeom>
          <a:solidFill>
            <a:srgbClr val="0A283F"/>
          </a:solidFill>
          <a:ln w="254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90000"/>
              </a:lnSpc>
              <a:spcBef>
                <a:spcPct val="0"/>
              </a:spcBef>
              <a:spcAft>
                <a:spcPct val="0"/>
              </a:spcAft>
              <a:buClrTx/>
              <a:buSzTx/>
              <a:buFontTx/>
              <a:buNone/>
              <a:tabLst/>
            </a:pPr>
            <a:endParaRPr kumimoji="0" lang="en-US" sz="750" b="1" i="0" u="none" strike="noStrike" cap="none" normalizeH="0" baseline="0" smtClean="0">
              <a:ln>
                <a:noFill/>
              </a:ln>
              <a:solidFill>
                <a:schemeClr val="tx1"/>
              </a:solidFill>
              <a:effectLst/>
              <a:latin typeface="Arial Black" pitchFamily="34" charset="0"/>
            </a:endParaRPr>
          </a:p>
        </p:txBody>
      </p:sp>
      <p:pic>
        <p:nvPicPr>
          <p:cNvPr id="2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4352" b="56503"/>
          <a:stretch/>
        </p:blipFill>
        <p:spPr bwMode="auto">
          <a:xfrm>
            <a:off x="0" y="0"/>
            <a:ext cx="91440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019082" y="5181600"/>
            <a:ext cx="98131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p:nvPr userDrawn="1"/>
        </p:nvGrpSpPr>
        <p:grpSpPr>
          <a:xfrm>
            <a:off x="-41032" y="5791202"/>
            <a:ext cx="9220200" cy="785687"/>
            <a:chOff x="0" y="5691313"/>
            <a:chExt cx="9144000" cy="785687"/>
          </a:xfrm>
        </p:grpSpPr>
        <p:sp>
          <p:nvSpPr>
            <p:cNvPr id="25" name="Rectangle 24"/>
            <p:cNvSpPr/>
            <p:nvPr/>
          </p:nvSpPr>
          <p:spPr bwMode="auto">
            <a:xfrm>
              <a:off x="0" y="5833558"/>
              <a:ext cx="9144000" cy="619754"/>
            </a:xfrm>
            <a:prstGeom prst="rect">
              <a:avLst/>
            </a:prstGeom>
            <a:solidFill>
              <a:srgbClr val="272727"/>
            </a:solidFill>
            <a:ln w="6350"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90000"/>
                </a:lnSpc>
                <a:spcBef>
                  <a:spcPct val="0"/>
                </a:spcBef>
                <a:spcAft>
                  <a:spcPct val="0"/>
                </a:spcAft>
                <a:buClrTx/>
                <a:buSzTx/>
                <a:buFontTx/>
                <a:buNone/>
                <a:tabLst/>
              </a:pPr>
              <a:endParaRPr kumimoji="0" lang="en-US" sz="750" b="1" i="0" u="none" strike="noStrike" cap="none" normalizeH="0" baseline="0" smtClean="0">
                <a:ln>
                  <a:noFill/>
                </a:ln>
                <a:solidFill>
                  <a:schemeClr val="tx1"/>
                </a:solidFill>
                <a:effectLst/>
                <a:latin typeface="Arial Black" pitchFamily="34" charset="0"/>
              </a:endParaRPr>
            </a:p>
          </p:txBody>
        </p:sp>
        <p:sp>
          <p:nvSpPr>
            <p:cNvPr id="26" name="Rectangle 2"/>
            <p:cNvSpPr>
              <a:spLocks noChangeArrowheads="1"/>
            </p:cNvSpPr>
            <p:nvPr/>
          </p:nvSpPr>
          <p:spPr bwMode="auto">
            <a:xfrm>
              <a:off x="304800" y="5856474"/>
              <a:ext cx="3505200" cy="441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9" rIns="91417" bIns="45709">
              <a:spAutoFit/>
            </a:bodyPr>
            <a:lstStyle>
              <a:lvl1pPr eaLnBrk="0" hangingPunct="0">
                <a:defRPr sz="1000" b="1">
                  <a:solidFill>
                    <a:schemeClr val="tx1"/>
                  </a:solidFill>
                  <a:latin typeface="Arial Black" pitchFamily="34" charset="0"/>
                </a:defRPr>
              </a:lvl1pPr>
              <a:lvl2pPr marL="742950" indent="-285750" eaLnBrk="0" hangingPunct="0">
                <a:defRPr sz="1000" b="1">
                  <a:solidFill>
                    <a:schemeClr val="tx1"/>
                  </a:solidFill>
                  <a:latin typeface="Arial Black" pitchFamily="34" charset="0"/>
                </a:defRPr>
              </a:lvl2pPr>
              <a:lvl3pPr marL="1143000" indent="-228600" eaLnBrk="0" hangingPunct="0">
                <a:defRPr sz="1000" b="1">
                  <a:solidFill>
                    <a:schemeClr val="tx1"/>
                  </a:solidFill>
                  <a:latin typeface="Arial Black" pitchFamily="34" charset="0"/>
                </a:defRPr>
              </a:lvl3pPr>
              <a:lvl4pPr marL="1600200" indent="-228600" eaLnBrk="0" hangingPunct="0">
                <a:defRPr sz="1000" b="1">
                  <a:solidFill>
                    <a:schemeClr val="tx1"/>
                  </a:solidFill>
                  <a:latin typeface="Arial Black" pitchFamily="34" charset="0"/>
                </a:defRPr>
              </a:lvl4pPr>
              <a:lvl5pPr marL="2057400" indent="-228600" eaLnBrk="0" hangingPunct="0">
                <a:defRPr sz="1000" b="1">
                  <a:solidFill>
                    <a:schemeClr val="tx1"/>
                  </a:solidFill>
                  <a:latin typeface="Arial Black" pitchFamily="34" charset="0"/>
                </a:defRPr>
              </a:lvl5pPr>
              <a:lvl6pPr marL="2514600" indent="-228600" eaLnBrk="0" fontAlgn="base" hangingPunct="0">
                <a:spcBef>
                  <a:spcPct val="0"/>
                </a:spcBef>
                <a:spcAft>
                  <a:spcPct val="0"/>
                </a:spcAft>
                <a:defRPr sz="1000" b="1">
                  <a:solidFill>
                    <a:schemeClr val="tx1"/>
                  </a:solidFill>
                  <a:latin typeface="Arial Black" pitchFamily="34" charset="0"/>
                </a:defRPr>
              </a:lvl6pPr>
              <a:lvl7pPr marL="2971800" indent="-228600" eaLnBrk="0" fontAlgn="base" hangingPunct="0">
                <a:spcBef>
                  <a:spcPct val="0"/>
                </a:spcBef>
                <a:spcAft>
                  <a:spcPct val="0"/>
                </a:spcAft>
                <a:defRPr sz="1000" b="1">
                  <a:solidFill>
                    <a:schemeClr val="tx1"/>
                  </a:solidFill>
                  <a:latin typeface="Arial Black" pitchFamily="34" charset="0"/>
                </a:defRPr>
              </a:lvl7pPr>
              <a:lvl8pPr marL="3429000" indent="-228600" eaLnBrk="0" fontAlgn="base" hangingPunct="0">
                <a:spcBef>
                  <a:spcPct val="0"/>
                </a:spcBef>
                <a:spcAft>
                  <a:spcPct val="0"/>
                </a:spcAft>
                <a:defRPr sz="1000" b="1">
                  <a:solidFill>
                    <a:schemeClr val="tx1"/>
                  </a:solidFill>
                  <a:latin typeface="Arial Black" pitchFamily="34" charset="0"/>
                </a:defRPr>
              </a:lvl8pPr>
              <a:lvl9pPr marL="3886200" indent="-228600" eaLnBrk="0" fontAlgn="base" hangingPunct="0">
                <a:spcBef>
                  <a:spcPct val="0"/>
                </a:spcBef>
                <a:spcAft>
                  <a:spcPct val="0"/>
                </a:spcAft>
                <a:defRPr sz="1000" b="1">
                  <a:solidFill>
                    <a:schemeClr val="tx1"/>
                  </a:solidFill>
                  <a:latin typeface="Arial Black" pitchFamily="34" charset="0"/>
                </a:defRPr>
              </a:lvl9pPr>
            </a:lstStyle>
            <a:p>
              <a:pPr eaLnBrk="1" fontAlgn="base" hangingPunct="1">
                <a:spcBef>
                  <a:spcPct val="0"/>
                </a:spcBef>
                <a:spcAft>
                  <a:spcPts val="225"/>
                </a:spcAft>
              </a:pPr>
              <a:r>
                <a:rPr lang="en-US" altLang="en-US" sz="1200" dirty="0" smtClean="0">
                  <a:solidFill>
                    <a:srgbClr val="FFFFFF"/>
                  </a:solidFill>
                  <a:latin typeface="Arial Narrow" panose="020B0606020202030204" pitchFamily="34" charset="0"/>
                </a:rPr>
                <a:t>CAPT Matthew</a:t>
              </a:r>
              <a:r>
                <a:rPr lang="en-US" altLang="en-US" sz="1200" baseline="0" dirty="0" smtClean="0">
                  <a:solidFill>
                    <a:srgbClr val="FFFFFF"/>
                  </a:solidFill>
                  <a:latin typeface="Arial Narrow" panose="020B0606020202030204" pitchFamily="34" charset="0"/>
                </a:rPr>
                <a:t> L. Tardy</a:t>
              </a:r>
              <a:endParaRPr lang="en-US" altLang="en-US" sz="1200" dirty="0" smtClean="0">
                <a:solidFill>
                  <a:srgbClr val="FFFFFF"/>
                </a:solidFill>
                <a:latin typeface="Arial Narrow" panose="020B0606020202030204" pitchFamily="34" charset="0"/>
              </a:endParaRPr>
            </a:p>
            <a:p>
              <a:pPr eaLnBrk="1" fontAlgn="base" hangingPunct="1">
                <a:spcBef>
                  <a:spcPct val="0"/>
                </a:spcBef>
                <a:spcAft>
                  <a:spcPts val="225"/>
                </a:spcAft>
              </a:pPr>
              <a:r>
                <a:rPr lang="en-US" altLang="en-US" sz="900" b="0" i="1" dirty="0" smtClean="0">
                  <a:solidFill>
                    <a:srgbClr val="299DEB"/>
                  </a:solidFill>
                  <a:latin typeface="Arial Narrow" panose="020B0606020202030204" pitchFamily="34" charset="0"/>
                  <a:cs typeface="Times" pitchFamily="18" charset="0"/>
                </a:rPr>
                <a:t>Commanding </a:t>
              </a:r>
              <a:r>
                <a:rPr lang="en-US" altLang="en-US" sz="900" b="0" i="1" dirty="0">
                  <a:solidFill>
                    <a:srgbClr val="299DEB"/>
                  </a:solidFill>
                  <a:latin typeface="Arial Narrow" panose="020B0606020202030204" pitchFamily="34" charset="0"/>
                  <a:cs typeface="Times" pitchFamily="18" charset="0"/>
                </a:rPr>
                <a:t>Officer, NSWCCD</a:t>
              </a:r>
              <a:endParaRPr lang="en-US" altLang="en-US" sz="900" b="0" i="1" dirty="0">
                <a:solidFill>
                  <a:srgbClr val="299DEB"/>
                </a:solidFill>
                <a:latin typeface="Arial Narrow" panose="020B0606020202030204" pitchFamily="34" charset="0"/>
                <a:ea typeface="ＭＳ Ｐゴシック" pitchFamily="34" charset="-128"/>
                <a:cs typeface="Times" pitchFamily="18" charset="0"/>
              </a:endParaRPr>
            </a:p>
          </p:txBody>
        </p:sp>
        <p:sp>
          <p:nvSpPr>
            <p:cNvPr id="27" name="Rectangle 12"/>
            <p:cNvSpPr>
              <a:spLocks noChangeArrowheads="1"/>
            </p:cNvSpPr>
            <p:nvPr/>
          </p:nvSpPr>
          <p:spPr bwMode="auto">
            <a:xfrm>
              <a:off x="5181600" y="5856474"/>
              <a:ext cx="3657600" cy="441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9" rIns="91417" bIns="45709">
              <a:spAutoFit/>
            </a:bodyPr>
            <a:lstStyle>
              <a:lvl1pPr eaLnBrk="0" hangingPunct="0">
                <a:defRPr sz="1000" b="1">
                  <a:solidFill>
                    <a:schemeClr val="tx1"/>
                  </a:solidFill>
                  <a:latin typeface="Arial Black" pitchFamily="34" charset="0"/>
                </a:defRPr>
              </a:lvl1pPr>
              <a:lvl2pPr marL="742950" indent="-285750" eaLnBrk="0" hangingPunct="0">
                <a:defRPr sz="1000" b="1">
                  <a:solidFill>
                    <a:schemeClr val="tx1"/>
                  </a:solidFill>
                  <a:latin typeface="Arial Black" pitchFamily="34" charset="0"/>
                </a:defRPr>
              </a:lvl2pPr>
              <a:lvl3pPr marL="1143000" indent="-228600" eaLnBrk="0" hangingPunct="0">
                <a:defRPr sz="1000" b="1">
                  <a:solidFill>
                    <a:schemeClr val="tx1"/>
                  </a:solidFill>
                  <a:latin typeface="Arial Black" pitchFamily="34" charset="0"/>
                </a:defRPr>
              </a:lvl3pPr>
              <a:lvl4pPr marL="1600200" indent="-228600" eaLnBrk="0" hangingPunct="0">
                <a:defRPr sz="1000" b="1">
                  <a:solidFill>
                    <a:schemeClr val="tx1"/>
                  </a:solidFill>
                  <a:latin typeface="Arial Black" pitchFamily="34" charset="0"/>
                </a:defRPr>
              </a:lvl4pPr>
              <a:lvl5pPr marL="2057400" indent="-228600" eaLnBrk="0" hangingPunct="0">
                <a:defRPr sz="1000" b="1">
                  <a:solidFill>
                    <a:schemeClr val="tx1"/>
                  </a:solidFill>
                  <a:latin typeface="Arial Black" pitchFamily="34" charset="0"/>
                </a:defRPr>
              </a:lvl5pPr>
              <a:lvl6pPr marL="2514600" indent="-228600" eaLnBrk="0" fontAlgn="base" hangingPunct="0">
                <a:spcBef>
                  <a:spcPct val="0"/>
                </a:spcBef>
                <a:spcAft>
                  <a:spcPct val="0"/>
                </a:spcAft>
                <a:defRPr sz="1000" b="1">
                  <a:solidFill>
                    <a:schemeClr val="tx1"/>
                  </a:solidFill>
                  <a:latin typeface="Arial Black" pitchFamily="34" charset="0"/>
                </a:defRPr>
              </a:lvl6pPr>
              <a:lvl7pPr marL="2971800" indent="-228600" eaLnBrk="0" fontAlgn="base" hangingPunct="0">
                <a:spcBef>
                  <a:spcPct val="0"/>
                </a:spcBef>
                <a:spcAft>
                  <a:spcPct val="0"/>
                </a:spcAft>
                <a:defRPr sz="1000" b="1">
                  <a:solidFill>
                    <a:schemeClr val="tx1"/>
                  </a:solidFill>
                  <a:latin typeface="Arial Black" pitchFamily="34" charset="0"/>
                </a:defRPr>
              </a:lvl7pPr>
              <a:lvl8pPr marL="3429000" indent="-228600" eaLnBrk="0" fontAlgn="base" hangingPunct="0">
                <a:spcBef>
                  <a:spcPct val="0"/>
                </a:spcBef>
                <a:spcAft>
                  <a:spcPct val="0"/>
                </a:spcAft>
                <a:defRPr sz="1000" b="1">
                  <a:solidFill>
                    <a:schemeClr val="tx1"/>
                  </a:solidFill>
                  <a:latin typeface="Arial Black" pitchFamily="34" charset="0"/>
                </a:defRPr>
              </a:lvl8pPr>
              <a:lvl9pPr marL="3886200" indent="-228600" eaLnBrk="0" fontAlgn="base" hangingPunct="0">
                <a:spcBef>
                  <a:spcPct val="0"/>
                </a:spcBef>
                <a:spcAft>
                  <a:spcPct val="0"/>
                </a:spcAft>
                <a:defRPr sz="1000" b="1">
                  <a:solidFill>
                    <a:schemeClr val="tx1"/>
                  </a:solidFill>
                  <a:latin typeface="Arial Black" pitchFamily="34" charset="0"/>
                </a:defRPr>
              </a:lvl9pPr>
            </a:lstStyle>
            <a:p>
              <a:pPr algn="r" eaLnBrk="1" fontAlgn="base" hangingPunct="1">
                <a:spcBef>
                  <a:spcPct val="0"/>
                </a:spcBef>
                <a:spcAft>
                  <a:spcPts val="225"/>
                </a:spcAft>
              </a:pPr>
              <a:r>
                <a:rPr lang="en-US" altLang="en-US" sz="1200" dirty="0" smtClean="0">
                  <a:solidFill>
                    <a:schemeClr val="bg1"/>
                  </a:solidFill>
                  <a:latin typeface="Arial Narrow" panose="020B0606020202030204" pitchFamily="34" charset="0"/>
                </a:rPr>
                <a:t>Lawrence Tarasek, SES</a:t>
              </a:r>
              <a:endParaRPr lang="en-US" altLang="en-US" sz="1200" dirty="0">
                <a:solidFill>
                  <a:schemeClr val="bg1"/>
                </a:solidFill>
                <a:latin typeface="Arial Narrow" panose="020B0606020202030204" pitchFamily="34" charset="0"/>
              </a:endParaRPr>
            </a:p>
            <a:p>
              <a:pPr algn="r" eaLnBrk="1" fontAlgn="base" hangingPunct="1">
                <a:spcBef>
                  <a:spcPct val="0"/>
                </a:spcBef>
                <a:spcAft>
                  <a:spcPct val="0"/>
                </a:spcAft>
              </a:pPr>
              <a:r>
                <a:rPr lang="en-US" altLang="en-US" sz="900" b="0" i="1" dirty="0">
                  <a:solidFill>
                    <a:srgbClr val="299DEB"/>
                  </a:solidFill>
                  <a:latin typeface="Arial Narrow" panose="020B0606020202030204" pitchFamily="34" charset="0"/>
                  <a:cs typeface="Times" pitchFamily="18" charset="0"/>
                </a:rPr>
                <a:t>Technical </a:t>
              </a:r>
              <a:r>
                <a:rPr lang="en-US" altLang="en-US" sz="900" b="0" i="1" dirty="0" smtClean="0">
                  <a:solidFill>
                    <a:srgbClr val="299DEB"/>
                  </a:solidFill>
                  <a:latin typeface="Arial Narrow" panose="020B0606020202030204" pitchFamily="34" charset="0"/>
                  <a:cs typeface="Times" pitchFamily="18" charset="0"/>
                </a:rPr>
                <a:t>Director, </a:t>
              </a:r>
              <a:r>
                <a:rPr lang="en-US" altLang="en-US" sz="900" b="0" i="1" dirty="0">
                  <a:solidFill>
                    <a:srgbClr val="299DEB"/>
                  </a:solidFill>
                  <a:latin typeface="Arial Narrow" panose="020B0606020202030204" pitchFamily="34" charset="0"/>
                  <a:cs typeface="Times" pitchFamily="18" charset="0"/>
                </a:rPr>
                <a:t>NSWCCD</a:t>
              </a:r>
              <a:endParaRPr lang="en-US" altLang="en-US" sz="900" b="0" i="1" dirty="0">
                <a:solidFill>
                  <a:srgbClr val="299DEB"/>
                </a:solidFill>
                <a:latin typeface="Arial Narrow" panose="020B0606020202030204" pitchFamily="34" charset="0"/>
                <a:ea typeface="ＭＳ Ｐゴシック" pitchFamily="34" charset="-128"/>
                <a:cs typeface="Times" pitchFamily="18" charset="0"/>
              </a:endParaRPr>
            </a:p>
          </p:txBody>
        </p:sp>
        <p:pic>
          <p:nvPicPr>
            <p:cNvPr id="29" name="Picture 28" descr="Blue-Yellow block.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200" y="5691313"/>
              <a:ext cx="685799" cy="774878"/>
            </a:xfrm>
            <a:prstGeom prst="rect">
              <a:avLst/>
            </a:prstGeom>
          </p:spPr>
        </p:pic>
        <p:pic>
          <p:nvPicPr>
            <p:cNvPr id="30" name="Picture 29" descr="Yellow-Blue block.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5702122"/>
              <a:ext cx="677007" cy="774878"/>
            </a:xfrm>
            <a:prstGeom prst="rect">
              <a:avLst/>
            </a:prstGeom>
          </p:spPr>
        </p:pic>
      </p:grpSp>
      <p:sp>
        <p:nvSpPr>
          <p:cNvPr id="2" name="Title 1"/>
          <p:cNvSpPr>
            <a:spLocks noGrp="1"/>
          </p:cNvSpPr>
          <p:nvPr>
            <p:ph type="ctrTitle" hasCustomPrompt="1"/>
          </p:nvPr>
        </p:nvSpPr>
        <p:spPr>
          <a:xfrm>
            <a:off x="1466850" y="4058055"/>
            <a:ext cx="7620000" cy="533400"/>
          </a:xfrm>
          <a:prstGeom prst="rect">
            <a:avLst/>
          </a:prstGeom>
        </p:spPr>
        <p:txBody>
          <a:bodyPr/>
          <a:lstStyle>
            <a:lvl1pPr algn="r">
              <a:defRPr sz="2400">
                <a:solidFill>
                  <a:schemeClr val="bg1"/>
                </a:solidFill>
                <a:effectLst>
                  <a:outerShdw blurRad="38100" dist="38100" dir="2700000" algn="tl">
                    <a:srgbClr val="000000">
                      <a:alpha val="43137"/>
                    </a:srgbClr>
                  </a:outerShdw>
                </a:effectLst>
                <a:latin typeface="Swis721 Blk BT" panose="020B0904030502020204" pitchFamily="34" charset="0"/>
              </a:defRPr>
            </a:lvl1pPr>
          </a:lstStyle>
          <a:p>
            <a:r>
              <a:rPr lang="en-US" dirty="0" smtClean="0"/>
              <a:t>Brief Title Here</a:t>
            </a:r>
            <a:endParaRPr lang="en-US" dirty="0"/>
          </a:p>
        </p:txBody>
      </p:sp>
      <p:sp>
        <p:nvSpPr>
          <p:cNvPr id="3" name="Subtitle 2"/>
          <p:cNvSpPr>
            <a:spLocks noGrp="1"/>
          </p:cNvSpPr>
          <p:nvPr>
            <p:ph type="subTitle" idx="1" hasCustomPrompt="1"/>
          </p:nvPr>
        </p:nvSpPr>
        <p:spPr>
          <a:xfrm>
            <a:off x="1" y="5105400"/>
            <a:ext cx="9143999" cy="479286"/>
          </a:xfrm>
          <a:prstGeom prst="rect">
            <a:avLst/>
          </a:prstGeom>
        </p:spPr>
        <p:txBody>
          <a:bodyPr/>
          <a:lstStyle>
            <a:lvl1pPr marL="0" indent="0" algn="ctr">
              <a:buNone/>
              <a:defRPr sz="1800" b="1" baseline="0">
                <a:solidFill>
                  <a:schemeClr val="bg1"/>
                </a:solidFill>
                <a:latin typeface="Arial Narrow" panose="020B060602020203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Visitor’s Name Here</a:t>
            </a:r>
          </a:p>
        </p:txBody>
      </p:sp>
      <p:sp>
        <p:nvSpPr>
          <p:cNvPr id="34" name="Date Placeholder 3"/>
          <p:cNvSpPr>
            <a:spLocks noGrp="1"/>
          </p:cNvSpPr>
          <p:nvPr>
            <p:ph type="dt" sz="half" idx="10"/>
          </p:nvPr>
        </p:nvSpPr>
        <p:spPr>
          <a:xfrm>
            <a:off x="1441039" y="4587876"/>
            <a:ext cx="7641080" cy="365125"/>
          </a:xfrm>
          <a:prstGeom prst="rect">
            <a:avLst/>
          </a:prstGeom>
        </p:spPr>
        <p:txBody>
          <a:bodyPr/>
          <a:lstStyle>
            <a:lvl1pPr algn="r">
              <a:defRPr i="1">
                <a:solidFill>
                  <a:srgbClr val="FFC000"/>
                </a:solidFill>
                <a:latin typeface="Arial Narrow" panose="020B0606020202030204" pitchFamily="34" charset="0"/>
              </a:defRPr>
            </a:lvl1pPr>
          </a:lstStyle>
          <a:p>
            <a:r>
              <a:rPr lang="en-US" dirty="0" smtClean="0"/>
              <a:t>Presenter’s Name, Title Here</a:t>
            </a:r>
            <a:endParaRPr lang="en-US" dirty="0"/>
          </a:p>
        </p:txBody>
      </p:sp>
      <p:sp>
        <p:nvSpPr>
          <p:cNvPr id="35" name="Footer Placeholder 4"/>
          <p:cNvSpPr>
            <a:spLocks noGrp="1"/>
          </p:cNvSpPr>
          <p:nvPr>
            <p:ph type="ftr" sz="quarter" idx="11"/>
          </p:nvPr>
        </p:nvSpPr>
        <p:spPr>
          <a:xfrm>
            <a:off x="3124200" y="6096001"/>
            <a:ext cx="2895600" cy="365125"/>
          </a:xfrm>
          <a:prstGeom prst="rect">
            <a:avLst/>
          </a:prstGeom>
        </p:spPr>
        <p:txBody>
          <a:bodyPr/>
          <a:lstStyle>
            <a:lvl1pPr>
              <a:defRPr sz="1050">
                <a:solidFill>
                  <a:schemeClr val="bg1"/>
                </a:solidFill>
                <a:latin typeface="Arial Narrow" panose="020B0606020202030204" pitchFamily="34" charset="0"/>
              </a:defRPr>
            </a:lvl1pPr>
          </a:lstStyle>
          <a:p>
            <a:pPr algn="ctr"/>
            <a:r>
              <a:rPr lang="en-US" dirty="0" smtClean="0"/>
              <a:t>Date Here</a:t>
            </a:r>
            <a:endParaRPr lang="en-US" dirty="0"/>
          </a:p>
        </p:txBody>
      </p:sp>
      <p:sp>
        <p:nvSpPr>
          <p:cNvPr id="36" name="Slide Number Placeholder 5"/>
          <p:cNvSpPr>
            <a:spLocks noGrp="1"/>
          </p:cNvSpPr>
          <p:nvPr>
            <p:ph type="sldNum" sz="quarter" idx="12"/>
          </p:nvPr>
        </p:nvSpPr>
        <p:spPr>
          <a:xfrm>
            <a:off x="0" y="6569077"/>
            <a:ext cx="9143999" cy="288925"/>
          </a:xfrm>
          <a:prstGeom prst="rect">
            <a:avLst/>
          </a:prstGeom>
        </p:spPr>
        <p:txBody>
          <a:bodyPr/>
          <a:lstStyle>
            <a:lvl1pPr marL="0" marR="0" indent="0" algn="l" defTabSz="685800" rtl="0" eaLnBrk="1" fontAlgn="base" latinLnBrk="0" hangingPunct="1">
              <a:lnSpc>
                <a:spcPct val="100000"/>
              </a:lnSpc>
              <a:spcBef>
                <a:spcPct val="0"/>
              </a:spcBef>
              <a:spcAft>
                <a:spcPct val="0"/>
              </a:spcAft>
              <a:buClrTx/>
              <a:buSzTx/>
              <a:buFontTx/>
              <a:buNone/>
              <a:tabLst/>
              <a:defRPr sz="600">
                <a:solidFill>
                  <a:srgbClr val="FFC000"/>
                </a:solidFill>
                <a:latin typeface="Arial Narrow" panose="020B0606020202030204" pitchFamily="34" charset="0"/>
              </a:defRPr>
            </a:lvl1pPr>
          </a:lstStyle>
          <a:p>
            <a:pPr algn="ctr">
              <a:defRPr/>
            </a:pPr>
            <a:r>
              <a:rPr lang="en-US" altLang="en-US" dirty="0" smtClean="0"/>
              <a:t>Distribution Statement  A:  Approved for Public Release; distribution unlimited.</a:t>
            </a:r>
            <a:endParaRPr lang="en-US" altLang="en-US" b="1" dirty="0" smtClean="0"/>
          </a:p>
        </p:txBody>
      </p:sp>
      <p:sp>
        <p:nvSpPr>
          <p:cNvPr id="40" name="Text Placeholder 2"/>
          <p:cNvSpPr>
            <a:spLocks noGrp="1"/>
          </p:cNvSpPr>
          <p:nvPr>
            <p:ph type="body" idx="13"/>
          </p:nvPr>
        </p:nvSpPr>
        <p:spPr>
          <a:xfrm>
            <a:off x="0" y="5346700"/>
            <a:ext cx="9144000" cy="520700"/>
          </a:xfrm>
          <a:prstGeom prst="rect">
            <a:avLst/>
          </a:prstGeom>
        </p:spPr>
        <p:txBody>
          <a:bodyPr anchor="b"/>
          <a:lstStyle>
            <a:lvl1pPr marL="0" indent="0" algn="ctr">
              <a:buNone/>
              <a:defRPr sz="1200" i="1">
                <a:solidFill>
                  <a:schemeClr val="bg1"/>
                </a:solidFill>
                <a:latin typeface="Arial Narrow" panose="020B0606020202030204"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068300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525963"/>
          </a:xfrm>
          <a:prstGeom prst="rect">
            <a:avLst/>
          </a:prstGeom>
        </p:spPr>
        <p:txBody>
          <a:bodyPr/>
          <a:lstStyle>
            <a:lvl1pPr marL="0" indent="0">
              <a:buNone/>
              <a:defRPr sz="1800" b="1">
                <a:solidFill>
                  <a:schemeClr val="accent1">
                    <a:lumMod val="50000"/>
                  </a:schemeClr>
                </a:solidFill>
                <a:latin typeface="Arial Narrow" panose="020B0606020202030204" pitchFamily="34" charset="0"/>
              </a:defRPr>
            </a:lvl1pPr>
            <a:lvl2pPr marL="557213" indent="-214313">
              <a:buFont typeface="Arial" panose="020B0604020202020204" pitchFamily="34" charset="0"/>
              <a:buChar char="•"/>
              <a:defRPr sz="1500">
                <a:solidFill>
                  <a:schemeClr val="accent1">
                    <a:lumMod val="50000"/>
                  </a:schemeClr>
                </a:solidFill>
                <a:latin typeface="Arial Narrow" panose="020B0606020202030204" pitchFamily="34" charset="0"/>
              </a:defRPr>
            </a:lvl2pPr>
            <a:lvl3pPr marL="857250" indent="-171450">
              <a:buFont typeface="Arial" panose="020B0604020202020204" pitchFamily="34" charset="0"/>
              <a:buChar char="•"/>
              <a:defRPr sz="1350">
                <a:solidFill>
                  <a:schemeClr val="accent1">
                    <a:lumMod val="50000"/>
                  </a:schemeClr>
                </a:solidFill>
                <a:latin typeface="Arial Narrow" panose="020B0606020202030204" pitchFamily="34" charset="0"/>
              </a:defRPr>
            </a:lvl3pPr>
            <a:lvl4pPr marL="1200150" indent="-171450">
              <a:buFont typeface="Arial" panose="020B0604020202020204" pitchFamily="34" charset="0"/>
              <a:buChar char="•"/>
              <a:defRPr sz="1200">
                <a:solidFill>
                  <a:schemeClr val="accent1">
                    <a:lumMod val="50000"/>
                  </a:schemeClr>
                </a:solidFill>
                <a:latin typeface="Arial Narrow" panose="020B0606020202030204" pitchFamily="34" charset="0"/>
              </a:defRPr>
            </a:lvl4pPr>
            <a:lvl5pPr marL="1543050" indent="-171450">
              <a:buFont typeface="Arial" panose="020B0604020202020204" pitchFamily="34" charset="0"/>
              <a:buChar char="•"/>
              <a:defRPr sz="1050">
                <a:solidFill>
                  <a:schemeClr val="accent1">
                    <a:lumMod val="50000"/>
                  </a:schemeClr>
                </a:solidFill>
                <a:latin typeface="Arial Narrow" panose="020B0606020202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5" name="Group 4"/>
          <p:cNvGrpSpPr/>
          <p:nvPr userDrawn="1"/>
        </p:nvGrpSpPr>
        <p:grpSpPr>
          <a:xfrm>
            <a:off x="0" y="1"/>
            <a:ext cx="9144000" cy="1290533"/>
            <a:chOff x="0" y="0"/>
            <a:chExt cx="12192000" cy="1290533"/>
          </a:xfrm>
        </p:grpSpPr>
        <p:sp>
          <p:nvSpPr>
            <p:cNvPr id="8" name="Rectangle 7"/>
            <p:cNvSpPr/>
            <p:nvPr/>
          </p:nvSpPr>
          <p:spPr bwMode="auto">
            <a:xfrm>
              <a:off x="0" y="0"/>
              <a:ext cx="12192000" cy="1290533"/>
            </a:xfrm>
            <a:prstGeom prst="rect">
              <a:avLst/>
            </a:prstGeom>
            <a:solidFill>
              <a:srgbClr val="0A283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lnSpc>
                  <a:spcPct val="90000"/>
                </a:lnSpc>
                <a:spcBef>
                  <a:spcPct val="0"/>
                </a:spcBef>
                <a:spcAft>
                  <a:spcPct val="0"/>
                </a:spcAft>
              </a:pPr>
              <a:endParaRPr lang="en-US" sz="750" b="1" smtClean="0">
                <a:solidFill>
                  <a:prstClr val="black"/>
                </a:solidFill>
                <a:latin typeface="Arial Black" pitchFamily="34" charset="0"/>
              </a:endParaRPr>
            </a:p>
          </p:txBody>
        </p:sp>
        <p:grpSp>
          <p:nvGrpSpPr>
            <p:cNvPr id="4" name="Group 3"/>
            <p:cNvGrpSpPr/>
            <p:nvPr userDrawn="1"/>
          </p:nvGrpSpPr>
          <p:grpSpPr>
            <a:xfrm>
              <a:off x="10151344" y="0"/>
              <a:ext cx="2040656" cy="1290533"/>
              <a:chOff x="9652000" y="-72228"/>
              <a:chExt cx="2548656" cy="1747416"/>
            </a:xfrm>
          </p:grpSpPr>
          <p:sp>
            <p:nvSpPr>
              <p:cNvPr id="9" name="Rectangle 5"/>
              <p:cNvSpPr/>
              <p:nvPr/>
            </p:nvSpPr>
            <p:spPr bwMode="auto">
              <a:xfrm>
                <a:off x="9652000" y="-72228"/>
                <a:ext cx="2547707" cy="1747416"/>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 name="connsiteX4" fmla="*/ 0 w 762000"/>
                  <a:gd name="connsiteY4" fmla="*/ 0 h 762000"/>
                  <a:gd name="connsiteX0" fmla="*/ 0 w 765175"/>
                  <a:gd name="connsiteY0" fmla="*/ 41275 h 803275"/>
                  <a:gd name="connsiteX1" fmla="*/ 765175 w 765175"/>
                  <a:gd name="connsiteY1" fmla="*/ 0 h 803275"/>
                  <a:gd name="connsiteX2" fmla="*/ 762000 w 765175"/>
                  <a:gd name="connsiteY2" fmla="*/ 803275 h 803275"/>
                  <a:gd name="connsiteX3" fmla="*/ 0 w 765175"/>
                  <a:gd name="connsiteY3" fmla="*/ 803275 h 803275"/>
                  <a:gd name="connsiteX4" fmla="*/ 0 w 765175"/>
                  <a:gd name="connsiteY4" fmla="*/ 41275 h 803275"/>
                  <a:gd name="connsiteX0" fmla="*/ 15875 w 765175"/>
                  <a:gd name="connsiteY0" fmla="*/ 0 h 803275"/>
                  <a:gd name="connsiteX1" fmla="*/ 765175 w 765175"/>
                  <a:gd name="connsiteY1" fmla="*/ 0 h 803275"/>
                  <a:gd name="connsiteX2" fmla="*/ 762000 w 765175"/>
                  <a:gd name="connsiteY2" fmla="*/ 803275 h 803275"/>
                  <a:gd name="connsiteX3" fmla="*/ 0 w 765175"/>
                  <a:gd name="connsiteY3" fmla="*/ 803275 h 803275"/>
                  <a:gd name="connsiteX4" fmla="*/ 15875 w 765175"/>
                  <a:gd name="connsiteY4" fmla="*/ 0 h 803275"/>
                  <a:gd name="connsiteX0" fmla="*/ 469900 w 1219200"/>
                  <a:gd name="connsiteY0" fmla="*/ 0 h 806450"/>
                  <a:gd name="connsiteX1" fmla="*/ 1219200 w 1219200"/>
                  <a:gd name="connsiteY1" fmla="*/ 0 h 806450"/>
                  <a:gd name="connsiteX2" fmla="*/ 1216025 w 1219200"/>
                  <a:gd name="connsiteY2" fmla="*/ 803275 h 806450"/>
                  <a:gd name="connsiteX3" fmla="*/ 0 w 1219200"/>
                  <a:gd name="connsiteY3" fmla="*/ 806450 h 806450"/>
                  <a:gd name="connsiteX4" fmla="*/ 469900 w 1219200"/>
                  <a:gd name="connsiteY4" fmla="*/ 0 h 806450"/>
                  <a:gd name="connsiteX0" fmla="*/ 447040 w 1196340"/>
                  <a:gd name="connsiteY0" fmla="*/ 0 h 852170"/>
                  <a:gd name="connsiteX1" fmla="*/ 1196340 w 1196340"/>
                  <a:gd name="connsiteY1" fmla="*/ 0 h 852170"/>
                  <a:gd name="connsiteX2" fmla="*/ 1193165 w 1196340"/>
                  <a:gd name="connsiteY2" fmla="*/ 803275 h 852170"/>
                  <a:gd name="connsiteX3" fmla="*/ 0 w 1196340"/>
                  <a:gd name="connsiteY3" fmla="*/ 852170 h 852170"/>
                  <a:gd name="connsiteX4" fmla="*/ 447040 w 1196340"/>
                  <a:gd name="connsiteY4" fmla="*/ 0 h 852170"/>
                  <a:gd name="connsiteX0" fmla="*/ 447040 w 1196340"/>
                  <a:gd name="connsiteY0" fmla="*/ 0 h 856615"/>
                  <a:gd name="connsiteX1" fmla="*/ 1196340 w 1196340"/>
                  <a:gd name="connsiteY1" fmla="*/ 0 h 856615"/>
                  <a:gd name="connsiteX2" fmla="*/ 1188085 w 1196340"/>
                  <a:gd name="connsiteY2" fmla="*/ 856615 h 856615"/>
                  <a:gd name="connsiteX3" fmla="*/ 0 w 1196340"/>
                  <a:gd name="connsiteY3" fmla="*/ 852170 h 856615"/>
                  <a:gd name="connsiteX4" fmla="*/ 447040 w 1196340"/>
                  <a:gd name="connsiteY4" fmla="*/ 0 h 856615"/>
                  <a:gd name="connsiteX0" fmla="*/ 447040 w 1196340"/>
                  <a:gd name="connsiteY0" fmla="*/ 0 h 856615"/>
                  <a:gd name="connsiteX1" fmla="*/ 1196340 w 1196340"/>
                  <a:gd name="connsiteY1" fmla="*/ 0 h 856615"/>
                  <a:gd name="connsiteX2" fmla="*/ 1195705 w 1196340"/>
                  <a:gd name="connsiteY2" fmla="*/ 856615 h 856615"/>
                  <a:gd name="connsiteX3" fmla="*/ 0 w 1196340"/>
                  <a:gd name="connsiteY3" fmla="*/ 852170 h 856615"/>
                  <a:gd name="connsiteX4" fmla="*/ 447040 w 1196340"/>
                  <a:gd name="connsiteY4" fmla="*/ 0 h 856615"/>
                  <a:gd name="connsiteX0" fmla="*/ 441960 w 1191260"/>
                  <a:gd name="connsiteY0" fmla="*/ 0 h 856615"/>
                  <a:gd name="connsiteX1" fmla="*/ 1191260 w 1191260"/>
                  <a:gd name="connsiteY1" fmla="*/ 0 h 856615"/>
                  <a:gd name="connsiteX2" fmla="*/ 1190625 w 1191260"/>
                  <a:gd name="connsiteY2" fmla="*/ 856615 h 856615"/>
                  <a:gd name="connsiteX3" fmla="*/ 0 w 1191260"/>
                  <a:gd name="connsiteY3" fmla="*/ 854710 h 856615"/>
                  <a:gd name="connsiteX4" fmla="*/ 441960 w 1191260"/>
                  <a:gd name="connsiteY4" fmla="*/ 0 h 856615"/>
                  <a:gd name="connsiteX0" fmla="*/ 441960 w 1193344"/>
                  <a:gd name="connsiteY0" fmla="*/ 0 h 854710"/>
                  <a:gd name="connsiteX1" fmla="*/ 1191260 w 1193344"/>
                  <a:gd name="connsiteY1" fmla="*/ 0 h 854710"/>
                  <a:gd name="connsiteX2" fmla="*/ 1193165 w 1193344"/>
                  <a:gd name="connsiteY2" fmla="*/ 854075 h 854710"/>
                  <a:gd name="connsiteX3" fmla="*/ 0 w 1193344"/>
                  <a:gd name="connsiteY3" fmla="*/ 854710 h 854710"/>
                  <a:gd name="connsiteX4" fmla="*/ 441960 w 1193344"/>
                  <a:gd name="connsiteY4" fmla="*/ 0 h 854710"/>
                  <a:gd name="connsiteX0" fmla="*/ 535940 w 1193344"/>
                  <a:gd name="connsiteY0" fmla="*/ 0 h 913130"/>
                  <a:gd name="connsiteX1" fmla="*/ 1191260 w 1193344"/>
                  <a:gd name="connsiteY1" fmla="*/ 58420 h 913130"/>
                  <a:gd name="connsiteX2" fmla="*/ 1193165 w 1193344"/>
                  <a:gd name="connsiteY2" fmla="*/ 912495 h 913130"/>
                  <a:gd name="connsiteX3" fmla="*/ 0 w 1193344"/>
                  <a:gd name="connsiteY3" fmla="*/ 913130 h 913130"/>
                  <a:gd name="connsiteX4" fmla="*/ 535940 w 1193344"/>
                  <a:gd name="connsiteY4" fmla="*/ 0 h 913130"/>
                  <a:gd name="connsiteX0" fmla="*/ 535940 w 1196340"/>
                  <a:gd name="connsiteY0" fmla="*/ 0 h 913130"/>
                  <a:gd name="connsiteX1" fmla="*/ 1196340 w 1196340"/>
                  <a:gd name="connsiteY1" fmla="*/ 2540 h 913130"/>
                  <a:gd name="connsiteX2" fmla="*/ 1193165 w 1196340"/>
                  <a:gd name="connsiteY2" fmla="*/ 912495 h 913130"/>
                  <a:gd name="connsiteX3" fmla="*/ 0 w 1196340"/>
                  <a:gd name="connsiteY3" fmla="*/ 913130 h 913130"/>
                  <a:gd name="connsiteX4" fmla="*/ 535940 w 1196340"/>
                  <a:gd name="connsiteY4" fmla="*/ 0 h 913130"/>
                  <a:gd name="connsiteX0" fmla="*/ 548640 w 1209040"/>
                  <a:gd name="connsiteY0" fmla="*/ 0 h 915670"/>
                  <a:gd name="connsiteX1" fmla="*/ 1209040 w 1209040"/>
                  <a:gd name="connsiteY1" fmla="*/ 2540 h 915670"/>
                  <a:gd name="connsiteX2" fmla="*/ 1205865 w 1209040"/>
                  <a:gd name="connsiteY2" fmla="*/ 912495 h 915670"/>
                  <a:gd name="connsiteX3" fmla="*/ 0 w 1209040"/>
                  <a:gd name="connsiteY3" fmla="*/ 915670 h 915670"/>
                  <a:gd name="connsiteX4" fmla="*/ 548640 w 1209040"/>
                  <a:gd name="connsiteY4" fmla="*/ 0 h 915670"/>
                  <a:gd name="connsiteX0" fmla="*/ 553720 w 1214120"/>
                  <a:gd name="connsiteY0" fmla="*/ 0 h 913130"/>
                  <a:gd name="connsiteX1" fmla="*/ 1214120 w 1214120"/>
                  <a:gd name="connsiteY1" fmla="*/ 2540 h 913130"/>
                  <a:gd name="connsiteX2" fmla="*/ 1210945 w 1214120"/>
                  <a:gd name="connsiteY2" fmla="*/ 912495 h 913130"/>
                  <a:gd name="connsiteX3" fmla="*/ 0 w 1214120"/>
                  <a:gd name="connsiteY3" fmla="*/ 913130 h 913130"/>
                  <a:gd name="connsiteX4" fmla="*/ 553720 w 1214120"/>
                  <a:gd name="connsiteY4" fmla="*/ 0 h 913130"/>
                  <a:gd name="connsiteX0" fmla="*/ 553720 w 1402080"/>
                  <a:gd name="connsiteY0" fmla="*/ 0 h 913130"/>
                  <a:gd name="connsiteX1" fmla="*/ 1402080 w 1402080"/>
                  <a:gd name="connsiteY1" fmla="*/ 10160 h 913130"/>
                  <a:gd name="connsiteX2" fmla="*/ 1210945 w 1402080"/>
                  <a:gd name="connsiteY2" fmla="*/ 912495 h 913130"/>
                  <a:gd name="connsiteX3" fmla="*/ 0 w 1402080"/>
                  <a:gd name="connsiteY3" fmla="*/ 913130 h 913130"/>
                  <a:gd name="connsiteX4" fmla="*/ 553720 w 1402080"/>
                  <a:gd name="connsiteY4" fmla="*/ 0 h 913130"/>
                  <a:gd name="connsiteX0" fmla="*/ 553720 w 1402080"/>
                  <a:gd name="connsiteY0" fmla="*/ 0 h 913130"/>
                  <a:gd name="connsiteX1" fmla="*/ 1402080 w 1402080"/>
                  <a:gd name="connsiteY1" fmla="*/ 2540 h 913130"/>
                  <a:gd name="connsiteX2" fmla="*/ 1210945 w 1402080"/>
                  <a:gd name="connsiteY2" fmla="*/ 912495 h 913130"/>
                  <a:gd name="connsiteX3" fmla="*/ 0 w 1402080"/>
                  <a:gd name="connsiteY3" fmla="*/ 913130 h 913130"/>
                  <a:gd name="connsiteX4" fmla="*/ 553720 w 1402080"/>
                  <a:gd name="connsiteY4" fmla="*/ 0 h 913130"/>
                  <a:gd name="connsiteX0" fmla="*/ 553720 w 1402080"/>
                  <a:gd name="connsiteY0" fmla="*/ 0 h 915035"/>
                  <a:gd name="connsiteX1" fmla="*/ 1402080 w 1402080"/>
                  <a:gd name="connsiteY1" fmla="*/ 2540 h 915035"/>
                  <a:gd name="connsiteX2" fmla="*/ 1398905 w 1402080"/>
                  <a:gd name="connsiteY2" fmla="*/ 915035 h 915035"/>
                  <a:gd name="connsiteX3" fmla="*/ 0 w 1402080"/>
                  <a:gd name="connsiteY3" fmla="*/ 913130 h 915035"/>
                  <a:gd name="connsiteX4" fmla="*/ 553720 w 1402080"/>
                  <a:gd name="connsiteY4" fmla="*/ 0 h 915035"/>
                  <a:gd name="connsiteX0" fmla="*/ 553720 w 1399540"/>
                  <a:gd name="connsiteY0" fmla="*/ 0 h 915035"/>
                  <a:gd name="connsiteX1" fmla="*/ 1399540 w 1399540"/>
                  <a:gd name="connsiteY1" fmla="*/ 5080 h 915035"/>
                  <a:gd name="connsiteX2" fmla="*/ 1398905 w 1399540"/>
                  <a:gd name="connsiteY2" fmla="*/ 915035 h 915035"/>
                  <a:gd name="connsiteX3" fmla="*/ 0 w 1399540"/>
                  <a:gd name="connsiteY3" fmla="*/ 913130 h 915035"/>
                  <a:gd name="connsiteX4" fmla="*/ 553720 w 1399540"/>
                  <a:gd name="connsiteY4" fmla="*/ 0 h 915035"/>
                  <a:gd name="connsiteX0" fmla="*/ 553720 w 1402080"/>
                  <a:gd name="connsiteY0" fmla="*/ 0 h 915035"/>
                  <a:gd name="connsiteX1" fmla="*/ 1402080 w 1402080"/>
                  <a:gd name="connsiteY1" fmla="*/ 0 h 915035"/>
                  <a:gd name="connsiteX2" fmla="*/ 1398905 w 1402080"/>
                  <a:gd name="connsiteY2" fmla="*/ 915035 h 915035"/>
                  <a:gd name="connsiteX3" fmla="*/ 0 w 1402080"/>
                  <a:gd name="connsiteY3" fmla="*/ 913130 h 915035"/>
                  <a:gd name="connsiteX4" fmla="*/ 553720 w 1402080"/>
                  <a:gd name="connsiteY4" fmla="*/ 0 h 915035"/>
                  <a:gd name="connsiteX0" fmla="*/ 553720 w 1529080"/>
                  <a:gd name="connsiteY0" fmla="*/ 0 h 915035"/>
                  <a:gd name="connsiteX1" fmla="*/ 1529080 w 1529080"/>
                  <a:gd name="connsiteY1" fmla="*/ 25400 h 915035"/>
                  <a:gd name="connsiteX2" fmla="*/ 1398905 w 1529080"/>
                  <a:gd name="connsiteY2" fmla="*/ 915035 h 915035"/>
                  <a:gd name="connsiteX3" fmla="*/ 0 w 1529080"/>
                  <a:gd name="connsiteY3" fmla="*/ 913130 h 915035"/>
                  <a:gd name="connsiteX4" fmla="*/ 553720 w 1529080"/>
                  <a:gd name="connsiteY4" fmla="*/ 0 h 915035"/>
                  <a:gd name="connsiteX0" fmla="*/ 553720 w 1526540"/>
                  <a:gd name="connsiteY0" fmla="*/ 0 h 915035"/>
                  <a:gd name="connsiteX1" fmla="*/ 1526540 w 1526540"/>
                  <a:gd name="connsiteY1" fmla="*/ 0 h 915035"/>
                  <a:gd name="connsiteX2" fmla="*/ 1398905 w 1526540"/>
                  <a:gd name="connsiteY2" fmla="*/ 915035 h 915035"/>
                  <a:gd name="connsiteX3" fmla="*/ 0 w 1526540"/>
                  <a:gd name="connsiteY3" fmla="*/ 913130 h 915035"/>
                  <a:gd name="connsiteX4" fmla="*/ 553720 w 1526540"/>
                  <a:gd name="connsiteY4" fmla="*/ 0 h 915035"/>
                  <a:gd name="connsiteX0" fmla="*/ 553720 w 1528624"/>
                  <a:gd name="connsiteY0" fmla="*/ 0 h 917575"/>
                  <a:gd name="connsiteX1" fmla="*/ 1526540 w 1528624"/>
                  <a:gd name="connsiteY1" fmla="*/ 0 h 917575"/>
                  <a:gd name="connsiteX2" fmla="*/ 1528445 w 1528624"/>
                  <a:gd name="connsiteY2" fmla="*/ 917575 h 917575"/>
                  <a:gd name="connsiteX3" fmla="*/ 0 w 1528624"/>
                  <a:gd name="connsiteY3" fmla="*/ 913130 h 917575"/>
                  <a:gd name="connsiteX4" fmla="*/ 553720 w 1528624"/>
                  <a:gd name="connsiteY4" fmla="*/ 0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8624" h="917575">
                    <a:moveTo>
                      <a:pt x="553720" y="0"/>
                    </a:moveTo>
                    <a:lnTo>
                      <a:pt x="1526540" y="0"/>
                    </a:lnTo>
                    <a:cubicBezTo>
                      <a:pt x="1525482" y="267758"/>
                      <a:pt x="1529503" y="649817"/>
                      <a:pt x="1528445" y="917575"/>
                    </a:cubicBezTo>
                    <a:lnTo>
                      <a:pt x="0" y="913130"/>
                    </a:lnTo>
                    <a:lnTo>
                      <a:pt x="553720" y="0"/>
                    </a:lnTo>
                    <a:close/>
                  </a:path>
                </a:pathLst>
              </a:custGeom>
              <a:solidFill>
                <a:srgbClr val="FAB90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lnSpc>
                    <a:spcPct val="90000"/>
                  </a:lnSpc>
                  <a:spcBef>
                    <a:spcPct val="0"/>
                  </a:spcBef>
                  <a:spcAft>
                    <a:spcPct val="0"/>
                  </a:spcAft>
                </a:pPr>
                <a:endParaRPr lang="en-US" sz="750" b="1" smtClean="0">
                  <a:solidFill>
                    <a:prstClr val="black"/>
                  </a:solidFill>
                  <a:latin typeface="Arial Black" pitchFamily="34" charset="0"/>
                </a:endParaRPr>
              </a:p>
            </p:txBody>
          </p:sp>
          <p:sp>
            <p:nvSpPr>
              <p:cNvPr id="10" name="Rectangle 5"/>
              <p:cNvSpPr/>
              <p:nvPr/>
            </p:nvSpPr>
            <p:spPr bwMode="auto">
              <a:xfrm>
                <a:off x="10049936" y="261764"/>
                <a:ext cx="2150720" cy="1413424"/>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 name="connsiteX4" fmla="*/ 0 w 762000"/>
                  <a:gd name="connsiteY4" fmla="*/ 0 h 762000"/>
                  <a:gd name="connsiteX0" fmla="*/ 0 w 765175"/>
                  <a:gd name="connsiteY0" fmla="*/ 41275 h 803275"/>
                  <a:gd name="connsiteX1" fmla="*/ 765175 w 765175"/>
                  <a:gd name="connsiteY1" fmla="*/ 0 h 803275"/>
                  <a:gd name="connsiteX2" fmla="*/ 762000 w 765175"/>
                  <a:gd name="connsiteY2" fmla="*/ 803275 h 803275"/>
                  <a:gd name="connsiteX3" fmla="*/ 0 w 765175"/>
                  <a:gd name="connsiteY3" fmla="*/ 803275 h 803275"/>
                  <a:gd name="connsiteX4" fmla="*/ 0 w 765175"/>
                  <a:gd name="connsiteY4" fmla="*/ 41275 h 803275"/>
                  <a:gd name="connsiteX0" fmla="*/ 15875 w 765175"/>
                  <a:gd name="connsiteY0" fmla="*/ 0 h 803275"/>
                  <a:gd name="connsiteX1" fmla="*/ 765175 w 765175"/>
                  <a:gd name="connsiteY1" fmla="*/ 0 h 803275"/>
                  <a:gd name="connsiteX2" fmla="*/ 762000 w 765175"/>
                  <a:gd name="connsiteY2" fmla="*/ 803275 h 803275"/>
                  <a:gd name="connsiteX3" fmla="*/ 0 w 765175"/>
                  <a:gd name="connsiteY3" fmla="*/ 803275 h 803275"/>
                  <a:gd name="connsiteX4" fmla="*/ 15875 w 765175"/>
                  <a:gd name="connsiteY4" fmla="*/ 0 h 803275"/>
                  <a:gd name="connsiteX0" fmla="*/ 469900 w 1219200"/>
                  <a:gd name="connsiteY0" fmla="*/ 0 h 806450"/>
                  <a:gd name="connsiteX1" fmla="*/ 1219200 w 1219200"/>
                  <a:gd name="connsiteY1" fmla="*/ 0 h 806450"/>
                  <a:gd name="connsiteX2" fmla="*/ 1216025 w 1219200"/>
                  <a:gd name="connsiteY2" fmla="*/ 803275 h 806450"/>
                  <a:gd name="connsiteX3" fmla="*/ 0 w 1219200"/>
                  <a:gd name="connsiteY3" fmla="*/ 806450 h 806450"/>
                  <a:gd name="connsiteX4" fmla="*/ 469900 w 1219200"/>
                  <a:gd name="connsiteY4" fmla="*/ 0 h 806450"/>
                  <a:gd name="connsiteX0" fmla="*/ 469900 w 1450975"/>
                  <a:gd name="connsiteY0" fmla="*/ 0 h 806450"/>
                  <a:gd name="connsiteX1" fmla="*/ 1450975 w 1450975"/>
                  <a:gd name="connsiteY1" fmla="*/ 6350 h 806450"/>
                  <a:gd name="connsiteX2" fmla="*/ 1216025 w 1450975"/>
                  <a:gd name="connsiteY2" fmla="*/ 803275 h 806450"/>
                  <a:gd name="connsiteX3" fmla="*/ 0 w 1450975"/>
                  <a:gd name="connsiteY3" fmla="*/ 806450 h 806450"/>
                  <a:gd name="connsiteX4" fmla="*/ 469900 w 1450975"/>
                  <a:gd name="connsiteY4" fmla="*/ 0 h 806450"/>
                  <a:gd name="connsiteX0" fmla="*/ 469900 w 1450975"/>
                  <a:gd name="connsiteY0" fmla="*/ 0 h 812800"/>
                  <a:gd name="connsiteX1" fmla="*/ 1450975 w 1450975"/>
                  <a:gd name="connsiteY1" fmla="*/ 6350 h 812800"/>
                  <a:gd name="connsiteX2" fmla="*/ 1435100 w 1450975"/>
                  <a:gd name="connsiteY2" fmla="*/ 812800 h 812800"/>
                  <a:gd name="connsiteX3" fmla="*/ 0 w 1450975"/>
                  <a:gd name="connsiteY3" fmla="*/ 806450 h 812800"/>
                  <a:gd name="connsiteX4" fmla="*/ 469900 w 1450975"/>
                  <a:gd name="connsiteY4" fmla="*/ 0 h 812800"/>
                  <a:gd name="connsiteX0" fmla="*/ 469900 w 1450975"/>
                  <a:gd name="connsiteY0" fmla="*/ 0 h 812800"/>
                  <a:gd name="connsiteX1" fmla="*/ 1450975 w 1450975"/>
                  <a:gd name="connsiteY1" fmla="*/ 6350 h 812800"/>
                  <a:gd name="connsiteX2" fmla="*/ 1447800 w 1450975"/>
                  <a:gd name="connsiteY2" fmla="*/ 812800 h 812800"/>
                  <a:gd name="connsiteX3" fmla="*/ 0 w 1450975"/>
                  <a:gd name="connsiteY3" fmla="*/ 806450 h 812800"/>
                  <a:gd name="connsiteX4" fmla="*/ 469900 w 1450975"/>
                  <a:gd name="connsiteY4" fmla="*/ 0 h 812800"/>
                  <a:gd name="connsiteX0" fmla="*/ 469900 w 1451280"/>
                  <a:gd name="connsiteY0" fmla="*/ 0 h 812800"/>
                  <a:gd name="connsiteX1" fmla="*/ 1450975 w 1451280"/>
                  <a:gd name="connsiteY1" fmla="*/ 6350 h 812800"/>
                  <a:gd name="connsiteX2" fmla="*/ 1450975 w 1451280"/>
                  <a:gd name="connsiteY2" fmla="*/ 812800 h 812800"/>
                  <a:gd name="connsiteX3" fmla="*/ 0 w 1451280"/>
                  <a:gd name="connsiteY3" fmla="*/ 806450 h 812800"/>
                  <a:gd name="connsiteX4" fmla="*/ 469900 w 1451280"/>
                  <a:gd name="connsiteY4" fmla="*/ 0 h 812800"/>
                  <a:gd name="connsiteX0" fmla="*/ 536575 w 1451280"/>
                  <a:gd name="connsiteY0" fmla="*/ 0 h 930275"/>
                  <a:gd name="connsiteX1" fmla="*/ 1450975 w 1451280"/>
                  <a:gd name="connsiteY1" fmla="*/ 123825 h 930275"/>
                  <a:gd name="connsiteX2" fmla="*/ 1450975 w 1451280"/>
                  <a:gd name="connsiteY2" fmla="*/ 930275 h 930275"/>
                  <a:gd name="connsiteX3" fmla="*/ 0 w 1451280"/>
                  <a:gd name="connsiteY3" fmla="*/ 923925 h 930275"/>
                  <a:gd name="connsiteX4" fmla="*/ 536575 w 1451280"/>
                  <a:gd name="connsiteY4" fmla="*/ 0 h 930275"/>
                  <a:gd name="connsiteX0" fmla="*/ 536575 w 1454150"/>
                  <a:gd name="connsiteY0" fmla="*/ 0 h 930275"/>
                  <a:gd name="connsiteX1" fmla="*/ 1454150 w 1454150"/>
                  <a:gd name="connsiteY1" fmla="*/ 0 h 930275"/>
                  <a:gd name="connsiteX2" fmla="*/ 1450975 w 1454150"/>
                  <a:gd name="connsiteY2" fmla="*/ 930275 h 930275"/>
                  <a:gd name="connsiteX3" fmla="*/ 0 w 1454150"/>
                  <a:gd name="connsiteY3" fmla="*/ 923925 h 930275"/>
                  <a:gd name="connsiteX4" fmla="*/ 536575 w 1454150"/>
                  <a:gd name="connsiteY4" fmla="*/ 0 h 930275"/>
                  <a:gd name="connsiteX0" fmla="*/ 536575 w 1603375"/>
                  <a:gd name="connsiteY0" fmla="*/ 3175 h 933450"/>
                  <a:gd name="connsiteX1" fmla="*/ 1603375 w 1603375"/>
                  <a:gd name="connsiteY1" fmla="*/ 0 h 933450"/>
                  <a:gd name="connsiteX2" fmla="*/ 1450975 w 1603375"/>
                  <a:gd name="connsiteY2" fmla="*/ 933450 h 933450"/>
                  <a:gd name="connsiteX3" fmla="*/ 0 w 1603375"/>
                  <a:gd name="connsiteY3" fmla="*/ 927100 h 933450"/>
                  <a:gd name="connsiteX4" fmla="*/ 536575 w 1603375"/>
                  <a:gd name="connsiteY4" fmla="*/ 3175 h 933450"/>
                  <a:gd name="connsiteX0" fmla="*/ 536575 w 1603680"/>
                  <a:gd name="connsiteY0" fmla="*/ 3175 h 930275"/>
                  <a:gd name="connsiteX1" fmla="*/ 1603375 w 1603680"/>
                  <a:gd name="connsiteY1" fmla="*/ 0 h 930275"/>
                  <a:gd name="connsiteX2" fmla="*/ 1603375 w 1603680"/>
                  <a:gd name="connsiteY2" fmla="*/ 930275 h 930275"/>
                  <a:gd name="connsiteX3" fmla="*/ 0 w 1603680"/>
                  <a:gd name="connsiteY3" fmla="*/ 927100 h 930275"/>
                  <a:gd name="connsiteX4" fmla="*/ 536575 w 1603680"/>
                  <a:gd name="connsiteY4" fmla="*/ 3175 h 930275"/>
                  <a:gd name="connsiteX0" fmla="*/ 536575 w 1609725"/>
                  <a:gd name="connsiteY0" fmla="*/ 0 h 927100"/>
                  <a:gd name="connsiteX1" fmla="*/ 1609725 w 1609725"/>
                  <a:gd name="connsiteY1" fmla="*/ 0 h 927100"/>
                  <a:gd name="connsiteX2" fmla="*/ 1603375 w 1609725"/>
                  <a:gd name="connsiteY2" fmla="*/ 927100 h 927100"/>
                  <a:gd name="connsiteX3" fmla="*/ 0 w 1609725"/>
                  <a:gd name="connsiteY3" fmla="*/ 923925 h 927100"/>
                  <a:gd name="connsiteX4" fmla="*/ 536575 w 1609725"/>
                  <a:gd name="connsiteY4" fmla="*/ 0 h 927100"/>
                  <a:gd name="connsiteX0" fmla="*/ 536575 w 1613040"/>
                  <a:gd name="connsiteY0" fmla="*/ 0 h 927100"/>
                  <a:gd name="connsiteX1" fmla="*/ 1609725 w 1613040"/>
                  <a:gd name="connsiteY1" fmla="*/ 0 h 927100"/>
                  <a:gd name="connsiteX2" fmla="*/ 1612900 w 1613040"/>
                  <a:gd name="connsiteY2" fmla="*/ 927100 h 927100"/>
                  <a:gd name="connsiteX3" fmla="*/ 0 w 1613040"/>
                  <a:gd name="connsiteY3" fmla="*/ 923925 h 927100"/>
                  <a:gd name="connsiteX4" fmla="*/ 536575 w 1613040"/>
                  <a:gd name="connsiteY4" fmla="*/ 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040" h="927100">
                    <a:moveTo>
                      <a:pt x="536575" y="0"/>
                    </a:moveTo>
                    <a:lnTo>
                      <a:pt x="1609725" y="0"/>
                    </a:lnTo>
                    <a:cubicBezTo>
                      <a:pt x="1608667" y="267758"/>
                      <a:pt x="1613958" y="659342"/>
                      <a:pt x="1612900" y="927100"/>
                    </a:cubicBezTo>
                    <a:lnTo>
                      <a:pt x="0" y="923925"/>
                    </a:lnTo>
                    <a:lnTo>
                      <a:pt x="536575" y="0"/>
                    </a:lnTo>
                    <a:close/>
                  </a:path>
                </a:pathLst>
              </a:custGeom>
              <a:solidFill>
                <a:srgbClr val="299DEB"/>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lnSpc>
                    <a:spcPct val="90000"/>
                  </a:lnSpc>
                  <a:spcBef>
                    <a:spcPct val="0"/>
                  </a:spcBef>
                  <a:spcAft>
                    <a:spcPct val="0"/>
                  </a:spcAft>
                </a:pPr>
                <a:endParaRPr lang="en-US" sz="750" b="1" smtClean="0">
                  <a:solidFill>
                    <a:prstClr val="black"/>
                  </a:solidFill>
                  <a:latin typeface="Arial Black" pitchFamily="34" charset="0"/>
                </a:endParaRPr>
              </a:p>
            </p:txBody>
          </p:sp>
          <p:pic>
            <p:nvPicPr>
              <p:cNvPr id="11" name="Picture 10" descr="NAVSEA Warfare Centers - Carderock Logo 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6400" y="624801"/>
                <a:ext cx="1600767" cy="813203"/>
              </a:xfrm>
              <a:prstGeom prst="rect">
                <a:avLst/>
              </a:prstGeom>
            </p:spPr>
          </p:pic>
        </p:grpSp>
      </p:grpSp>
      <p:sp>
        <p:nvSpPr>
          <p:cNvPr id="2" name="Title 1"/>
          <p:cNvSpPr>
            <a:spLocks noGrp="1"/>
          </p:cNvSpPr>
          <p:nvPr userDrawn="1">
            <p:ph type="title"/>
          </p:nvPr>
        </p:nvSpPr>
        <p:spPr>
          <a:xfrm>
            <a:off x="457200" y="274638"/>
            <a:ext cx="8229600" cy="715962"/>
          </a:xfrm>
          <a:prstGeom prst="rect">
            <a:avLst/>
          </a:prstGeom>
        </p:spPr>
        <p:txBody>
          <a:bodyPr/>
          <a:lstStyle>
            <a:lvl1pPr algn="l">
              <a:defRPr sz="3000">
                <a:solidFill>
                  <a:schemeClr val="bg1"/>
                </a:solidFill>
                <a:latin typeface="Arial Narrow" panose="020B0606020202030204" pitchFamily="34" charset="0"/>
              </a:defRPr>
            </a:lvl1pPr>
          </a:lstStyle>
          <a:p>
            <a:r>
              <a:rPr lang="en-US" dirty="0" smtClean="0"/>
              <a:t>Click to edit Master title style</a:t>
            </a:r>
            <a:endParaRPr lang="en-US" dirty="0"/>
          </a:p>
        </p:txBody>
      </p:sp>
      <p:sp>
        <p:nvSpPr>
          <p:cNvPr id="17" name="Rectangle 16"/>
          <p:cNvSpPr/>
          <p:nvPr userDrawn="1"/>
        </p:nvSpPr>
        <p:spPr bwMode="auto">
          <a:xfrm flipV="1">
            <a:off x="0" y="6629400"/>
            <a:ext cx="9144000" cy="228600"/>
          </a:xfrm>
          <a:prstGeom prst="rect">
            <a:avLst/>
          </a:prstGeom>
          <a:solidFill>
            <a:srgbClr val="0A273F"/>
          </a:solidFill>
          <a:ln w="254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lnSpc>
                <a:spcPct val="90000"/>
              </a:lnSpc>
              <a:spcBef>
                <a:spcPct val="0"/>
              </a:spcBef>
              <a:spcAft>
                <a:spcPct val="0"/>
              </a:spcAft>
            </a:pPr>
            <a:endParaRPr lang="en-US" sz="750" b="1" smtClean="0">
              <a:solidFill>
                <a:prstClr val="black"/>
              </a:solidFill>
              <a:latin typeface="Arial Black" pitchFamily="34" charset="0"/>
            </a:endParaRPr>
          </a:p>
        </p:txBody>
      </p:sp>
      <p:sp>
        <p:nvSpPr>
          <p:cNvPr id="19" name="Rectangle 6"/>
          <p:cNvSpPr/>
          <p:nvPr userDrawn="1"/>
        </p:nvSpPr>
        <p:spPr bwMode="auto">
          <a:xfrm>
            <a:off x="114300" y="6573820"/>
            <a:ext cx="2260600" cy="284180"/>
          </a:xfrm>
          <a:custGeom>
            <a:avLst/>
            <a:gdLst>
              <a:gd name="connsiteX0" fmla="*/ 0 w 2946400"/>
              <a:gd name="connsiteY0" fmla="*/ 0 h 381000"/>
              <a:gd name="connsiteX1" fmla="*/ 2946400 w 2946400"/>
              <a:gd name="connsiteY1" fmla="*/ 0 h 381000"/>
              <a:gd name="connsiteX2" fmla="*/ 2946400 w 2946400"/>
              <a:gd name="connsiteY2" fmla="*/ 381000 h 381000"/>
              <a:gd name="connsiteX3" fmla="*/ 0 w 2946400"/>
              <a:gd name="connsiteY3" fmla="*/ 381000 h 381000"/>
              <a:gd name="connsiteX4" fmla="*/ 0 w 2946400"/>
              <a:gd name="connsiteY4" fmla="*/ 0 h 381000"/>
              <a:gd name="connsiteX0" fmla="*/ 149225 w 2946400"/>
              <a:gd name="connsiteY0" fmla="*/ 0 h 381000"/>
              <a:gd name="connsiteX1" fmla="*/ 2946400 w 2946400"/>
              <a:gd name="connsiteY1" fmla="*/ 0 h 381000"/>
              <a:gd name="connsiteX2" fmla="*/ 2946400 w 2946400"/>
              <a:gd name="connsiteY2" fmla="*/ 381000 h 381000"/>
              <a:gd name="connsiteX3" fmla="*/ 0 w 2946400"/>
              <a:gd name="connsiteY3" fmla="*/ 381000 h 381000"/>
              <a:gd name="connsiteX4" fmla="*/ 149225 w 2946400"/>
              <a:gd name="connsiteY4" fmla="*/ 0 h 381000"/>
              <a:gd name="connsiteX0" fmla="*/ 219075 w 3016250"/>
              <a:gd name="connsiteY0" fmla="*/ 0 h 384175"/>
              <a:gd name="connsiteX1" fmla="*/ 3016250 w 3016250"/>
              <a:gd name="connsiteY1" fmla="*/ 0 h 384175"/>
              <a:gd name="connsiteX2" fmla="*/ 3016250 w 3016250"/>
              <a:gd name="connsiteY2" fmla="*/ 381000 h 384175"/>
              <a:gd name="connsiteX3" fmla="*/ 0 w 3016250"/>
              <a:gd name="connsiteY3" fmla="*/ 384175 h 384175"/>
              <a:gd name="connsiteX4" fmla="*/ 219075 w 3016250"/>
              <a:gd name="connsiteY4" fmla="*/ 0 h 384175"/>
              <a:gd name="connsiteX0" fmla="*/ 241300 w 3016250"/>
              <a:gd name="connsiteY0" fmla="*/ 3175 h 384175"/>
              <a:gd name="connsiteX1" fmla="*/ 3016250 w 3016250"/>
              <a:gd name="connsiteY1" fmla="*/ 0 h 384175"/>
              <a:gd name="connsiteX2" fmla="*/ 3016250 w 3016250"/>
              <a:gd name="connsiteY2" fmla="*/ 381000 h 384175"/>
              <a:gd name="connsiteX3" fmla="*/ 0 w 3016250"/>
              <a:gd name="connsiteY3" fmla="*/ 384175 h 384175"/>
              <a:gd name="connsiteX4" fmla="*/ 241300 w 3016250"/>
              <a:gd name="connsiteY4" fmla="*/ 3175 h 384175"/>
              <a:gd name="connsiteX0" fmla="*/ 228600 w 3016250"/>
              <a:gd name="connsiteY0" fmla="*/ 0 h 384175"/>
              <a:gd name="connsiteX1" fmla="*/ 3016250 w 3016250"/>
              <a:gd name="connsiteY1" fmla="*/ 0 h 384175"/>
              <a:gd name="connsiteX2" fmla="*/ 3016250 w 3016250"/>
              <a:gd name="connsiteY2" fmla="*/ 381000 h 384175"/>
              <a:gd name="connsiteX3" fmla="*/ 0 w 3016250"/>
              <a:gd name="connsiteY3" fmla="*/ 384175 h 384175"/>
              <a:gd name="connsiteX4" fmla="*/ 228600 w 3016250"/>
              <a:gd name="connsiteY4" fmla="*/ 0 h 384175"/>
              <a:gd name="connsiteX0" fmla="*/ 222250 w 3009900"/>
              <a:gd name="connsiteY0" fmla="*/ 0 h 384175"/>
              <a:gd name="connsiteX1" fmla="*/ 3009900 w 3009900"/>
              <a:gd name="connsiteY1" fmla="*/ 0 h 384175"/>
              <a:gd name="connsiteX2" fmla="*/ 3009900 w 3009900"/>
              <a:gd name="connsiteY2" fmla="*/ 381000 h 384175"/>
              <a:gd name="connsiteX3" fmla="*/ 0 w 3009900"/>
              <a:gd name="connsiteY3" fmla="*/ 384175 h 384175"/>
              <a:gd name="connsiteX4" fmla="*/ 222250 w 3009900"/>
              <a:gd name="connsiteY4" fmla="*/ 0 h 384175"/>
              <a:gd name="connsiteX0" fmla="*/ 222250 w 3194050"/>
              <a:gd name="connsiteY0" fmla="*/ 0 h 384175"/>
              <a:gd name="connsiteX1" fmla="*/ 3194050 w 3194050"/>
              <a:gd name="connsiteY1" fmla="*/ 3175 h 384175"/>
              <a:gd name="connsiteX2" fmla="*/ 3009900 w 3194050"/>
              <a:gd name="connsiteY2" fmla="*/ 381000 h 384175"/>
              <a:gd name="connsiteX3" fmla="*/ 0 w 3194050"/>
              <a:gd name="connsiteY3" fmla="*/ 384175 h 384175"/>
              <a:gd name="connsiteX4" fmla="*/ 222250 w 3194050"/>
              <a:gd name="connsiteY4" fmla="*/ 0 h 384175"/>
              <a:gd name="connsiteX0" fmla="*/ 222250 w 3206750"/>
              <a:gd name="connsiteY0" fmla="*/ 3175 h 387350"/>
              <a:gd name="connsiteX1" fmla="*/ 3206750 w 3206750"/>
              <a:gd name="connsiteY1" fmla="*/ 0 h 387350"/>
              <a:gd name="connsiteX2" fmla="*/ 3009900 w 3206750"/>
              <a:gd name="connsiteY2" fmla="*/ 384175 h 387350"/>
              <a:gd name="connsiteX3" fmla="*/ 0 w 3206750"/>
              <a:gd name="connsiteY3" fmla="*/ 387350 h 387350"/>
              <a:gd name="connsiteX4" fmla="*/ 222250 w 3206750"/>
              <a:gd name="connsiteY4" fmla="*/ 3175 h 387350"/>
              <a:gd name="connsiteX0" fmla="*/ 189749 w 3206750"/>
              <a:gd name="connsiteY0" fmla="*/ 60954 h 387350"/>
              <a:gd name="connsiteX1" fmla="*/ 3206750 w 3206750"/>
              <a:gd name="connsiteY1" fmla="*/ 0 h 387350"/>
              <a:gd name="connsiteX2" fmla="*/ 3009900 w 3206750"/>
              <a:gd name="connsiteY2" fmla="*/ 384175 h 387350"/>
              <a:gd name="connsiteX3" fmla="*/ 0 w 3206750"/>
              <a:gd name="connsiteY3" fmla="*/ 387350 h 387350"/>
              <a:gd name="connsiteX4" fmla="*/ 189749 w 3206750"/>
              <a:gd name="connsiteY4" fmla="*/ 60954 h 387350"/>
              <a:gd name="connsiteX0" fmla="*/ 189749 w 3159804"/>
              <a:gd name="connsiteY0" fmla="*/ 0 h 326396"/>
              <a:gd name="connsiteX1" fmla="*/ 3159804 w 3159804"/>
              <a:gd name="connsiteY1" fmla="*/ 29326 h 326396"/>
              <a:gd name="connsiteX2" fmla="*/ 3009900 w 3159804"/>
              <a:gd name="connsiteY2" fmla="*/ 323221 h 326396"/>
              <a:gd name="connsiteX3" fmla="*/ 0 w 3159804"/>
              <a:gd name="connsiteY3" fmla="*/ 326396 h 326396"/>
              <a:gd name="connsiteX4" fmla="*/ 189749 w 3159804"/>
              <a:gd name="connsiteY4" fmla="*/ 0 h 326396"/>
              <a:gd name="connsiteX0" fmla="*/ 189749 w 3174249"/>
              <a:gd name="connsiteY0" fmla="*/ 3174 h 329570"/>
              <a:gd name="connsiteX1" fmla="*/ 3174249 w 3174249"/>
              <a:gd name="connsiteY1" fmla="*/ 0 h 329570"/>
              <a:gd name="connsiteX2" fmla="*/ 3009900 w 3174249"/>
              <a:gd name="connsiteY2" fmla="*/ 326395 h 329570"/>
              <a:gd name="connsiteX3" fmla="*/ 0 w 3174249"/>
              <a:gd name="connsiteY3" fmla="*/ 329570 h 329570"/>
              <a:gd name="connsiteX4" fmla="*/ 189749 w 3174249"/>
              <a:gd name="connsiteY4" fmla="*/ 3174 h 329570"/>
              <a:gd name="connsiteX0" fmla="*/ 189749 w 3170638"/>
              <a:gd name="connsiteY0" fmla="*/ 0 h 326396"/>
              <a:gd name="connsiteX1" fmla="*/ 3170638 w 3170638"/>
              <a:gd name="connsiteY1" fmla="*/ 4048 h 326396"/>
              <a:gd name="connsiteX2" fmla="*/ 3009900 w 3170638"/>
              <a:gd name="connsiteY2" fmla="*/ 323221 h 326396"/>
              <a:gd name="connsiteX3" fmla="*/ 0 w 3170638"/>
              <a:gd name="connsiteY3" fmla="*/ 326396 h 326396"/>
              <a:gd name="connsiteX4" fmla="*/ 189749 w 3170638"/>
              <a:gd name="connsiteY4" fmla="*/ 0 h 326396"/>
              <a:gd name="connsiteX0" fmla="*/ 189749 w 3170638"/>
              <a:gd name="connsiteY0" fmla="*/ 0 h 322785"/>
              <a:gd name="connsiteX1" fmla="*/ 3170638 w 3170638"/>
              <a:gd name="connsiteY1" fmla="*/ 437 h 322785"/>
              <a:gd name="connsiteX2" fmla="*/ 3009900 w 3170638"/>
              <a:gd name="connsiteY2" fmla="*/ 319610 h 322785"/>
              <a:gd name="connsiteX3" fmla="*/ 0 w 3170638"/>
              <a:gd name="connsiteY3" fmla="*/ 322785 h 322785"/>
              <a:gd name="connsiteX4" fmla="*/ 189749 w 3170638"/>
              <a:gd name="connsiteY4" fmla="*/ 0 h 322785"/>
              <a:gd name="connsiteX0" fmla="*/ 189749 w 3170638"/>
              <a:gd name="connsiteY0" fmla="*/ 0 h 323222"/>
              <a:gd name="connsiteX1" fmla="*/ 3170638 w 3170638"/>
              <a:gd name="connsiteY1" fmla="*/ 437 h 323222"/>
              <a:gd name="connsiteX2" fmla="*/ 3006289 w 3170638"/>
              <a:gd name="connsiteY2" fmla="*/ 323222 h 323222"/>
              <a:gd name="connsiteX3" fmla="*/ 0 w 3170638"/>
              <a:gd name="connsiteY3" fmla="*/ 322785 h 323222"/>
              <a:gd name="connsiteX4" fmla="*/ 189749 w 3170638"/>
              <a:gd name="connsiteY4" fmla="*/ 0 h 323222"/>
              <a:gd name="connsiteX0" fmla="*/ 189749 w 3372865"/>
              <a:gd name="connsiteY0" fmla="*/ 0 h 323222"/>
              <a:gd name="connsiteX1" fmla="*/ 3372865 w 3372865"/>
              <a:gd name="connsiteY1" fmla="*/ 437 h 323222"/>
              <a:gd name="connsiteX2" fmla="*/ 3006289 w 3372865"/>
              <a:gd name="connsiteY2" fmla="*/ 323222 h 323222"/>
              <a:gd name="connsiteX3" fmla="*/ 0 w 3372865"/>
              <a:gd name="connsiteY3" fmla="*/ 322785 h 323222"/>
              <a:gd name="connsiteX4" fmla="*/ 189749 w 3372865"/>
              <a:gd name="connsiteY4" fmla="*/ 0 h 323222"/>
              <a:gd name="connsiteX0" fmla="*/ 189749 w 3372865"/>
              <a:gd name="connsiteY0" fmla="*/ 0 h 323222"/>
              <a:gd name="connsiteX1" fmla="*/ 3372865 w 3372865"/>
              <a:gd name="connsiteY1" fmla="*/ 437 h 323222"/>
              <a:gd name="connsiteX2" fmla="*/ 3168794 w 3372865"/>
              <a:gd name="connsiteY2" fmla="*/ 323222 h 323222"/>
              <a:gd name="connsiteX3" fmla="*/ 0 w 3372865"/>
              <a:gd name="connsiteY3" fmla="*/ 322785 h 323222"/>
              <a:gd name="connsiteX4" fmla="*/ 189749 w 3372865"/>
              <a:gd name="connsiteY4" fmla="*/ 0 h 323222"/>
              <a:gd name="connsiteX0" fmla="*/ 189749 w 3333142"/>
              <a:gd name="connsiteY0" fmla="*/ 0 h 323222"/>
              <a:gd name="connsiteX1" fmla="*/ 3333142 w 3333142"/>
              <a:gd name="connsiteY1" fmla="*/ 437 h 323222"/>
              <a:gd name="connsiteX2" fmla="*/ 3168794 w 3333142"/>
              <a:gd name="connsiteY2" fmla="*/ 323222 h 323222"/>
              <a:gd name="connsiteX3" fmla="*/ 0 w 3333142"/>
              <a:gd name="connsiteY3" fmla="*/ 322785 h 323222"/>
              <a:gd name="connsiteX4" fmla="*/ 189749 w 3333142"/>
              <a:gd name="connsiteY4" fmla="*/ 0 h 323222"/>
              <a:gd name="connsiteX0" fmla="*/ 189749 w 3343976"/>
              <a:gd name="connsiteY0" fmla="*/ 0 h 323222"/>
              <a:gd name="connsiteX1" fmla="*/ 3343976 w 3343976"/>
              <a:gd name="connsiteY1" fmla="*/ 437 h 323222"/>
              <a:gd name="connsiteX2" fmla="*/ 3168794 w 3343976"/>
              <a:gd name="connsiteY2" fmla="*/ 323222 h 323222"/>
              <a:gd name="connsiteX3" fmla="*/ 0 w 3343976"/>
              <a:gd name="connsiteY3" fmla="*/ 322785 h 323222"/>
              <a:gd name="connsiteX4" fmla="*/ 189749 w 3343976"/>
              <a:gd name="connsiteY4" fmla="*/ 0 h 323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3976" h="323222">
                <a:moveTo>
                  <a:pt x="189749" y="0"/>
                </a:moveTo>
                <a:lnTo>
                  <a:pt x="3343976" y="437"/>
                </a:lnTo>
                <a:lnTo>
                  <a:pt x="3168794" y="323222"/>
                </a:lnTo>
                <a:lnTo>
                  <a:pt x="0" y="322785"/>
                </a:lnTo>
                <a:lnTo>
                  <a:pt x="189749" y="0"/>
                </a:lnTo>
                <a:close/>
              </a:path>
            </a:pathLst>
          </a:custGeom>
          <a:solidFill>
            <a:srgbClr val="299DEB"/>
          </a:solidFill>
          <a:ln w="254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lnSpc>
                <a:spcPct val="90000"/>
              </a:lnSpc>
              <a:spcBef>
                <a:spcPct val="0"/>
              </a:spcBef>
              <a:spcAft>
                <a:spcPct val="0"/>
              </a:spcAft>
            </a:pPr>
            <a:endParaRPr lang="en-US" sz="750" b="1" smtClean="0">
              <a:solidFill>
                <a:prstClr val="black"/>
              </a:solidFill>
              <a:latin typeface="Arial Black" pitchFamily="34" charset="0"/>
            </a:endParaRPr>
          </a:p>
        </p:txBody>
      </p:sp>
      <p:sp>
        <p:nvSpPr>
          <p:cNvPr id="20" name="Rectangle 6"/>
          <p:cNvSpPr/>
          <p:nvPr userDrawn="1"/>
        </p:nvSpPr>
        <p:spPr bwMode="auto">
          <a:xfrm>
            <a:off x="184149" y="6548805"/>
            <a:ext cx="2133601" cy="309580"/>
          </a:xfrm>
          <a:custGeom>
            <a:avLst/>
            <a:gdLst>
              <a:gd name="connsiteX0" fmla="*/ 0 w 2946400"/>
              <a:gd name="connsiteY0" fmla="*/ 0 h 381000"/>
              <a:gd name="connsiteX1" fmla="*/ 2946400 w 2946400"/>
              <a:gd name="connsiteY1" fmla="*/ 0 h 381000"/>
              <a:gd name="connsiteX2" fmla="*/ 2946400 w 2946400"/>
              <a:gd name="connsiteY2" fmla="*/ 381000 h 381000"/>
              <a:gd name="connsiteX3" fmla="*/ 0 w 2946400"/>
              <a:gd name="connsiteY3" fmla="*/ 381000 h 381000"/>
              <a:gd name="connsiteX4" fmla="*/ 0 w 2946400"/>
              <a:gd name="connsiteY4" fmla="*/ 0 h 381000"/>
              <a:gd name="connsiteX0" fmla="*/ 149225 w 2946400"/>
              <a:gd name="connsiteY0" fmla="*/ 0 h 381000"/>
              <a:gd name="connsiteX1" fmla="*/ 2946400 w 2946400"/>
              <a:gd name="connsiteY1" fmla="*/ 0 h 381000"/>
              <a:gd name="connsiteX2" fmla="*/ 2946400 w 2946400"/>
              <a:gd name="connsiteY2" fmla="*/ 381000 h 381000"/>
              <a:gd name="connsiteX3" fmla="*/ 0 w 2946400"/>
              <a:gd name="connsiteY3" fmla="*/ 381000 h 381000"/>
              <a:gd name="connsiteX4" fmla="*/ 149225 w 2946400"/>
              <a:gd name="connsiteY4" fmla="*/ 0 h 381000"/>
              <a:gd name="connsiteX0" fmla="*/ 219075 w 3016250"/>
              <a:gd name="connsiteY0" fmla="*/ 0 h 384175"/>
              <a:gd name="connsiteX1" fmla="*/ 3016250 w 3016250"/>
              <a:gd name="connsiteY1" fmla="*/ 0 h 384175"/>
              <a:gd name="connsiteX2" fmla="*/ 3016250 w 3016250"/>
              <a:gd name="connsiteY2" fmla="*/ 381000 h 384175"/>
              <a:gd name="connsiteX3" fmla="*/ 0 w 3016250"/>
              <a:gd name="connsiteY3" fmla="*/ 384175 h 384175"/>
              <a:gd name="connsiteX4" fmla="*/ 219075 w 3016250"/>
              <a:gd name="connsiteY4" fmla="*/ 0 h 384175"/>
              <a:gd name="connsiteX0" fmla="*/ 241300 w 3016250"/>
              <a:gd name="connsiteY0" fmla="*/ 3175 h 384175"/>
              <a:gd name="connsiteX1" fmla="*/ 3016250 w 3016250"/>
              <a:gd name="connsiteY1" fmla="*/ 0 h 384175"/>
              <a:gd name="connsiteX2" fmla="*/ 3016250 w 3016250"/>
              <a:gd name="connsiteY2" fmla="*/ 381000 h 384175"/>
              <a:gd name="connsiteX3" fmla="*/ 0 w 3016250"/>
              <a:gd name="connsiteY3" fmla="*/ 384175 h 384175"/>
              <a:gd name="connsiteX4" fmla="*/ 241300 w 3016250"/>
              <a:gd name="connsiteY4" fmla="*/ 3175 h 384175"/>
              <a:gd name="connsiteX0" fmla="*/ 228600 w 3016250"/>
              <a:gd name="connsiteY0" fmla="*/ 0 h 384175"/>
              <a:gd name="connsiteX1" fmla="*/ 3016250 w 3016250"/>
              <a:gd name="connsiteY1" fmla="*/ 0 h 384175"/>
              <a:gd name="connsiteX2" fmla="*/ 3016250 w 3016250"/>
              <a:gd name="connsiteY2" fmla="*/ 381000 h 384175"/>
              <a:gd name="connsiteX3" fmla="*/ 0 w 3016250"/>
              <a:gd name="connsiteY3" fmla="*/ 384175 h 384175"/>
              <a:gd name="connsiteX4" fmla="*/ 228600 w 3016250"/>
              <a:gd name="connsiteY4" fmla="*/ 0 h 384175"/>
              <a:gd name="connsiteX0" fmla="*/ 222250 w 3009900"/>
              <a:gd name="connsiteY0" fmla="*/ 0 h 384175"/>
              <a:gd name="connsiteX1" fmla="*/ 3009900 w 3009900"/>
              <a:gd name="connsiteY1" fmla="*/ 0 h 384175"/>
              <a:gd name="connsiteX2" fmla="*/ 3009900 w 3009900"/>
              <a:gd name="connsiteY2" fmla="*/ 381000 h 384175"/>
              <a:gd name="connsiteX3" fmla="*/ 0 w 3009900"/>
              <a:gd name="connsiteY3" fmla="*/ 384175 h 384175"/>
              <a:gd name="connsiteX4" fmla="*/ 222250 w 3009900"/>
              <a:gd name="connsiteY4" fmla="*/ 0 h 384175"/>
              <a:gd name="connsiteX0" fmla="*/ 222250 w 3194050"/>
              <a:gd name="connsiteY0" fmla="*/ 0 h 384175"/>
              <a:gd name="connsiteX1" fmla="*/ 3194050 w 3194050"/>
              <a:gd name="connsiteY1" fmla="*/ 3175 h 384175"/>
              <a:gd name="connsiteX2" fmla="*/ 3009900 w 3194050"/>
              <a:gd name="connsiteY2" fmla="*/ 381000 h 384175"/>
              <a:gd name="connsiteX3" fmla="*/ 0 w 3194050"/>
              <a:gd name="connsiteY3" fmla="*/ 384175 h 384175"/>
              <a:gd name="connsiteX4" fmla="*/ 222250 w 3194050"/>
              <a:gd name="connsiteY4" fmla="*/ 0 h 384175"/>
              <a:gd name="connsiteX0" fmla="*/ 222250 w 3206750"/>
              <a:gd name="connsiteY0" fmla="*/ 3175 h 387350"/>
              <a:gd name="connsiteX1" fmla="*/ 3206750 w 3206750"/>
              <a:gd name="connsiteY1" fmla="*/ 0 h 387350"/>
              <a:gd name="connsiteX2" fmla="*/ 3009900 w 3206750"/>
              <a:gd name="connsiteY2" fmla="*/ 384175 h 387350"/>
              <a:gd name="connsiteX3" fmla="*/ 0 w 3206750"/>
              <a:gd name="connsiteY3" fmla="*/ 387350 h 387350"/>
              <a:gd name="connsiteX4" fmla="*/ 222250 w 3206750"/>
              <a:gd name="connsiteY4" fmla="*/ 3175 h 387350"/>
              <a:gd name="connsiteX0" fmla="*/ 189749 w 3206750"/>
              <a:gd name="connsiteY0" fmla="*/ 60954 h 387350"/>
              <a:gd name="connsiteX1" fmla="*/ 3206750 w 3206750"/>
              <a:gd name="connsiteY1" fmla="*/ 0 h 387350"/>
              <a:gd name="connsiteX2" fmla="*/ 3009900 w 3206750"/>
              <a:gd name="connsiteY2" fmla="*/ 384175 h 387350"/>
              <a:gd name="connsiteX3" fmla="*/ 0 w 3206750"/>
              <a:gd name="connsiteY3" fmla="*/ 387350 h 387350"/>
              <a:gd name="connsiteX4" fmla="*/ 189749 w 3206750"/>
              <a:gd name="connsiteY4" fmla="*/ 60954 h 387350"/>
              <a:gd name="connsiteX0" fmla="*/ 189749 w 3159804"/>
              <a:gd name="connsiteY0" fmla="*/ 0 h 326396"/>
              <a:gd name="connsiteX1" fmla="*/ 3159804 w 3159804"/>
              <a:gd name="connsiteY1" fmla="*/ 29326 h 326396"/>
              <a:gd name="connsiteX2" fmla="*/ 3009900 w 3159804"/>
              <a:gd name="connsiteY2" fmla="*/ 323221 h 326396"/>
              <a:gd name="connsiteX3" fmla="*/ 0 w 3159804"/>
              <a:gd name="connsiteY3" fmla="*/ 326396 h 326396"/>
              <a:gd name="connsiteX4" fmla="*/ 189749 w 3159804"/>
              <a:gd name="connsiteY4" fmla="*/ 0 h 326396"/>
              <a:gd name="connsiteX0" fmla="*/ 189749 w 3174249"/>
              <a:gd name="connsiteY0" fmla="*/ 3174 h 329570"/>
              <a:gd name="connsiteX1" fmla="*/ 3174249 w 3174249"/>
              <a:gd name="connsiteY1" fmla="*/ 0 h 329570"/>
              <a:gd name="connsiteX2" fmla="*/ 3009900 w 3174249"/>
              <a:gd name="connsiteY2" fmla="*/ 326395 h 329570"/>
              <a:gd name="connsiteX3" fmla="*/ 0 w 3174249"/>
              <a:gd name="connsiteY3" fmla="*/ 329570 h 329570"/>
              <a:gd name="connsiteX4" fmla="*/ 189749 w 3174249"/>
              <a:gd name="connsiteY4" fmla="*/ 3174 h 329570"/>
              <a:gd name="connsiteX0" fmla="*/ 189749 w 3170638"/>
              <a:gd name="connsiteY0" fmla="*/ 0 h 326396"/>
              <a:gd name="connsiteX1" fmla="*/ 3170638 w 3170638"/>
              <a:gd name="connsiteY1" fmla="*/ 4048 h 326396"/>
              <a:gd name="connsiteX2" fmla="*/ 3009900 w 3170638"/>
              <a:gd name="connsiteY2" fmla="*/ 323221 h 326396"/>
              <a:gd name="connsiteX3" fmla="*/ 0 w 3170638"/>
              <a:gd name="connsiteY3" fmla="*/ 326396 h 326396"/>
              <a:gd name="connsiteX4" fmla="*/ 189749 w 3170638"/>
              <a:gd name="connsiteY4" fmla="*/ 0 h 326396"/>
              <a:gd name="connsiteX0" fmla="*/ 189749 w 3170638"/>
              <a:gd name="connsiteY0" fmla="*/ 0 h 322785"/>
              <a:gd name="connsiteX1" fmla="*/ 3170638 w 3170638"/>
              <a:gd name="connsiteY1" fmla="*/ 437 h 322785"/>
              <a:gd name="connsiteX2" fmla="*/ 3009900 w 3170638"/>
              <a:gd name="connsiteY2" fmla="*/ 319610 h 322785"/>
              <a:gd name="connsiteX3" fmla="*/ 0 w 3170638"/>
              <a:gd name="connsiteY3" fmla="*/ 322785 h 322785"/>
              <a:gd name="connsiteX4" fmla="*/ 189749 w 3170638"/>
              <a:gd name="connsiteY4" fmla="*/ 0 h 322785"/>
              <a:gd name="connsiteX0" fmla="*/ 189749 w 3170638"/>
              <a:gd name="connsiteY0" fmla="*/ 0 h 323222"/>
              <a:gd name="connsiteX1" fmla="*/ 3170638 w 3170638"/>
              <a:gd name="connsiteY1" fmla="*/ 437 h 323222"/>
              <a:gd name="connsiteX2" fmla="*/ 3006289 w 3170638"/>
              <a:gd name="connsiteY2" fmla="*/ 323222 h 323222"/>
              <a:gd name="connsiteX3" fmla="*/ 0 w 3170638"/>
              <a:gd name="connsiteY3" fmla="*/ 322785 h 323222"/>
              <a:gd name="connsiteX4" fmla="*/ 189749 w 3170638"/>
              <a:gd name="connsiteY4" fmla="*/ 0 h 323222"/>
              <a:gd name="connsiteX0" fmla="*/ 204194 w 3170638"/>
              <a:gd name="connsiteY0" fmla="*/ 0 h 344889"/>
              <a:gd name="connsiteX1" fmla="*/ 3170638 w 3170638"/>
              <a:gd name="connsiteY1" fmla="*/ 22104 h 344889"/>
              <a:gd name="connsiteX2" fmla="*/ 3006289 w 3170638"/>
              <a:gd name="connsiteY2" fmla="*/ 344889 h 344889"/>
              <a:gd name="connsiteX3" fmla="*/ 0 w 3170638"/>
              <a:gd name="connsiteY3" fmla="*/ 344452 h 344889"/>
              <a:gd name="connsiteX4" fmla="*/ 204194 w 3170638"/>
              <a:gd name="connsiteY4" fmla="*/ 0 h 344889"/>
              <a:gd name="connsiteX0" fmla="*/ 204194 w 3188694"/>
              <a:gd name="connsiteY0" fmla="*/ 6786 h 351675"/>
              <a:gd name="connsiteX1" fmla="*/ 3188694 w 3188694"/>
              <a:gd name="connsiteY1" fmla="*/ 0 h 351675"/>
              <a:gd name="connsiteX2" fmla="*/ 3006289 w 3188694"/>
              <a:gd name="connsiteY2" fmla="*/ 351675 h 351675"/>
              <a:gd name="connsiteX3" fmla="*/ 0 w 3188694"/>
              <a:gd name="connsiteY3" fmla="*/ 351238 h 351675"/>
              <a:gd name="connsiteX4" fmla="*/ 204194 w 3188694"/>
              <a:gd name="connsiteY4" fmla="*/ 6786 h 351675"/>
              <a:gd name="connsiteX0" fmla="*/ 211416 w 3188694"/>
              <a:gd name="connsiteY0" fmla="*/ 0 h 352112"/>
              <a:gd name="connsiteX1" fmla="*/ 3188694 w 3188694"/>
              <a:gd name="connsiteY1" fmla="*/ 437 h 352112"/>
              <a:gd name="connsiteX2" fmla="*/ 3006289 w 3188694"/>
              <a:gd name="connsiteY2" fmla="*/ 352112 h 352112"/>
              <a:gd name="connsiteX3" fmla="*/ 0 w 3188694"/>
              <a:gd name="connsiteY3" fmla="*/ 351675 h 352112"/>
              <a:gd name="connsiteX4" fmla="*/ 211416 w 3188694"/>
              <a:gd name="connsiteY4" fmla="*/ 0 h 35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8694" h="352112">
                <a:moveTo>
                  <a:pt x="211416" y="0"/>
                </a:moveTo>
                <a:lnTo>
                  <a:pt x="3188694" y="437"/>
                </a:lnTo>
                <a:lnTo>
                  <a:pt x="3006289" y="352112"/>
                </a:lnTo>
                <a:lnTo>
                  <a:pt x="0" y="351675"/>
                </a:lnTo>
                <a:lnTo>
                  <a:pt x="211416" y="0"/>
                </a:lnTo>
                <a:close/>
              </a:path>
            </a:pathLst>
          </a:custGeom>
          <a:solidFill>
            <a:srgbClr val="FAB810"/>
          </a:solidFill>
          <a:ln w="254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lnSpc>
                <a:spcPct val="90000"/>
              </a:lnSpc>
              <a:spcBef>
                <a:spcPct val="0"/>
              </a:spcBef>
              <a:spcAft>
                <a:spcPct val="0"/>
              </a:spcAft>
            </a:pPr>
            <a:endParaRPr lang="en-US" sz="750" b="1" smtClean="0">
              <a:solidFill>
                <a:prstClr val="black"/>
              </a:solidFill>
              <a:latin typeface="Arial Black" pitchFamily="34" charset="0"/>
            </a:endParaRPr>
          </a:p>
        </p:txBody>
      </p:sp>
      <p:sp>
        <p:nvSpPr>
          <p:cNvPr id="21" name="TextBox 20"/>
          <p:cNvSpPr txBox="1"/>
          <p:nvPr userDrawn="1"/>
        </p:nvSpPr>
        <p:spPr>
          <a:xfrm>
            <a:off x="293008" y="6557619"/>
            <a:ext cx="2024742" cy="393698"/>
          </a:xfrm>
          <a:prstGeom prst="rect">
            <a:avLst/>
          </a:prstGeom>
          <a:noFill/>
        </p:spPr>
        <p:txBody>
          <a:bodyPr wrap="square" rtlCol="0">
            <a:spAutoFit/>
          </a:bodyPr>
          <a:lstStyle/>
          <a:p>
            <a:pPr>
              <a:lnSpc>
                <a:spcPct val="90000"/>
              </a:lnSpc>
            </a:pPr>
            <a:r>
              <a:rPr lang="en-US" sz="1088" b="1" i="1" dirty="0" smtClean="0">
                <a:solidFill>
                  <a:srgbClr val="0A283F"/>
                </a:solidFill>
                <a:latin typeface="Arial Narrow"/>
                <a:cs typeface="Arial Narrow"/>
              </a:rPr>
              <a:t>AMERICA’S FLEET</a:t>
            </a:r>
            <a:r>
              <a:rPr lang="en-US" sz="1088" b="1" i="1" baseline="0" dirty="0" smtClean="0">
                <a:solidFill>
                  <a:srgbClr val="0A283F"/>
                </a:solidFill>
                <a:latin typeface="Arial Narrow"/>
                <a:cs typeface="Arial Narrow"/>
              </a:rPr>
              <a:t> </a:t>
            </a:r>
            <a:r>
              <a:rPr lang="en-US" sz="1088" b="1" i="1" dirty="0" smtClean="0">
                <a:solidFill>
                  <a:srgbClr val="0A283F"/>
                </a:solidFill>
                <a:latin typeface="Arial Narrow"/>
                <a:cs typeface="Arial Narrow"/>
              </a:rPr>
              <a:t>STARTS HERE</a:t>
            </a:r>
            <a:endParaRPr lang="en-US" sz="1088" b="1" i="1" dirty="0">
              <a:solidFill>
                <a:srgbClr val="0A283F"/>
              </a:solidFill>
              <a:latin typeface="Arial Narrow"/>
              <a:cs typeface="Arial Narrow"/>
            </a:endParaRPr>
          </a:p>
        </p:txBody>
      </p:sp>
      <p:sp>
        <p:nvSpPr>
          <p:cNvPr id="22" name="Slide Number Placeholder 5"/>
          <p:cNvSpPr>
            <a:spLocks noGrp="1"/>
          </p:cNvSpPr>
          <p:nvPr>
            <p:ph type="sldNum" sz="quarter" idx="12"/>
          </p:nvPr>
        </p:nvSpPr>
        <p:spPr>
          <a:xfrm>
            <a:off x="2571750" y="6625820"/>
            <a:ext cx="6267451" cy="235728"/>
          </a:xfrm>
          <a:prstGeom prst="rect">
            <a:avLst/>
          </a:prstGeom>
        </p:spPr>
        <p:txBody>
          <a:bodyPr/>
          <a:lstStyle>
            <a:lvl1pPr marL="0" marR="0" indent="0" algn="l" defTabSz="685800" rtl="0" eaLnBrk="1" fontAlgn="base" latinLnBrk="0" hangingPunct="1">
              <a:lnSpc>
                <a:spcPct val="100000"/>
              </a:lnSpc>
              <a:spcBef>
                <a:spcPct val="0"/>
              </a:spcBef>
              <a:spcAft>
                <a:spcPct val="0"/>
              </a:spcAft>
              <a:buClrTx/>
              <a:buSzTx/>
              <a:buFontTx/>
              <a:buNone/>
              <a:tabLst/>
              <a:defRPr sz="600">
                <a:solidFill>
                  <a:srgbClr val="FFC000"/>
                </a:solidFill>
                <a:latin typeface="Arial Narrow" panose="020B0606020202030204" pitchFamily="34" charset="0"/>
              </a:defRPr>
            </a:lvl1pPr>
          </a:lstStyle>
          <a:p>
            <a:pPr>
              <a:defRPr/>
            </a:pPr>
            <a:r>
              <a:rPr lang="en-US" altLang="en-US" dirty="0" smtClean="0"/>
              <a:t>Distribution Statement  A:  Approved for Public Release; distribution unlimited.</a:t>
            </a:r>
            <a:endParaRPr lang="en-US" altLang="en-US" b="1" dirty="0" smtClean="0"/>
          </a:p>
        </p:txBody>
      </p:sp>
      <p:sp>
        <p:nvSpPr>
          <p:cNvPr id="23" name="TextBox 22"/>
          <p:cNvSpPr txBox="1"/>
          <p:nvPr userDrawn="1"/>
        </p:nvSpPr>
        <p:spPr>
          <a:xfrm>
            <a:off x="8905783" y="6615180"/>
            <a:ext cx="228600" cy="403957"/>
          </a:xfrm>
          <a:prstGeom prst="rect">
            <a:avLst/>
          </a:prstGeom>
          <a:noFill/>
        </p:spPr>
        <p:txBody>
          <a:bodyPr wrap="square" rtlCol="0">
            <a:spAutoFit/>
          </a:bodyPr>
          <a:lstStyle/>
          <a:p>
            <a:fld id="{6F56DADA-61BA-469C-8463-D8F9129704BC}" type="slidenum">
              <a:rPr lang="en-US" altLang="en-US" sz="675" smtClean="0">
                <a:solidFill>
                  <a:srgbClr val="FFC000"/>
                </a:solidFill>
                <a:latin typeface="Arial Narrow" panose="020B0606020202030204" pitchFamily="34" charset="0"/>
              </a:rPr>
              <a:pPr/>
              <a:t>‹#›</a:t>
            </a:fld>
            <a:endParaRPr lang="en-US" sz="675" dirty="0">
              <a:solidFill>
                <a:srgbClr val="FFC000"/>
              </a:solidFill>
            </a:endParaRPr>
          </a:p>
        </p:txBody>
      </p:sp>
    </p:spTree>
    <p:extLst>
      <p:ext uri="{BB962C8B-B14F-4D97-AF65-F5344CB8AC3E}">
        <p14:creationId xmlns:p14="http://schemas.microsoft.com/office/powerpoint/2010/main" val="25455644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pSp>
        <p:nvGrpSpPr>
          <p:cNvPr id="12" name="Group 11"/>
          <p:cNvGrpSpPr/>
          <p:nvPr userDrawn="1"/>
        </p:nvGrpSpPr>
        <p:grpSpPr>
          <a:xfrm>
            <a:off x="0" y="1"/>
            <a:ext cx="9144000" cy="1290533"/>
            <a:chOff x="0" y="0"/>
            <a:chExt cx="12192000" cy="1290533"/>
          </a:xfrm>
        </p:grpSpPr>
        <p:sp>
          <p:nvSpPr>
            <p:cNvPr id="13" name="Rectangle 12"/>
            <p:cNvSpPr/>
            <p:nvPr/>
          </p:nvSpPr>
          <p:spPr bwMode="auto">
            <a:xfrm>
              <a:off x="0" y="0"/>
              <a:ext cx="12192000" cy="1290533"/>
            </a:xfrm>
            <a:prstGeom prst="rect">
              <a:avLst/>
            </a:prstGeom>
            <a:solidFill>
              <a:srgbClr val="0A283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lnSpc>
                  <a:spcPct val="90000"/>
                </a:lnSpc>
                <a:spcBef>
                  <a:spcPct val="0"/>
                </a:spcBef>
                <a:spcAft>
                  <a:spcPct val="0"/>
                </a:spcAft>
              </a:pPr>
              <a:endParaRPr lang="en-US" sz="750" b="1" smtClean="0">
                <a:solidFill>
                  <a:prstClr val="black"/>
                </a:solidFill>
                <a:latin typeface="Arial Black" pitchFamily="34" charset="0"/>
              </a:endParaRPr>
            </a:p>
          </p:txBody>
        </p:sp>
        <p:grpSp>
          <p:nvGrpSpPr>
            <p:cNvPr id="14" name="Group 13"/>
            <p:cNvGrpSpPr/>
            <p:nvPr userDrawn="1"/>
          </p:nvGrpSpPr>
          <p:grpSpPr>
            <a:xfrm>
              <a:off x="10151344" y="0"/>
              <a:ext cx="2040656" cy="1290533"/>
              <a:chOff x="9652000" y="-72228"/>
              <a:chExt cx="2548656" cy="1747416"/>
            </a:xfrm>
          </p:grpSpPr>
          <p:sp>
            <p:nvSpPr>
              <p:cNvPr id="15" name="Rectangle 5"/>
              <p:cNvSpPr/>
              <p:nvPr/>
            </p:nvSpPr>
            <p:spPr bwMode="auto">
              <a:xfrm>
                <a:off x="9652000" y="-72228"/>
                <a:ext cx="2547707" cy="1747416"/>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 name="connsiteX4" fmla="*/ 0 w 762000"/>
                  <a:gd name="connsiteY4" fmla="*/ 0 h 762000"/>
                  <a:gd name="connsiteX0" fmla="*/ 0 w 765175"/>
                  <a:gd name="connsiteY0" fmla="*/ 41275 h 803275"/>
                  <a:gd name="connsiteX1" fmla="*/ 765175 w 765175"/>
                  <a:gd name="connsiteY1" fmla="*/ 0 h 803275"/>
                  <a:gd name="connsiteX2" fmla="*/ 762000 w 765175"/>
                  <a:gd name="connsiteY2" fmla="*/ 803275 h 803275"/>
                  <a:gd name="connsiteX3" fmla="*/ 0 w 765175"/>
                  <a:gd name="connsiteY3" fmla="*/ 803275 h 803275"/>
                  <a:gd name="connsiteX4" fmla="*/ 0 w 765175"/>
                  <a:gd name="connsiteY4" fmla="*/ 41275 h 803275"/>
                  <a:gd name="connsiteX0" fmla="*/ 15875 w 765175"/>
                  <a:gd name="connsiteY0" fmla="*/ 0 h 803275"/>
                  <a:gd name="connsiteX1" fmla="*/ 765175 w 765175"/>
                  <a:gd name="connsiteY1" fmla="*/ 0 h 803275"/>
                  <a:gd name="connsiteX2" fmla="*/ 762000 w 765175"/>
                  <a:gd name="connsiteY2" fmla="*/ 803275 h 803275"/>
                  <a:gd name="connsiteX3" fmla="*/ 0 w 765175"/>
                  <a:gd name="connsiteY3" fmla="*/ 803275 h 803275"/>
                  <a:gd name="connsiteX4" fmla="*/ 15875 w 765175"/>
                  <a:gd name="connsiteY4" fmla="*/ 0 h 803275"/>
                  <a:gd name="connsiteX0" fmla="*/ 469900 w 1219200"/>
                  <a:gd name="connsiteY0" fmla="*/ 0 h 806450"/>
                  <a:gd name="connsiteX1" fmla="*/ 1219200 w 1219200"/>
                  <a:gd name="connsiteY1" fmla="*/ 0 h 806450"/>
                  <a:gd name="connsiteX2" fmla="*/ 1216025 w 1219200"/>
                  <a:gd name="connsiteY2" fmla="*/ 803275 h 806450"/>
                  <a:gd name="connsiteX3" fmla="*/ 0 w 1219200"/>
                  <a:gd name="connsiteY3" fmla="*/ 806450 h 806450"/>
                  <a:gd name="connsiteX4" fmla="*/ 469900 w 1219200"/>
                  <a:gd name="connsiteY4" fmla="*/ 0 h 806450"/>
                  <a:gd name="connsiteX0" fmla="*/ 447040 w 1196340"/>
                  <a:gd name="connsiteY0" fmla="*/ 0 h 852170"/>
                  <a:gd name="connsiteX1" fmla="*/ 1196340 w 1196340"/>
                  <a:gd name="connsiteY1" fmla="*/ 0 h 852170"/>
                  <a:gd name="connsiteX2" fmla="*/ 1193165 w 1196340"/>
                  <a:gd name="connsiteY2" fmla="*/ 803275 h 852170"/>
                  <a:gd name="connsiteX3" fmla="*/ 0 w 1196340"/>
                  <a:gd name="connsiteY3" fmla="*/ 852170 h 852170"/>
                  <a:gd name="connsiteX4" fmla="*/ 447040 w 1196340"/>
                  <a:gd name="connsiteY4" fmla="*/ 0 h 852170"/>
                  <a:gd name="connsiteX0" fmla="*/ 447040 w 1196340"/>
                  <a:gd name="connsiteY0" fmla="*/ 0 h 856615"/>
                  <a:gd name="connsiteX1" fmla="*/ 1196340 w 1196340"/>
                  <a:gd name="connsiteY1" fmla="*/ 0 h 856615"/>
                  <a:gd name="connsiteX2" fmla="*/ 1188085 w 1196340"/>
                  <a:gd name="connsiteY2" fmla="*/ 856615 h 856615"/>
                  <a:gd name="connsiteX3" fmla="*/ 0 w 1196340"/>
                  <a:gd name="connsiteY3" fmla="*/ 852170 h 856615"/>
                  <a:gd name="connsiteX4" fmla="*/ 447040 w 1196340"/>
                  <a:gd name="connsiteY4" fmla="*/ 0 h 856615"/>
                  <a:gd name="connsiteX0" fmla="*/ 447040 w 1196340"/>
                  <a:gd name="connsiteY0" fmla="*/ 0 h 856615"/>
                  <a:gd name="connsiteX1" fmla="*/ 1196340 w 1196340"/>
                  <a:gd name="connsiteY1" fmla="*/ 0 h 856615"/>
                  <a:gd name="connsiteX2" fmla="*/ 1195705 w 1196340"/>
                  <a:gd name="connsiteY2" fmla="*/ 856615 h 856615"/>
                  <a:gd name="connsiteX3" fmla="*/ 0 w 1196340"/>
                  <a:gd name="connsiteY3" fmla="*/ 852170 h 856615"/>
                  <a:gd name="connsiteX4" fmla="*/ 447040 w 1196340"/>
                  <a:gd name="connsiteY4" fmla="*/ 0 h 856615"/>
                  <a:gd name="connsiteX0" fmla="*/ 441960 w 1191260"/>
                  <a:gd name="connsiteY0" fmla="*/ 0 h 856615"/>
                  <a:gd name="connsiteX1" fmla="*/ 1191260 w 1191260"/>
                  <a:gd name="connsiteY1" fmla="*/ 0 h 856615"/>
                  <a:gd name="connsiteX2" fmla="*/ 1190625 w 1191260"/>
                  <a:gd name="connsiteY2" fmla="*/ 856615 h 856615"/>
                  <a:gd name="connsiteX3" fmla="*/ 0 w 1191260"/>
                  <a:gd name="connsiteY3" fmla="*/ 854710 h 856615"/>
                  <a:gd name="connsiteX4" fmla="*/ 441960 w 1191260"/>
                  <a:gd name="connsiteY4" fmla="*/ 0 h 856615"/>
                  <a:gd name="connsiteX0" fmla="*/ 441960 w 1193344"/>
                  <a:gd name="connsiteY0" fmla="*/ 0 h 854710"/>
                  <a:gd name="connsiteX1" fmla="*/ 1191260 w 1193344"/>
                  <a:gd name="connsiteY1" fmla="*/ 0 h 854710"/>
                  <a:gd name="connsiteX2" fmla="*/ 1193165 w 1193344"/>
                  <a:gd name="connsiteY2" fmla="*/ 854075 h 854710"/>
                  <a:gd name="connsiteX3" fmla="*/ 0 w 1193344"/>
                  <a:gd name="connsiteY3" fmla="*/ 854710 h 854710"/>
                  <a:gd name="connsiteX4" fmla="*/ 441960 w 1193344"/>
                  <a:gd name="connsiteY4" fmla="*/ 0 h 854710"/>
                  <a:gd name="connsiteX0" fmla="*/ 535940 w 1193344"/>
                  <a:gd name="connsiteY0" fmla="*/ 0 h 913130"/>
                  <a:gd name="connsiteX1" fmla="*/ 1191260 w 1193344"/>
                  <a:gd name="connsiteY1" fmla="*/ 58420 h 913130"/>
                  <a:gd name="connsiteX2" fmla="*/ 1193165 w 1193344"/>
                  <a:gd name="connsiteY2" fmla="*/ 912495 h 913130"/>
                  <a:gd name="connsiteX3" fmla="*/ 0 w 1193344"/>
                  <a:gd name="connsiteY3" fmla="*/ 913130 h 913130"/>
                  <a:gd name="connsiteX4" fmla="*/ 535940 w 1193344"/>
                  <a:gd name="connsiteY4" fmla="*/ 0 h 913130"/>
                  <a:gd name="connsiteX0" fmla="*/ 535940 w 1196340"/>
                  <a:gd name="connsiteY0" fmla="*/ 0 h 913130"/>
                  <a:gd name="connsiteX1" fmla="*/ 1196340 w 1196340"/>
                  <a:gd name="connsiteY1" fmla="*/ 2540 h 913130"/>
                  <a:gd name="connsiteX2" fmla="*/ 1193165 w 1196340"/>
                  <a:gd name="connsiteY2" fmla="*/ 912495 h 913130"/>
                  <a:gd name="connsiteX3" fmla="*/ 0 w 1196340"/>
                  <a:gd name="connsiteY3" fmla="*/ 913130 h 913130"/>
                  <a:gd name="connsiteX4" fmla="*/ 535940 w 1196340"/>
                  <a:gd name="connsiteY4" fmla="*/ 0 h 913130"/>
                  <a:gd name="connsiteX0" fmla="*/ 548640 w 1209040"/>
                  <a:gd name="connsiteY0" fmla="*/ 0 h 915670"/>
                  <a:gd name="connsiteX1" fmla="*/ 1209040 w 1209040"/>
                  <a:gd name="connsiteY1" fmla="*/ 2540 h 915670"/>
                  <a:gd name="connsiteX2" fmla="*/ 1205865 w 1209040"/>
                  <a:gd name="connsiteY2" fmla="*/ 912495 h 915670"/>
                  <a:gd name="connsiteX3" fmla="*/ 0 w 1209040"/>
                  <a:gd name="connsiteY3" fmla="*/ 915670 h 915670"/>
                  <a:gd name="connsiteX4" fmla="*/ 548640 w 1209040"/>
                  <a:gd name="connsiteY4" fmla="*/ 0 h 915670"/>
                  <a:gd name="connsiteX0" fmla="*/ 553720 w 1214120"/>
                  <a:gd name="connsiteY0" fmla="*/ 0 h 913130"/>
                  <a:gd name="connsiteX1" fmla="*/ 1214120 w 1214120"/>
                  <a:gd name="connsiteY1" fmla="*/ 2540 h 913130"/>
                  <a:gd name="connsiteX2" fmla="*/ 1210945 w 1214120"/>
                  <a:gd name="connsiteY2" fmla="*/ 912495 h 913130"/>
                  <a:gd name="connsiteX3" fmla="*/ 0 w 1214120"/>
                  <a:gd name="connsiteY3" fmla="*/ 913130 h 913130"/>
                  <a:gd name="connsiteX4" fmla="*/ 553720 w 1214120"/>
                  <a:gd name="connsiteY4" fmla="*/ 0 h 913130"/>
                  <a:gd name="connsiteX0" fmla="*/ 553720 w 1402080"/>
                  <a:gd name="connsiteY0" fmla="*/ 0 h 913130"/>
                  <a:gd name="connsiteX1" fmla="*/ 1402080 w 1402080"/>
                  <a:gd name="connsiteY1" fmla="*/ 10160 h 913130"/>
                  <a:gd name="connsiteX2" fmla="*/ 1210945 w 1402080"/>
                  <a:gd name="connsiteY2" fmla="*/ 912495 h 913130"/>
                  <a:gd name="connsiteX3" fmla="*/ 0 w 1402080"/>
                  <a:gd name="connsiteY3" fmla="*/ 913130 h 913130"/>
                  <a:gd name="connsiteX4" fmla="*/ 553720 w 1402080"/>
                  <a:gd name="connsiteY4" fmla="*/ 0 h 913130"/>
                  <a:gd name="connsiteX0" fmla="*/ 553720 w 1402080"/>
                  <a:gd name="connsiteY0" fmla="*/ 0 h 913130"/>
                  <a:gd name="connsiteX1" fmla="*/ 1402080 w 1402080"/>
                  <a:gd name="connsiteY1" fmla="*/ 2540 h 913130"/>
                  <a:gd name="connsiteX2" fmla="*/ 1210945 w 1402080"/>
                  <a:gd name="connsiteY2" fmla="*/ 912495 h 913130"/>
                  <a:gd name="connsiteX3" fmla="*/ 0 w 1402080"/>
                  <a:gd name="connsiteY3" fmla="*/ 913130 h 913130"/>
                  <a:gd name="connsiteX4" fmla="*/ 553720 w 1402080"/>
                  <a:gd name="connsiteY4" fmla="*/ 0 h 913130"/>
                  <a:gd name="connsiteX0" fmla="*/ 553720 w 1402080"/>
                  <a:gd name="connsiteY0" fmla="*/ 0 h 915035"/>
                  <a:gd name="connsiteX1" fmla="*/ 1402080 w 1402080"/>
                  <a:gd name="connsiteY1" fmla="*/ 2540 h 915035"/>
                  <a:gd name="connsiteX2" fmla="*/ 1398905 w 1402080"/>
                  <a:gd name="connsiteY2" fmla="*/ 915035 h 915035"/>
                  <a:gd name="connsiteX3" fmla="*/ 0 w 1402080"/>
                  <a:gd name="connsiteY3" fmla="*/ 913130 h 915035"/>
                  <a:gd name="connsiteX4" fmla="*/ 553720 w 1402080"/>
                  <a:gd name="connsiteY4" fmla="*/ 0 h 915035"/>
                  <a:gd name="connsiteX0" fmla="*/ 553720 w 1399540"/>
                  <a:gd name="connsiteY0" fmla="*/ 0 h 915035"/>
                  <a:gd name="connsiteX1" fmla="*/ 1399540 w 1399540"/>
                  <a:gd name="connsiteY1" fmla="*/ 5080 h 915035"/>
                  <a:gd name="connsiteX2" fmla="*/ 1398905 w 1399540"/>
                  <a:gd name="connsiteY2" fmla="*/ 915035 h 915035"/>
                  <a:gd name="connsiteX3" fmla="*/ 0 w 1399540"/>
                  <a:gd name="connsiteY3" fmla="*/ 913130 h 915035"/>
                  <a:gd name="connsiteX4" fmla="*/ 553720 w 1399540"/>
                  <a:gd name="connsiteY4" fmla="*/ 0 h 915035"/>
                  <a:gd name="connsiteX0" fmla="*/ 553720 w 1402080"/>
                  <a:gd name="connsiteY0" fmla="*/ 0 h 915035"/>
                  <a:gd name="connsiteX1" fmla="*/ 1402080 w 1402080"/>
                  <a:gd name="connsiteY1" fmla="*/ 0 h 915035"/>
                  <a:gd name="connsiteX2" fmla="*/ 1398905 w 1402080"/>
                  <a:gd name="connsiteY2" fmla="*/ 915035 h 915035"/>
                  <a:gd name="connsiteX3" fmla="*/ 0 w 1402080"/>
                  <a:gd name="connsiteY3" fmla="*/ 913130 h 915035"/>
                  <a:gd name="connsiteX4" fmla="*/ 553720 w 1402080"/>
                  <a:gd name="connsiteY4" fmla="*/ 0 h 915035"/>
                  <a:gd name="connsiteX0" fmla="*/ 553720 w 1529080"/>
                  <a:gd name="connsiteY0" fmla="*/ 0 h 915035"/>
                  <a:gd name="connsiteX1" fmla="*/ 1529080 w 1529080"/>
                  <a:gd name="connsiteY1" fmla="*/ 25400 h 915035"/>
                  <a:gd name="connsiteX2" fmla="*/ 1398905 w 1529080"/>
                  <a:gd name="connsiteY2" fmla="*/ 915035 h 915035"/>
                  <a:gd name="connsiteX3" fmla="*/ 0 w 1529080"/>
                  <a:gd name="connsiteY3" fmla="*/ 913130 h 915035"/>
                  <a:gd name="connsiteX4" fmla="*/ 553720 w 1529080"/>
                  <a:gd name="connsiteY4" fmla="*/ 0 h 915035"/>
                  <a:gd name="connsiteX0" fmla="*/ 553720 w 1526540"/>
                  <a:gd name="connsiteY0" fmla="*/ 0 h 915035"/>
                  <a:gd name="connsiteX1" fmla="*/ 1526540 w 1526540"/>
                  <a:gd name="connsiteY1" fmla="*/ 0 h 915035"/>
                  <a:gd name="connsiteX2" fmla="*/ 1398905 w 1526540"/>
                  <a:gd name="connsiteY2" fmla="*/ 915035 h 915035"/>
                  <a:gd name="connsiteX3" fmla="*/ 0 w 1526540"/>
                  <a:gd name="connsiteY3" fmla="*/ 913130 h 915035"/>
                  <a:gd name="connsiteX4" fmla="*/ 553720 w 1526540"/>
                  <a:gd name="connsiteY4" fmla="*/ 0 h 915035"/>
                  <a:gd name="connsiteX0" fmla="*/ 553720 w 1528624"/>
                  <a:gd name="connsiteY0" fmla="*/ 0 h 917575"/>
                  <a:gd name="connsiteX1" fmla="*/ 1526540 w 1528624"/>
                  <a:gd name="connsiteY1" fmla="*/ 0 h 917575"/>
                  <a:gd name="connsiteX2" fmla="*/ 1528445 w 1528624"/>
                  <a:gd name="connsiteY2" fmla="*/ 917575 h 917575"/>
                  <a:gd name="connsiteX3" fmla="*/ 0 w 1528624"/>
                  <a:gd name="connsiteY3" fmla="*/ 913130 h 917575"/>
                  <a:gd name="connsiteX4" fmla="*/ 553720 w 1528624"/>
                  <a:gd name="connsiteY4" fmla="*/ 0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8624" h="917575">
                    <a:moveTo>
                      <a:pt x="553720" y="0"/>
                    </a:moveTo>
                    <a:lnTo>
                      <a:pt x="1526540" y="0"/>
                    </a:lnTo>
                    <a:cubicBezTo>
                      <a:pt x="1525482" y="267758"/>
                      <a:pt x="1529503" y="649817"/>
                      <a:pt x="1528445" y="917575"/>
                    </a:cubicBezTo>
                    <a:lnTo>
                      <a:pt x="0" y="913130"/>
                    </a:lnTo>
                    <a:lnTo>
                      <a:pt x="553720" y="0"/>
                    </a:lnTo>
                    <a:close/>
                  </a:path>
                </a:pathLst>
              </a:custGeom>
              <a:solidFill>
                <a:srgbClr val="FAB90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lnSpc>
                    <a:spcPct val="90000"/>
                  </a:lnSpc>
                  <a:spcBef>
                    <a:spcPct val="0"/>
                  </a:spcBef>
                  <a:spcAft>
                    <a:spcPct val="0"/>
                  </a:spcAft>
                </a:pPr>
                <a:endParaRPr lang="en-US" sz="750" b="1" smtClean="0">
                  <a:solidFill>
                    <a:prstClr val="black"/>
                  </a:solidFill>
                  <a:latin typeface="Arial Black" pitchFamily="34" charset="0"/>
                </a:endParaRPr>
              </a:p>
            </p:txBody>
          </p:sp>
          <p:sp>
            <p:nvSpPr>
              <p:cNvPr id="16" name="Rectangle 5"/>
              <p:cNvSpPr/>
              <p:nvPr/>
            </p:nvSpPr>
            <p:spPr bwMode="auto">
              <a:xfrm>
                <a:off x="10049936" y="261764"/>
                <a:ext cx="2150720" cy="1413424"/>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 name="connsiteX4" fmla="*/ 0 w 762000"/>
                  <a:gd name="connsiteY4" fmla="*/ 0 h 762000"/>
                  <a:gd name="connsiteX0" fmla="*/ 0 w 765175"/>
                  <a:gd name="connsiteY0" fmla="*/ 41275 h 803275"/>
                  <a:gd name="connsiteX1" fmla="*/ 765175 w 765175"/>
                  <a:gd name="connsiteY1" fmla="*/ 0 h 803275"/>
                  <a:gd name="connsiteX2" fmla="*/ 762000 w 765175"/>
                  <a:gd name="connsiteY2" fmla="*/ 803275 h 803275"/>
                  <a:gd name="connsiteX3" fmla="*/ 0 w 765175"/>
                  <a:gd name="connsiteY3" fmla="*/ 803275 h 803275"/>
                  <a:gd name="connsiteX4" fmla="*/ 0 w 765175"/>
                  <a:gd name="connsiteY4" fmla="*/ 41275 h 803275"/>
                  <a:gd name="connsiteX0" fmla="*/ 15875 w 765175"/>
                  <a:gd name="connsiteY0" fmla="*/ 0 h 803275"/>
                  <a:gd name="connsiteX1" fmla="*/ 765175 w 765175"/>
                  <a:gd name="connsiteY1" fmla="*/ 0 h 803275"/>
                  <a:gd name="connsiteX2" fmla="*/ 762000 w 765175"/>
                  <a:gd name="connsiteY2" fmla="*/ 803275 h 803275"/>
                  <a:gd name="connsiteX3" fmla="*/ 0 w 765175"/>
                  <a:gd name="connsiteY3" fmla="*/ 803275 h 803275"/>
                  <a:gd name="connsiteX4" fmla="*/ 15875 w 765175"/>
                  <a:gd name="connsiteY4" fmla="*/ 0 h 803275"/>
                  <a:gd name="connsiteX0" fmla="*/ 469900 w 1219200"/>
                  <a:gd name="connsiteY0" fmla="*/ 0 h 806450"/>
                  <a:gd name="connsiteX1" fmla="*/ 1219200 w 1219200"/>
                  <a:gd name="connsiteY1" fmla="*/ 0 h 806450"/>
                  <a:gd name="connsiteX2" fmla="*/ 1216025 w 1219200"/>
                  <a:gd name="connsiteY2" fmla="*/ 803275 h 806450"/>
                  <a:gd name="connsiteX3" fmla="*/ 0 w 1219200"/>
                  <a:gd name="connsiteY3" fmla="*/ 806450 h 806450"/>
                  <a:gd name="connsiteX4" fmla="*/ 469900 w 1219200"/>
                  <a:gd name="connsiteY4" fmla="*/ 0 h 806450"/>
                  <a:gd name="connsiteX0" fmla="*/ 469900 w 1450975"/>
                  <a:gd name="connsiteY0" fmla="*/ 0 h 806450"/>
                  <a:gd name="connsiteX1" fmla="*/ 1450975 w 1450975"/>
                  <a:gd name="connsiteY1" fmla="*/ 6350 h 806450"/>
                  <a:gd name="connsiteX2" fmla="*/ 1216025 w 1450975"/>
                  <a:gd name="connsiteY2" fmla="*/ 803275 h 806450"/>
                  <a:gd name="connsiteX3" fmla="*/ 0 w 1450975"/>
                  <a:gd name="connsiteY3" fmla="*/ 806450 h 806450"/>
                  <a:gd name="connsiteX4" fmla="*/ 469900 w 1450975"/>
                  <a:gd name="connsiteY4" fmla="*/ 0 h 806450"/>
                  <a:gd name="connsiteX0" fmla="*/ 469900 w 1450975"/>
                  <a:gd name="connsiteY0" fmla="*/ 0 h 812800"/>
                  <a:gd name="connsiteX1" fmla="*/ 1450975 w 1450975"/>
                  <a:gd name="connsiteY1" fmla="*/ 6350 h 812800"/>
                  <a:gd name="connsiteX2" fmla="*/ 1435100 w 1450975"/>
                  <a:gd name="connsiteY2" fmla="*/ 812800 h 812800"/>
                  <a:gd name="connsiteX3" fmla="*/ 0 w 1450975"/>
                  <a:gd name="connsiteY3" fmla="*/ 806450 h 812800"/>
                  <a:gd name="connsiteX4" fmla="*/ 469900 w 1450975"/>
                  <a:gd name="connsiteY4" fmla="*/ 0 h 812800"/>
                  <a:gd name="connsiteX0" fmla="*/ 469900 w 1450975"/>
                  <a:gd name="connsiteY0" fmla="*/ 0 h 812800"/>
                  <a:gd name="connsiteX1" fmla="*/ 1450975 w 1450975"/>
                  <a:gd name="connsiteY1" fmla="*/ 6350 h 812800"/>
                  <a:gd name="connsiteX2" fmla="*/ 1447800 w 1450975"/>
                  <a:gd name="connsiteY2" fmla="*/ 812800 h 812800"/>
                  <a:gd name="connsiteX3" fmla="*/ 0 w 1450975"/>
                  <a:gd name="connsiteY3" fmla="*/ 806450 h 812800"/>
                  <a:gd name="connsiteX4" fmla="*/ 469900 w 1450975"/>
                  <a:gd name="connsiteY4" fmla="*/ 0 h 812800"/>
                  <a:gd name="connsiteX0" fmla="*/ 469900 w 1451280"/>
                  <a:gd name="connsiteY0" fmla="*/ 0 h 812800"/>
                  <a:gd name="connsiteX1" fmla="*/ 1450975 w 1451280"/>
                  <a:gd name="connsiteY1" fmla="*/ 6350 h 812800"/>
                  <a:gd name="connsiteX2" fmla="*/ 1450975 w 1451280"/>
                  <a:gd name="connsiteY2" fmla="*/ 812800 h 812800"/>
                  <a:gd name="connsiteX3" fmla="*/ 0 w 1451280"/>
                  <a:gd name="connsiteY3" fmla="*/ 806450 h 812800"/>
                  <a:gd name="connsiteX4" fmla="*/ 469900 w 1451280"/>
                  <a:gd name="connsiteY4" fmla="*/ 0 h 812800"/>
                  <a:gd name="connsiteX0" fmla="*/ 536575 w 1451280"/>
                  <a:gd name="connsiteY0" fmla="*/ 0 h 930275"/>
                  <a:gd name="connsiteX1" fmla="*/ 1450975 w 1451280"/>
                  <a:gd name="connsiteY1" fmla="*/ 123825 h 930275"/>
                  <a:gd name="connsiteX2" fmla="*/ 1450975 w 1451280"/>
                  <a:gd name="connsiteY2" fmla="*/ 930275 h 930275"/>
                  <a:gd name="connsiteX3" fmla="*/ 0 w 1451280"/>
                  <a:gd name="connsiteY3" fmla="*/ 923925 h 930275"/>
                  <a:gd name="connsiteX4" fmla="*/ 536575 w 1451280"/>
                  <a:gd name="connsiteY4" fmla="*/ 0 h 930275"/>
                  <a:gd name="connsiteX0" fmla="*/ 536575 w 1454150"/>
                  <a:gd name="connsiteY0" fmla="*/ 0 h 930275"/>
                  <a:gd name="connsiteX1" fmla="*/ 1454150 w 1454150"/>
                  <a:gd name="connsiteY1" fmla="*/ 0 h 930275"/>
                  <a:gd name="connsiteX2" fmla="*/ 1450975 w 1454150"/>
                  <a:gd name="connsiteY2" fmla="*/ 930275 h 930275"/>
                  <a:gd name="connsiteX3" fmla="*/ 0 w 1454150"/>
                  <a:gd name="connsiteY3" fmla="*/ 923925 h 930275"/>
                  <a:gd name="connsiteX4" fmla="*/ 536575 w 1454150"/>
                  <a:gd name="connsiteY4" fmla="*/ 0 h 930275"/>
                  <a:gd name="connsiteX0" fmla="*/ 536575 w 1603375"/>
                  <a:gd name="connsiteY0" fmla="*/ 3175 h 933450"/>
                  <a:gd name="connsiteX1" fmla="*/ 1603375 w 1603375"/>
                  <a:gd name="connsiteY1" fmla="*/ 0 h 933450"/>
                  <a:gd name="connsiteX2" fmla="*/ 1450975 w 1603375"/>
                  <a:gd name="connsiteY2" fmla="*/ 933450 h 933450"/>
                  <a:gd name="connsiteX3" fmla="*/ 0 w 1603375"/>
                  <a:gd name="connsiteY3" fmla="*/ 927100 h 933450"/>
                  <a:gd name="connsiteX4" fmla="*/ 536575 w 1603375"/>
                  <a:gd name="connsiteY4" fmla="*/ 3175 h 933450"/>
                  <a:gd name="connsiteX0" fmla="*/ 536575 w 1603680"/>
                  <a:gd name="connsiteY0" fmla="*/ 3175 h 930275"/>
                  <a:gd name="connsiteX1" fmla="*/ 1603375 w 1603680"/>
                  <a:gd name="connsiteY1" fmla="*/ 0 h 930275"/>
                  <a:gd name="connsiteX2" fmla="*/ 1603375 w 1603680"/>
                  <a:gd name="connsiteY2" fmla="*/ 930275 h 930275"/>
                  <a:gd name="connsiteX3" fmla="*/ 0 w 1603680"/>
                  <a:gd name="connsiteY3" fmla="*/ 927100 h 930275"/>
                  <a:gd name="connsiteX4" fmla="*/ 536575 w 1603680"/>
                  <a:gd name="connsiteY4" fmla="*/ 3175 h 930275"/>
                  <a:gd name="connsiteX0" fmla="*/ 536575 w 1609725"/>
                  <a:gd name="connsiteY0" fmla="*/ 0 h 927100"/>
                  <a:gd name="connsiteX1" fmla="*/ 1609725 w 1609725"/>
                  <a:gd name="connsiteY1" fmla="*/ 0 h 927100"/>
                  <a:gd name="connsiteX2" fmla="*/ 1603375 w 1609725"/>
                  <a:gd name="connsiteY2" fmla="*/ 927100 h 927100"/>
                  <a:gd name="connsiteX3" fmla="*/ 0 w 1609725"/>
                  <a:gd name="connsiteY3" fmla="*/ 923925 h 927100"/>
                  <a:gd name="connsiteX4" fmla="*/ 536575 w 1609725"/>
                  <a:gd name="connsiteY4" fmla="*/ 0 h 927100"/>
                  <a:gd name="connsiteX0" fmla="*/ 536575 w 1613040"/>
                  <a:gd name="connsiteY0" fmla="*/ 0 h 927100"/>
                  <a:gd name="connsiteX1" fmla="*/ 1609725 w 1613040"/>
                  <a:gd name="connsiteY1" fmla="*/ 0 h 927100"/>
                  <a:gd name="connsiteX2" fmla="*/ 1612900 w 1613040"/>
                  <a:gd name="connsiteY2" fmla="*/ 927100 h 927100"/>
                  <a:gd name="connsiteX3" fmla="*/ 0 w 1613040"/>
                  <a:gd name="connsiteY3" fmla="*/ 923925 h 927100"/>
                  <a:gd name="connsiteX4" fmla="*/ 536575 w 1613040"/>
                  <a:gd name="connsiteY4" fmla="*/ 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040" h="927100">
                    <a:moveTo>
                      <a:pt x="536575" y="0"/>
                    </a:moveTo>
                    <a:lnTo>
                      <a:pt x="1609725" y="0"/>
                    </a:lnTo>
                    <a:cubicBezTo>
                      <a:pt x="1608667" y="267758"/>
                      <a:pt x="1613958" y="659342"/>
                      <a:pt x="1612900" y="927100"/>
                    </a:cubicBezTo>
                    <a:lnTo>
                      <a:pt x="0" y="923925"/>
                    </a:lnTo>
                    <a:lnTo>
                      <a:pt x="536575" y="0"/>
                    </a:lnTo>
                    <a:close/>
                  </a:path>
                </a:pathLst>
              </a:custGeom>
              <a:solidFill>
                <a:srgbClr val="299DEB"/>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lnSpc>
                    <a:spcPct val="90000"/>
                  </a:lnSpc>
                  <a:spcBef>
                    <a:spcPct val="0"/>
                  </a:spcBef>
                  <a:spcAft>
                    <a:spcPct val="0"/>
                  </a:spcAft>
                </a:pPr>
                <a:endParaRPr lang="en-US" sz="750" b="1" smtClean="0">
                  <a:solidFill>
                    <a:prstClr val="black"/>
                  </a:solidFill>
                  <a:latin typeface="Arial Black" pitchFamily="34" charset="0"/>
                </a:endParaRPr>
              </a:p>
            </p:txBody>
          </p:sp>
          <p:pic>
            <p:nvPicPr>
              <p:cNvPr id="17" name="Picture 16" descr="NAVSEA Warfare Centers - Carderock Logo 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6400" y="624801"/>
                <a:ext cx="1600767" cy="813203"/>
              </a:xfrm>
              <a:prstGeom prst="rect">
                <a:avLst/>
              </a:prstGeom>
            </p:spPr>
          </p:pic>
        </p:grpSp>
      </p:grpSp>
      <p:sp>
        <p:nvSpPr>
          <p:cNvPr id="3" name="Content Placeholder 2"/>
          <p:cNvSpPr>
            <a:spLocks noGrp="1"/>
          </p:cNvSpPr>
          <p:nvPr>
            <p:ph idx="1"/>
          </p:nvPr>
        </p:nvSpPr>
        <p:spPr>
          <a:xfrm>
            <a:off x="457200" y="1600202"/>
            <a:ext cx="8229600" cy="4525963"/>
          </a:xfrm>
          <a:prstGeom prst="rect">
            <a:avLst/>
          </a:prstGeom>
        </p:spPr>
        <p:txBody>
          <a:bodyPr/>
          <a:lstStyle>
            <a:lvl1pPr marL="0" indent="0">
              <a:buNone/>
              <a:defRPr sz="1800" b="1">
                <a:solidFill>
                  <a:schemeClr val="accent1">
                    <a:lumMod val="50000"/>
                  </a:schemeClr>
                </a:solidFill>
                <a:latin typeface="Arial Narrow" panose="020B0606020202030204" pitchFamily="34" charset="0"/>
              </a:defRPr>
            </a:lvl1pPr>
            <a:lvl2pPr marL="557213" indent="-214313">
              <a:buFont typeface="Arial" panose="020B0604020202020204" pitchFamily="34" charset="0"/>
              <a:buChar char="•"/>
              <a:defRPr sz="1500">
                <a:solidFill>
                  <a:schemeClr val="accent1">
                    <a:lumMod val="50000"/>
                  </a:schemeClr>
                </a:solidFill>
                <a:latin typeface="Arial Narrow" panose="020B0606020202030204" pitchFamily="34" charset="0"/>
              </a:defRPr>
            </a:lvl2pPr>
            <a:lvl3pPr marL="857250" indent="-171450">
              <a:buFont typeface="Arial" panose="020B0604020202020204" pitchFamily="34" charset="0"/>
              <a:buChar char="•"/>
              <a:defRPr sz="1350">
                <a:solidFill>
                  <a:schemeClr val="accent1">
                    <a:lumMod val="50000"/>
                  </a:schemeClr>
                </a:solidFill>
                <a:latin typeface="Arial Narrow" panose="020B0606020202030204" pitchFamily="34" charset="0"/>
              </a:defRPr>
            </a:lvl3pPr>
            <a:lvl4pPr marL="1200150" indent="-171450">
              <a:buFont typeface="Arial" panose="020B0604020202020204" pitchFamily="34" charset="0"/>
              <a:buChar char="•"/>
              <a:defRPr sz="1200">
                <a:solidFill>
                  <a:schemeClr val="accent1">
                    <a:lumMod val="50000"/>
                  </a:schemeClr>
                </a:solidFill>
                <a:latin typeface="Arial Narrow" panose="020B0606020202030204" pitchFamily="34" charset="0"/>
              </a:defRPr>
            </a:lvl4pPr>
            <a:lvl5pPr marL="1543050" indent="-171450">
              <a:buFont typeface="Arial" panose="020B0604020202020204" pitchFamily="34" charset="0"/>
              <a:buChar char="•"/>
              <a:defRPr sz="1050">
                <a:solidFill>
                  <a:schemeClr val="accent1">
                    <a:lumMod val="50000"/>
                  </a:schemeClr>
                </a:solidFill>
                <a:latin typeface="Arial Narrow" panose="020B0606020202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274638"/>
            <a:ext cx="8229600" cy="715962"/>
          </a:xfrm>
          <a:prstGeom prst="rect">
            <a:avLst/>
          </a:prstGeom>
        </p:spPr>
        <p:txBody>
          <a:bodyPr/>
          <a:lstStyle>
            <a:lvl1pPr algn="l">
              <a:defRPr sz="3000">
                <a:solidFill>
                  <a:schemeClr val="bg1"/>
                </a:solidFill>
                <a:latin typeface="Arial Narrow" panose="020B0606020202030204" pitchFamily="34" charset="0"/>
              </a:defRPr>
            </a:lvl1pPr>
          </a:lstStyle>
          <a:p>
            <a:r>
              <a:rPr lang="en-US" dirty="0" smtClean="0"/>
              <a:t>Click to edit Master title style</a:t>
            </a:r>
            <a:endParaRPr lang="en-US" dirty="0"/>
          </a:p>
        </p:txBody>
      </p:sp>
      <p:sp>
        <p:nvSpPr>
          <p:cNvPr id="19" name="Slide Number Placeholder 5"/>
          <p:cNvSpPr>
            <a:spLocks noGrp="1"/>
          </p:cNvSpPr>
          <p:nvPr>
            <p:ph type="sldNum" sz="quarter" idx="12"/>
          </p:nvPr>
        </p:nvSpPr>
        <p:spPr>
          <a:xfrm>
            <a:off x="114300" y="6625820"/>
            <a:ext cx="8724901" cy="235728"/>
          </a:xfrm>
          <a:prstGeom prst="rect">
            <a:avLst/>
          </a:prstGeom>
        </p:spPr>
        <p:txBody>
          <a:bodyPr/>
          <a:lstStyle>
            <a:lvl1pPr marL="0" marR="0" indent="0" algn="l" defTabSz="685800" rtl="0" eaLnBrk="1" fontAlgn="base" latinLnBrk="0" hangingPunct="1">
              <a:lnSpc>
                <a:spcPct val="100000"/>
              </a:lnSpc>
              <a:spcBef>
                <a:spcPct val="0"/>
              </a:spcBef>
              <a:spcAft>
                <a:spcPct val="0"/>
              </a:spcAft>
              <a:buClrTx/>
              <a:buSzTx/>
              <a:buFontTx/>
              <a:buNone/>
              <a:tabLst/>
              <a:defRPr sz="600">
                <a:solidFill>
                  <a:srgbClr val="002060"/>
                </a:solidFill>
                <a:latin typeface="Arial Narrow" panose="020B0606020202030204" pitchFamily="34" charset="0"/>
              </a:defRPr>
            </a:lvl1pPr>
          </a:lstStyle>
          <a:p>
            <a:pPr>
              <a:defRPr/>
            </a:pPr>
            <a:r>
              <a:rPr lang="en-US" altLang="en-US" dirty="0" smtClean="0"/>
              <a:t>Distribution Statement  A:  Approved for Public Release; distribution unlimited.</a:t>
            </a:r>
            <a:endParaRPr lang="en-US" altLang="en-US" b="1" dirty="0" smtClean="0"/>
          </a:p>
        </p:txBody>
      </p:sp>
      <p:sp>
        <p:nvSpPr>
          <p:cNvPr id="20" name="TextBox 19"/>
          <p:cNvSpPr txBox="1"/>
          <p:nvPr userDrawn="1"/>
        </p:nvSpPr>
        <p:spPr>
          <a:xfrm>
            <a:off x="8905783" y="6615180"/>
            <a:ext cx="228600" cy="403957"/>
          </a:xfrm>
          <a:prstGeom prst="rect">
            <a:avLst/>
          </a:prstGeom>
          <a:noFill/>
        </p:spPr>
        <p:txBody>
          <a:bodyPr wrap="square" rtlCol="0">
            <a:spAutoFit/>
          </a:bodyPr>
          <a:lstStyle/>
          <a:p>
            <a:fld id="{6F56DADA-61BA-469C-8463-D8F9129704BC}" type="slidenum">
              <a:rPr lang="en-US" altLang="en-US" sz="675" smtClean="0">
                <a:solidFill>
                  <a:srgbClr val="002060"/>
                </a:solidFill>
                <a:latin typeface="Arial Narrow" panose="020B0606020202030204" pitchFamily="34" charset="0"/>
              </a:rPr>
              <a:pPr/>
              <a:t>‹#›</a:t>
            </a:fld>
            <a:endParaRPr lang="en-US" sz="675" dirty="0">
              <a:solidFill>
                <a:srgbClr val="002060"/>
              </a:solidFill>
            </a:endParaRPr>
          </a:p>
        </p:txBody>
      </p:sp>
    </p:spTree>
    <p:extLst>
      <p:ext uri="{BB962C8B-B14F-4D97-AF65-F5344CB8AC3E}">
        <p14:creationId xmlns:p14="http://schemas.microsoft.com/office/powerpoint/2010/main" val="79295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56672"/>
            <a:ext cx="8229600" cy="5093696"/>
          </a:xfrm>
          <a:prstGeom prst="rect">
            <a:avLst/>
          </a:prstGeom>
        </p:spPr>
        <p:txBody>
          <a:bodyPr/>
          <a:lstStyle>
            <a:lvl1pPr marL="0" indent="0">
              <a:buNone/>
              <a:defRPr sz="1800" b="1">
                <a:solidFill>
                  <a:schemeClr val="accent1">
                    <a:lumMod val="50000"/>
                  </a:schemeClr>
                </a:solidFill>
                <a:latin typeface="Arial Narrow" panose="020B0606020202030204" pitchFamily="34" charset="0"/>
              </a:defRPr>
            </a:lvl1pPr>
            <a:lvl2pPr marL="557213" indent="-214313">
              <a:buFont typeface="Arial" panose="020B0604020202020204" pitchFamily="34" charset="0"/>
              <a:buChar char="•"/>
              <a:defRPr sz="1500">
                <a:solidFill>
                  <a:schemeClr val="accent1">
                    <a:lumMod val="50000"/>
                  </a:schemeClr>
                </a:solidFill>
                <a:latin typeface="Arial Narrow" panose="020B0606020202030204" pitchFamily="34" charset="0"/>
              </a:defRPr>
            </a:lvl2pPr>
            <a:lvl3pPr marL="857250" indent="-171450">
              <a:buFont typeface="Arial" panose="020B0604020202020204" pitchFamily="34" charset="0"/>
              <a:buChar char="•"/>
              <a:defRPr sz="1350">
                <a:solidFill>
                  <a:schemeClr val="accent1">
                    <a:lumMod val="50000"/>
                  </a:schemeClr>
                </a:solidFill>
                <a:latin typeface="Arial Narrow" panose="020B0606020202030204" pitchFamily="34" charset="0"/>
              </a:defRPr>
            </a:lvl3pPr>
            <a:lvl4pPr marL="1200150" indent="-171450">
              <a:buFont typeface="Arial" panose="020B0604020202020204" pitchFamily="34" charset="0"/>
              <a:buChar char="•"/>
              <a:defRPr sz="1200">
                <a:solidFill>
                  <a:schemeClr val="accent1">
                    <a:lumMod val="50000"/>
                  </a:schemeClr>
                </a:solidFill>
                <a:latin typeface="Arial Narrow" panose="020B0606020202030204" pitchFamily="34" charset="0"/>
              </a:defRPr>
            </a:lvl4pPr>
            <a:lvl5pPr marL="1543050" indent="-171450">
              <a:buFont typeface="Arial" panose="020B0604020202020204" pitchFamily="34" charset="0"/>
              <a:buChar char="•"/>
              <a:defRPr sz="1050">
                <a:solidFill>
                  <a:schemeClr val="accent1">
                    <a:lumMod val="50000"/>
                  </a:schemeClr>
                </a:solidFill>
                <a:latin typeface="Arial Narrow" panose="020B0606020202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28651" y="228600"/>
            <a:ext cx="8058150" cy="639762"/>
          </a:xfrm>
          <a:prstGeom prst="rect">
            <a:avLst/>
          </a:prstGeom>
        </p:spPr>
        <p:txBody>
          <a:bodyPr/>
          <a:lstStyle>
            <a:lvl1pPr algn="l">
              <a:defRPr sz="3000" b="1">
                <a:solidFill>
                  <a:schemeClr val="accent1">
                    <a:lumMod val="50000"/>
                  </a:schemeClr>
                </a:solidFill>
                <a:latin typeface="Arial Narrow" panose="020B0606020202030204" pitchFamily="34" charset="0"/>
              </a:defRPr>
            </a:lvl1pPr>
          </a:lstStyle>
          <a:p>
            <a:r>
              <a:rPr lang="en-US" dirty="0" smtClean="0"/>
              <a:t>Click to edit Master title style</a:t>
            </a:r>
            <a:endParaRPr lang="en-US" dirty="0"/>
          </a:p>
        </p:txBody>
      </p:sp>
      <p:grpSp>
        <p:nvGrpSpPr>
          <p:cNvPr id="4" name="Group 3"/>
          <p:cNvGrpSpPr/>
          <p:nvPr userDrawn="1"/>
        </p:nvGrpSpPr>
        <p:grpSpPr>
          <a:xfrm>
            <a:off x="-6350" y="1"/>
            <a:ext cx="9150350" cy="1066799"/>
            <a:chOff x="-8467" y="0"/>
            <a:chExt cx="12200467" cy="1066799"/>
          </a:xfrm>
        </p:grpSpPr>
        <p:sp>
          <p:nvSpPr>
            <p:cNvPr id="20" name="Rectangle 19"/>
            <p:cNvSpPr/>
            <p:nvPr/>
          </p:nvSpPr>
          <p:spPr bwMode="auto">
            <a:xfrm>
              <a:off x="-8467" y="990599"/>
              <a:ext cx="12200467" cy="76200"/>
            </a:xfrm>
            <a:prstGeom prst="rect">
              <a:avLst/>
            </a:prstGeom>
            <a:solidFill>
              <a:srgbClr val="FAB90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90000"/>
                </a:lnSpc>
                <a:spcBef>
                  <a:spcPct val="0"/>
                </a:spcBef>
                <a:spcAft>
                  <a:spcPct val="0"/>
                </a:spcAft>
                <a:buClrTx/>
                <a:buSzTx/>
                <a:buFontTx/>
                <a:buNone/>
                <a:tabLst/>
              </a:pPr>
              <a:endParaRPr kumimoji="0" lang="en-US" sz="750" b="1" i="0" u="none" strike="noStrike" cap="none" normalizeH="0" baseline="0" smtClean="0">
                <a:ln>
                  <a:noFill/>
                </a:ln>
                <a:solidFill>
                  <a:schemeClr val="tx1"/>
                </a:solidFill>
                <a:effectLst/>
                <a:latin typeface="Arial Black" pitchFamily="34" charset="0"/>
              </a:endParaRPr>
            </a:p>
          </p:txBody>
        </p:sp>
        <p:pic>
          <p:nvPicPr>
            <p:cNvPr id="21" name="Picture 20" descr="Yellow-Blue block opposite upsidedown.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86" y="0"/>
              <a:ext cx="957414" cy="1055920"/>
            </a:xfrm>
            <a:prstGeom prst="rect">
              <a:avLst/>
            </a:prstGeom>
          </p:spPr>
        </p:pic>
        <p:pic>
          <p:nvPicPr>
            <p:cNvPr id="23" name="Picture 22" descr="NAVSEA Warfare Centers - Carderock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1927" y="193086"/>
              <a:ext cx="1367673" cy="607640"/>
            </a:xfrm>
            <a:prstGeom prst="rect">
              <a:avLst/>
            </a:prstGeom>
          </p:spPr>
        </p:pic>
      </p:grpSp>
      <p:sp>
        <p:nvSpPr>
          <p:cNvPr id="26" name="Rectangle 25"/>
          <p:cNvSpPr/>
          <p:nvPr userDrawn="1"/>
        </p:nvSpPr>
        <p:spPr bwMode="auto">
          <a:xfrm flipV="1">
            <a:off x="0" y="6629400"/>
            <a:ext cx="9144000" cy="228600"/>
          </a:xfrm>
          <a:prstGeom prst="rect">
            <a:avLst/>
          </a:prstGeom>
          <a:solidFill>
            <a:srgbClr val="0A273F"/>
          </a:solidFill>
          <a:ln w="254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lnSpc>
                <a:spcPct val="90000"/>
              </a:lnSpc>
              <a:spcBef>
                <a:spcPct val="0"/>
              </a:spcBef>
              <a:spcAft>
                <a:spcPct val="0"/>
              </a:spcAft>
            </a:pPr>
            <a:endParaRPr lang="en-US" sz="750" b="1" smtClean="0">
              <a:solidFill>
                <a:prstClr val="black"/>
              </a:solidFill>
              <a:latin typeface="Arial Black" pitchFamily="34" charset="0"/>
            </a:endParaRPr>
          </a:p>
        </p:txBody>
      </p:sp>
      <p:sp>
        <p:nvSpPr>
          <p:cNvPr id="27" name="Rectangle 6"/>
          <p:cNvSpPr/>
          <p:nvPr userDrawn="1"/>
        </p:nvSpPr>
        <p:spPr bwMode="auto">
          <a:xfrm>
            <a:off x="114300" y="6573820"/>
            <a:ext cx="2260600" cy="284180"/>
          </a:xfrm>
          <a:custGeom>
            <a:avLst/>
            <a:gdLst>
              <a:gd name="connsiteX0" fmla="*/ 0 w 2946400"/>
              <a:gd name="connsiteY0" fmla="*/ 0 h 381000"/>
              <a:gd name="connsiteX1" fmla="*/ 2946400 w 2946400"/>
              <a:gd name="connsiteY1" fmla="*/ 0 h 381000"/>
              <a:gd name="connsiteX2" fmla="*/ 2946400 w 2946400"/>
              <a:gd name="connsiteY2" fmla="*/ 381000 h 381000"/>
              <a:gd name="connsiteX3" fmla="*/ 0 w 2946400"/>
              <a:gd name="connsiteY3" fmla="*/ 381000 h 381000"/>
              <a:gd name="connsiteX4" fmla="*/ 0 w 2946400"/>
              <a:gd name="connsiteY4" fmla="*/ 0 h 381000"/>
              <a:gd name="connsiteX0" fmla="*/ 149225 w 2946400"/>
              <a:gd name="connsiteY0" fmla="*/ 0 h 381000"/>
              <a:gd name="connsiteX1" fmla="*/ 2946400 w 2946400"/>
              <a:gd name="connsiteY1" fmla="*/ 0 h 381000"/>
              <a:gd name="connsiteX2" fmla="*/ 2946400 w 2946400"/>
              <a:gd name="connsiteY2" fmla="*/ 381000 h 381000"/>
              <a:gd name="connsiteX3" fmla="*/ 0 w 2946400"/>
              <a:gd name="connsiteY3" fmla="*/ 381000 h 381000"/>
              <a:gd name="connsiteX4" fmla="*/ 149225 w 2946400"/>
              <a:gd name="connsiteY4" fmla="*/ 0 h 381000"/>
              <a:gd name="connsiteX0" fmla="*/ 219075 w 3016250"/>
              <a:gd name="connsiteY0" fmla="*/ 0 h 384175"/>
              <a:gd name="connsiteX1" fmla="*/ 3016250 w 3016250"/>
              <a:gd name="connsiteY1" fmla="*/ 0 h 384175"/>
              <a:gd name="connsiteX2" fmla="*/ 3016250 w 3016250"/>
              <a:gd name="connsiteY2" fmla="*/ 381000 h 384175"/>
              <a:gd name="connsiteX3" fmla="*/ 0 w 3016250"/>
              <a:gd name="connsiteY3" fmla="*/ 384175 h 384175"/>
              <a:gd name="connsiteX4" fmla="*/ 219075 w 3016250"/>
              <a:gd name="connsiteY4" fmla="*/ 0 h 384175"/>
              <a:gd name="connsiteX0" fmla="*/ 241300 w 3016250"/>
              <a:gd name="connsiteY0" fmla="*/ 3175 h 384175"/>
              <a:gd name="connsiteX1" fmla="*/ 3016250 w 3016250"/>
              <a:gd name="connsiteY1" fmla="*/ 0 h 384175"/>
              <a:gd name="connsiteX2" fmla="*/ 3016250 w 3016250"/>
              <a:gd name="connsiteY2" fmla="*/ 381000 h 384175"/>
              <a:gd name="connsiteX3" fmla="*/ 0 w 3016250"/>
              <a:gd name="connsiteY3" fmla="*/ 384175 h 384175"/>
              <a:gd name="connsiteX4" fmla="*/ 241300 w 3016250"/>
              <a:gd name="connsiteY4" fmla="*/ 3175 h 384175"/>
              <a:gd name="connsiteX0" fmla="*/ 228600 w 3016250"/>
              <a:gd name="connsiteY0" fmla="*/ 0 h 384175"/>
              <a:gd name="connsiteX1" fmla="*/ 3016250 w 3016250"/>
              <a:gd name="connsiteY1" fmla="*/ 0 h 384175"/>
              <a:gd name="connsiteX2" fmla="*/ 3016250 w 3016250"/>
              <a:gd name="connsiteY2" fmla="*/ 381000 h 384175"/>
              <a:gd name="connsiteX3" fmla="*/ 0 w 3016250"/>
              <a:gd name="connsiteY3" fmla="*/ 384175 h 384175"/>
              <a:gd name="connsiteX4" fmla="*/ 228600 w 3016250"/>
              <a:gd name="connsiteY4" fmla="*/ 0 h 384175"/>
              <a:gd name="connsiteX0" fmla="*/ 222250 w 3009900"/>
              <a:gd name="connsiteY0" fmla="*/ 0 h 384175"/>
              <a:gd name="connsiteX1" fmla="*/ 3009900 w 3009900"/>
              <a:gd name="connsiteY1" fmla="*/ 0 h 384175"/>
              <a:gd name="connsiteX2" fmla="*/ 3009900 w 3009900"/>
              <a:gd name="connsiteY2" fmla="*/ 381000 h 384175"/>
              <a:gd name="connsiteX3" fmla="*/ 0 w 3009900"/>
              <a:gd name="connsiteY3" fmla="*/ 384175 h 384175"/>
              <a:gd name="connsiteX4" fmla="*/ 222250 w 3009900"/>
              <a:gd name="connsiteY4" fmla="*/ 0 h 384175"/>
              <a:gd name="connsiteX0" fmla="*/ 222250 w 3194050"/>
              <a:gd name="connsiteY0" fmla="*/ 0 h 384175"/>
              <a:gd name="connsiteX1" fmla="*/ 3194050 w 3194050"/>
              <a:gd name="connsiteY1" fmla="*/ 3175 h 384175"/>
              <a:gd name="connsiteX2" fmla="*/ 3009900 w 3194050"/>
              <a:gd name="connsiteY2" fmla="*/ 381000 h 384175"/>
              <a:gd name="connsiteX3" fmla="*/ 0 w 3194050"/>
              <a:gd name="connsiteY3" fmla="*/ 384175 h 384175"/>
              <a:gd name="connsiteX4" fmla="*/ 222250 w 3194050"/>
              <a:gd name="connsiteY4" fmla="*/ 0 h 384175"/>
              <a:gd name="connsiteX0" fmla="*/ 222250 w 3206750"/>
              <a:gd name="connsiteY0" fmla="*/ 3175 h 387350"/>
              <a:gd name="connsiteX1" fmla="*/ 3206750 w 3206750"/>
              <a:gd name="connsiteY1" fmla="*/ 0 h 387350"/>
              <a:gd name="connsiteX2" fmla="*/ 3009900 w 3206750"/>
              <a:gd name="connsiteY2" fmla="*/ 384175 h 387350"/>
              <a:gd name="connsiteX3" fmla="*/ 0 w 3206750"/>
              <a:gd name="connsiteY3" fmla="*/ 387350 h 387350"/>
              <a:gd name="connsiteX4" fmla="*/ 222250 w 3206750"/>
              <a:gd name="connsiteY4" fmla="*/ 3175 h 387350"/>
              <a:gd name="connsiteX0" fmla="*/ 189749 w 3206750"/>
              <a:gd name="connsiteY0" fmla="*/ 60954 h 387350"/>
              <a:gd name="connsiteX1" fmla="*/ 3206750 w 3206750"/>
              <a:gd name="connsiteY1" fmla="*/ 0 h 387350"/>
              <a:gd name="connsiteX2" fmla="*/ 3009900 w 3206750"/>
              <a:gd name="connsiteY2" fmla="*/ 384175 h 387350"/>
              <a:gd name="connsiteX3" fmla="*/ 0 w 3206750"/>
              <a:gd name="connsiteY3" fmla="*/ 387350 h 387350"/>
              <a:gd name="connsiteX4" fmla="*/ 189749 w 3206750"/>
              <a:gd name="connsiteY4" fmla="*/ 60954 h 387350"/>
              <a:gd name="connsiteX0" fmla="*/ 189749 w 3159804"/>
              <a:gd name="connsiteY0" fmla="*/ 0 h 326396"/>
              <a:gd name="connsiteX1" fmla="*/ 3159804 w 3159804"/>
              <a:gd name="connsiteY1" fmla="*/ 29326 h 326396"/>
              <a:gd name="connsiteX2" fmla="*/ 3009900 w 3159804"/>
              <a:gd name="connsiteY2" fmla="*/ 323221 h 326396"/>
              <a:gd name="connsiteX3" fmla="*/ 0 w 3159804"/>
              <a:gd name="connsiteY3" fmla="*/ 326396 h 326396"/>
              <a:gd name="connsiteX4" fmla="*/ 189749 w 3159804"/>
              <a:gd name="connsiteY4" fmla="*/ 0 h 326396"/>
              <a:gd name="connsiteX0" fmla="*/ 189749 w 3174249"/>
              <a:gd name="connsiteY0" fmla="*/ 3174 h 329570"/>
              <a:gd name="connsiteX1" fmla="*/ 3174249 w 3174249"/>
              <a:gd name="connsiteY1" fmla="*/ 0 h 329570"/>
              <a:gd name="connsiteX2" fmla="*/ 3009900 w 3174249"/>
              <a:gd name="connsiteY2" fmla="*/ 326395 h 329570"/>
              <a:gd name="connsiteX3" fmla="*/ 0 w 3174249"/>
              <a:gd name="connsiteY3" fmla="*/ 329570 h 329570"/>
              <a:gd name="connsiteX4" fmla="*/ 189749 w 3174249"/>
              <a:gd name="connsiteY4" fmla="*/ 3174 h 329570"/>
              <a:gd name="connsiteX0" fmla="*/ 189749 w 3170638"/>
              <a:gd name="connsiteY0" fmla="*/ 0 h 326396"/>
              <a:gd name="connsiteX1" fmla="*/ 3170638 w 3170638"/>
              <a:gd name="connsiteY1" fmla="*/ 4048 h 326396"/>
              <a:gd name="connsiteX2" fmla="*/ 3009900 w 3170638"/>
              <a:gd name="connsiteY2" fmla="*/ 323221 h 326396"/>
              <a:gd name="connsiteX3" fmla="*/ 0 w 3170638"/>
              <a:gd name="connsiteY3" fmla="*/ 326396 h 326396"/>
              <a:gd name="connsiteX4" fmla="*/ 189749 w 3170638"/>
              <a:gd name="connsiteY4" fmla="*/ 0 h 326396"/>
              <a:gd name="connsiteX0" fmla="*/ 189749 w 3170638"/>
              <a:gd name="connsiteY0" fmla="*/ 0 h 322785"/>
              <a:gd name="connsiteX1" fmla="*/ 3170638 w 3170638"/>
              <a:gd name="connsiteY1" fmla="*/ 437 h 322785"/>
              <a:gd name="connsiteX2" fmla="*/ 3009900 w 3170638"/>
              <a:gd name="connsiteY2" fmla="*/ 319610 h 322785"/>
              <a:gd name="connsiteX3" fmla="*/ 0 w 3170638"/>
              <a:gd name="connsiteY3" fmla="*/ 322785 h 322785"/>
              <a:gd name="connsiteX4" fmla="*/ 189749 w 3170638"/>
              <a:gd name="connsiteY4" fmla="*/ 0 h 322785"/>
              <a:gd name="connsiteX0" fmla="*/ 189749 w 3170638"/>
              <a:gd name="connsiteY0" fmla="*/ 0 h 323222"/>
              <a:gd name="connsiteX1" fmla="*/ 3170638 w 3170638"/>
              <a:gd name="connsiteY1" fmla="*/ 437 h 323222"/>
              <a:gd name="connsiteX2" fmla="*/ 3006289 w 3170638"/>
              <a:gd name="connsiteY2" fmla="*/ 323222 h 323222"/>
              <a:gd name="connsiteX3" fmla="*/ 0 w 3170638"/>
              <a:gd name="connsiteY3" fmla="*/ 322785 h 323222"/>
              <a:gd name="connsiteX4" fmla="*/ 189749 w 3170638"/>
              <a:gd name="connsiteY4" fmla="*/ 0 h 323222"/>
              <a:gd name="connsiteX0" fmla="*/ 189749 w 3372865"/>
              <a:gd name="connsiteY0" fmla="*/ 0 h 323222"/>
              <a:gd name="connsiteX1" fmla="*/ 3372865 w 3372865"/>
              <a:gd name="connsiteY1" fmla="*/ 437 h 323222"/>
              <a:gd name="connsiteX2" fmla="*/ 3006289 w 3372865"/>
              <a:gd name="connsiteY2" fmla="*/ 323222 h 323222"/>
              <a:gd name="connsiteX3" fmla="*/ 0 w 3372865"/>
              <a:gd name="connsiteY3" fmla="*/ 322785 h 323222"/>
              <a:gd name="connsiteX4" fmla="*/ 189749 w 3372865"/>
              <a:gd name="connsiteY4" fmla="*/ 0 h 323222"/>
              <a:gd name="connsiteX0" fmla="*/ 189749 w 3372865"/>
              <a:gd name="connsiteY0" fmla="*/ 0 h 323222"/>
              <a:gd name="connsiteX1" fmla="*/ 3372865 w 3372865"/>
              <a:gd name="connsiteY1" fmla="*/ 437 h 323222"/>
              <a:gd name="connsiteX2" fmla="*/ 3168794 w 3372865"/>
              <a:gd name="connsiteY2" fmla="*/ 323222 h 323222"/>
              <a:gd name="connsiteX3" fmla="*/ 0 w 3372865"/>
              <a:gd name="connsiteY3" fmla="*/ 322785 h 323222"/>
              <a:gd name="connsiteX4" fmla="*/ 189749 w 3372865"/>
              <a:gd name="connsiteY4" fmla="*/ 0 h 323222"/>
              <a:gd name="connsiteX0" fmla="*/ 189749 w 3333142"/>
              <a:gd name="connsiteY0" fmla="*/ 0 h 323222"/>
              <a:gd name="connsiteX1" fmla="*/ 3333142 w 3333142"/>
              <a:gd name="connsiteY1" fmla="*/ 437 h 323222"/>
              <a:gd name="connsiteX2" fmla="*/ 3168794 w 3333142"/>
              <a:gd name="connsiteY2" fmla="*/ 323222 h 323222"/>
              <a:gd name="connsiteX3" fmla="*/ 0 w 3333142"/>
              <a:gd name="connsiteY3" fmla="*/ 322785 h 323222"/>
              <a:gd name="connsiteX4" fmla="*/ 189749 w 3333142"/>
              <a:gd name="connsiteY4" fmla="*/ 0 h 323222"/>
              <a:gd name="connsiteX0" fmla="*/ 189749 w 3343976"/>
              <a:gd name="connsiteY0" fmla="*/ 0 h 323222"/>
              <a:gd name="connsiteX1" fmla="*/ 3343976 w 3343976"/>
              <a:gd name="connsiteY1" fmla="*/ 437 h 323222"/>
              <a:gd name="connsiteX2" fmla="*/ 3168794 w 3343976"/>
              <a:gd name="connsiteY2" fmla="*/ 323222 h 323222"/>
              <a:gd name="connsiteX3" fmla="*/ 0 w 3343976"/>
              <a:gd name="connsiteY3" fmla="*/ 322785 h 323222"/>
              <a:gd name="connsiteX4" fmla="*/ 189749 w 3343976"/>
              <a:gd name="connsiteY4" fmla="*/ 0 h 323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3976" h="323222">
                <a:moveTo>
                  <a:pt x="189749" y="0"/>
                </a:moveTo>
                <a:lnTo>
                  <a:pt x="3343976" y="437"/>
                </a:lnTo>
                <a:lnTo>
                  <a:pt x="3168794" y="323222"/>
                </a:lnTo>
                <a:lnTo>
                  <a:pt x="0" y="322785"/>
                </a:lnTo>
                <a:lnTo>
                  <a:pt x="189749" y="0"/>
                </a:lnTo>
                <a:close/>
              </a:path>
            </a:pathLst>
          </a:custGeom>
          <a:solidFill>
            <a:srgbClr val="299DEB"/>
          </a:solidFill>
          <a:ln w="254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lnSpc>
                <a:spcPct val="90000"/>
              </a:lnSpc>
              <a:spcBef>
                <a:spcPct val="0"/>
              </a:spcBef>
              <a:spcAft>
                <a:spcPct val="0"/>
              </a:spcAft>
            </a:pPr>
            <a:endParaRPr lang="en-US" sz="750" b="1" smtClean="0">
              <a:solidFill>
                <a:prstClr val="black"/>
              </a:solidFill>
              <a:latin typeface="Arial Black" pitchFamily="34" charset="0"/>
            </a:endParaRPr>
          </a:p>
        </p:txBody>
      </p:sp>
      <p:sp>
        <p:nvSpPr>
          <p:cNvPr id="28" name="Rectangle 6"/>
          <p:cNvSpPr/>
          <p:nvPr userDrawn="1"/>
        </p:nvSpPr>
        <p:spPr bwMode="auto">
          <a:xfrm>
            <a:off x="184149" y="6548805"/>
            <a:ext cx="2133601" cy="309580"/>
          </a:xfrm>
          <a:custGeom>
            <a:avLst/>
            <a:gdLst>
              <a:gd name="connsiteX0" fmla="*/ 0 w 2946400"/>
              <a:gd name="connsiteY0" fmla="*/ 0 h 381000"/>
              <a:gd name="connsiteX1" fmla="*/ 2946400 w 2946400"/>
              <a:gd name="connsiteY1" fmla="*/ 0 h 381000"/>
              <a:gd name="connsiteX2" fmla="*/ 2946400 w 2946400"/>
              <a:gd name="connsiteY2" fmla="*/ 381000 h 381000"/>
              <a:gd name="connsiteX3" fmla="*/ 0 w 2946400"/>
              <a:gd name="connsiteY3" fmla="*/ 381000 h 381000"/>
              <a:gd name="connsiteX4" fmla="*/ 0 w 2946400"/>
              <a:gd name="connsiteY4" fmla="*/ 0 h 381000"/>
              <a:gd name="connsiteX0" fmla="*/ 149225 w 2946400"/>
              <a:gd name="connsiteY0" fmla="*/ 0 h 381000"/>
              <a:gd name="connsiteX1" fmla="*/ 2946400 w 2946400"/>
              <a:gd name="connsiteY1" fmla="*/ 0 h 381000"/>
              <a:gd name="connsiteX2" fmla="*/ 2946400 w 2946400"/>
              <a:gd name="connsiteY2" fmla="*/ 381000 h 381000"/>
              <a:gd name="connsiteX3" fmla="*/ 0 w 2946400"/>
              <a:gd name="connsiteY3" fmla="*/ 381000 h 381000"/>
              <a:gd name="connsiteX4" fmla="*/ 149225 w 2946400"/>
              <a:gd name="connsiteY4" fmla="*/ 0 h 381000"/>
              <a:gd name="connsiteX0" fmla="*/ 219075 w 3016250"/>
              <a:gd name="connsiteY0" fmla="*/ 0 h 384175"/>
              <a:gd name="connsiteX1" fmla="*/ 3016250 w 3016250"/>
              <a:gd name="connsiteY1" fmla="*/ 0 h 384175"/>
              <a:gd name="connsiteX2" fmla="*/ 3016250 w 3016250"/>
              <a:gd name="connsiteY2" fmla="*/ 381000 h 384175"/>
              <a:gd name="connsiteX3" fmla="*/ 0 w 3016250"/>
              <a:gd name="connsiteY3" fmla="*/ 384175 h 384175"/>
              <a:gd name="connsiteX4" fmla="*/ 219075 w 3016250"/>
              <a:gd name="connsiteY4" fmla="*/ 0 h 384175"/>
              <a:gd name="connsiteX0" fmla="*/ 241300 w 3016250"/>
              <a:gd name="connsiteY0" fmla="*/ 3175 h 384175"/>
              <a:gd name="connsiteX1" fmla="*/ 3016250 w 3016250"/>
              <a:gd name="connsiteY1" fmla="*/ 0 h 384175"/>
              <a:gd name="connsiteX2" fmla="*/ 3016250 w 3016250"/>
              <a:gd name="connsiteY2" fmla="*/ 381000 h 384175"/>
              <a:gd name="connsiteX3" fmla="*/ 0 w 3016250"/>
              <a:gd name="connsiteY3" fmla="*/ 384175 h 384175"/>
              <a:gd name="connsiteX4" fmla="*/ 241300 w 3016250"/>
              <a:gd name="connsiteY4" fmla="*/ 3175 h 384175"/>
              <a:gd name="connsiteX0" fmla="*/ 228600 w 3016250"/>
              <a:gd name="connsiteY0" fmla="*/ 0 h 384175"/>
              <a:gd name="connsiteX1" fmla="*/ 3016250 w 3016250"/>
              <a:gd name="connsiteY1" fmla="*/ 0 h 384175"/>
              <a:gd name="connsiteX2" fmla="*/ 3016250 w 3016250"/>
              <a:gd name="connsiteY2" fmla="*/ 381000 h 384175"/>
              <a:gd name="connsiteX3" fmla="*/ 0 w 3016250"/>
              <a:gd name="connsiteY3" fmla="*/ 384175 h 384175"/>
              <a:gd name="connsiteX4" fmla="*/ 228600 w 3016250"/>
              <a:gd name="connsiteY4" fmla="*/ 0 h 384175"/>
              <a:gd name="connsiteX0" fmla="*/ 222250 w 3009900"/>
              <a:gd name="connsiteY0" fmla="*/ 0 h 384175"/>
              <a:gd name="connsiteX1" fmla="*/ 3009900 w 3009900"/>
              <a:gd name="connsiteY1" fmla="*/ 0 h 384175"/>
              <a:gd name="connsiteX2" fmla="*/ 3009900 w 3009900"/>
              <a:gd name="connsiteY2" fmla="*/ 381000 h 384175"/>
              <a:gd name="connsiteX3" fmla="*/ 0 w 3009900"/>
              <a:gd name="connsiteY3" fmla="*/ 384175 h 384175"/>
              <a:gd name="connsiteX4" fmla="*/ 222250 w 3009900"/>
              <a:gd name="connsiteY4" fmla="*/ 0 h 384175"/>
              <a:gd name="connsiteX0" fmla="*/ 222250 w 3194050"/>
              <a:gd name="connsiteY0" fmla="*/ 0 h 384175"/>
              <a:gd name="connsiteX1" fmla="*/ 3194050 w 3194050"/>
              <a:gd name="connsiteY1" fmla="*/ 3175 h 384175"/>
              <a:gd name="connsiteX2" fmla="*/ 3009900 w 3194050"/>
              <a:gd name="connsiteY2" fmla="*/ 381000 h 384175"/>
              <a:gd name="connsiteX3" fmla="*/ 0 w 3194050"/>
              <a:gd name="connsiteY3" fmla="*/ 384175 h 384175"/>
              <a:gd name="connsiteX4" fmla="*/ 222250 w 3194050"/>
              <a:gd name="connsiteY4" fmla="*/ 0 h 384175"/>
              <a:gd name="connsiteX0" fmla="*/ 222250 w 3206750"/>
              <a:gd name="connsiteY0" fmla="*/ 3175 h 387350"/>
              <a:gd name="connsiteX1" fmla="*/ 3206750 w 3206750"/>
              <a:gd name="connsiteY1" fmla="*/ 0 h 387350"/>
              <a:gd name="connsiteX2" fmla="*/ 3009900 w 3206750"/>
              <a:gd name="connsiteY2" fmla="*/ 384175 h 387350"/>
              <a:gd name="connsiteX3" fmla="*/ 0 w 3206750"/>
              <a:gd name="connsiteY3" fmla="*/ 387350 h 387350"/>
              <a:gd name="connsiteX4" fmla="*/ 222250 w 3206750"/>
              <a:gd name="connsiteY4" fmla="*/ 3175 h 387350"/>
              <a:gd name="connsiteX0" fmla="*/ 189749 w 3206750"/>
              <a:gd name="connsiteY0" fmla="*/ 60954 h 387350"/>
              <a:gd name="connsiteX1" fmla="*/ 3206750 w 3206750"/>
              <a:gd name="connsiteY1" fmla="*/ 0 h 387350"/>
              <a:gd name="connsiteX2" fmla="*/ 3009900 w 3206750"/>
              <a:gd name="connsiteY2" fmla="*/ 384175 h 387350"/>
              <a:gd name="connsiteX3" fmla="*/ 0 w 3206750"/>
              <a:gd name="connsiteY3" fmla="*/ 387350 h 387350"/>
              <a:gd name="connsiteX4" fmla="*/ 189749 w 3206750"/>
              <a:gd name="connsiteY4" fmla="*/ 60954 h 387350"/>
              <a:gd name="connsiteX0" fmla="*/ 189749 w 3159804"/>
              <a:gd name="connsiteY0" fmla="*/ 0 h 326396"/>
              <a:gd name="connsiteX1" fmla="*/ 3159804 w 3159804"/>
              <a:gd name="connsiteY1" fmla="*/ 29326 h 326396"/>
              <a:gd name="connsiteX2" fmla="*/ 3009900 w 3159804"/>
              <a:gd name="connsiteY2" fmla="*/ 323221 h 326396"/>
              <a:gd name="connsiteX3" fmla="*/ 0 w 3159804"/>
              <a:gd name="connsiteY3" fmla="*/ 326396 h 326396"/>
              <a:gd name="connsiteX4" fmla="*/ 189749 w 3159804"/>
              <a:gd name="connsiteY4" fmla="*/ 0 h 326396"/>
              <a:gd name="connsiteX0" fmla="*/ 189749 w 3174249"/>
              <a:gd name="connsiteY0" fmla="*/ 3174 h 329570"/>
              <a:gd name="connsiteX1" fmla="*/ 3174249 w 3174249"/>
              <a:gd name="connsiteY1" fmla="*/ 0 h 329570"/>
              <a:gd name="connsiteX2" fmla="*/ 3009900 w 3174249"/>
              <a:gd name="connsiteY2" fmla="*/ 326395 h 329570"/>
              <a:gd name="connsiteX3" fmla="*/ 0 w 3174249"/>
              <a:gd name="connsiteY3" fmla="*/ 329570 h 329570"/>
              <a:gd name="connsiteX4" fmla="*/ 189749 w 3174249"/>
              <a:gd name="connsiteY4" fmla="*/ 3174 h 329570"/>
              <a:gd name="connsiteX0" fmla="*/ 189749 w 3170638"/>
              <a:gd name="connsiteY0" fmla="*/ 0 h 326396"/>
              <a:gd name="connsiteX1" fmla="*/ 3170638 w 3170638"/>
              <a:gd name="connsiteY1" fmla="*/ 4048 h 326396"/>
              <a:gd name="connsiteX2" fmla="*/ 3009900 w 3170638"/>
              <a:gd name="connsiteY2" fmla="*/ 323221 h 326396"/>
              <a:gd name="connsiteX3" fmla="*/ 0 w 3170638"/>
              <a:gd name="connsiteY3" fmla="*/ 326396 h 326396"/>
              <a:gd name="connsiteX4" fmla="*/ 189749 w 3170638"/>
              <a:gd name="connsiteY4" fmla="*/ 0 h 326396"/>
              <a:gd name="connsiteX0" fmla="*/ 189749 w 3170638"/>
              <a:gd name="connsiteY0" fmla="*/ 0 h 322785"/>
              <a:gd name="connsiteX1" fmla="*/ 3170638 w 3170638"/>
              <a:gd name="connsiteY1" fmla="*/ 437 h 322785"/>
              <a:gd name="connsiteX2" fmla="*/ 3009900 w 3170638"/>
              <a:gd name="connsiteY2" fmla="*/ 319610 h 322785"/>
              <a:gd name="connsiteX3" fmla="*/ 0 w 3170638"/>
              <a:gd name="connsiteY3" fmla="*/ 322785 h 322785"/>
              <a:gd name="connsiteX4" fmla="*/ 189749 w 3170638"/>
              <a:gd name="connsiteY4" fmla="*/ 0 h 322785"/>
              <a:gd name="connsiteX0" fmla="*/ 189749 w 3170638"/>
              <a:gd name="connsiteY0" fmla="*/ 0 h 323222"/>
              <a:gd name="connsiteX1" fmla="*/ 3170638 w 3170638"/>
              <a:gd name="connsiteY1" fmla="*/ 437 h 323222"/>
              <a:gd name="connsiteX2" fmla="*/ 3006289 w 3170638"/>
              <a:gd name="connsiteY2" fmla="*/ 323222 h 323222"/>
              <a:gd name="connsiteX3" fmla="*/ 0 w 3170638"/>
              <a:gd name="connsiteY3" fmla="*/ 322785 h 323222"/>
              <a:gd name="connsiteX4" fmla="*/ 189749 w 3170638"/>
              <a:gd name="connsiteY4" fmla="*/ 0 h 323222"/>
              <a:gd name="connsiteX0" fmla="*/ 204194 w 3170638"/>
              <a:gd name="connsiteY0" fmla="*/ 0 h 344889"/>
              <a:gd name="connsiteX1" fmla="*/ 3170638 w 3170638"/>
              <a:gd name="connsiteY1" fmla="*/ 22104 h 344889"/>
              <a:gd name="connsiteX2" fmla="*/ 3006289 w 3170638"/>
              <a:gd name="connsiteY2" fmla="*/ 344889 h 344889"/>
              <a:gd name="connsiteX3" fmla="*/ 0 w 3170638"/>
              <a:gd name="connsiteY3" fmla="*/ 344452 h 344889"/>
              <a:gd name="connsiteX4" fmla="*/ 204194 w 3170638"/>
              <a:gd name="connsiteY4" fmla="*/ 0 h 344889"/>
              <a:gd name="connsiteX0" fmla="*/ 204194 w 3188694"/>
              <a:gd name="connsiteY0" fmla="*/ 6786 h 351675"/>
              <a:gd name="connsiteX1" fmla="*/ 3188694 w 3188694"/>
              <a:gd name="connsiteY1" fmla="*/ 0 h 351675"/>
              <a:gd name="connsiteX2" fmla="*/ 3006289 w 3188694"/>
              <a:gd name="connsiteY2" fmla="*/ 351675 h 351675"/>
              <a:gd name="connsiteX3" fmla="*/ 0 w 3188694"/>
              <a:gd name="connsiteY3" fmla="*/ 351238 h 351675"/>
              <a:gd name="connsiteX4" fmla="*/ 204194 w 3188694"/>
              <a:gd name="connsiteY4" fmla="*/ 6786 h 351675"/>
              <a:gd name="connsiteX0" fmla="*/ 211416 w 3188694"/>
              <a:gd name="connsiteY0" fmla="*/ 0 h 352112"/>
              <a:gd name="connsiteX1" fmla="*/ 3188694 w 3188694"/>
              <a:gd name="connsiteY1" fmla="*/ 437 h 352112"/>
              <a:gd name="connsiteX2" fmla="*/ 3006289 w 3188694"/>
              <a:gd name="connsiteY2" fmla="*/ 352112 h 352112"/>
              <a:gd name="connsiteX3" fmla="*/ 0 w 3188694"/>
              <a:gd name="connsiteY3" fmla="*/ 351675 h 352112"/>
              <a:gd name="connsiteX4" fmla="*/ 211416 w 3188694"/>
              <a:gd name="connsiteY4" fmla="*/ 0 h 35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8694" h="352112">
                <a:moveTo>
                  <a:pt x="211416" y="0"/>
                </a:moveTo>
                <a:lnTo>
                  <a:pt x="3188694" y="437"/>
                </a:lnTo>
                <a:lnTo>
                  <a:pt x="3006289" y="352112"/>
                </a:lnTo>
                <a:lnTo>
                  <a:pt x="0" y="351675"/>
                </a:lnTo>
                <a:lnTo>
                  <a:pt x="211416" y="0"/>
                </a:lnTo>
                <a:close/>
              </a:path>
            </a:pathLst>
          </a:custGeom>
          <a:solidFill>
            <a:srgbClr val="FAB810"/>
          </a:solidFill>
          <a:ln w="254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lnSpc>
                <a:spcPct val="90000"/>
              </a:lnSpc>
              <a:spcBef>
                <a:spcPct val="0"/>
              </a:spcBef>
              <a:spcAft>
                <a:spcPct val="0"/>
              </a:spcAft>
            </a:pPr>
            <a:endParaRPr lang="en-US" sz="750" b="1" smtClean="0">
              <a:solidFill>
                <a:prstClr val="black"/>
              </a:solidFill>
              <a:latin typeface="Arial Black" pitchFamily="34" charset="0"/>
            </a:endParaRPr>
          </a:p>
        </p:txBody>
      </p:sp>
      <p:sp>
        <p:nvSpPr>
          <p:cNvPr id="29" name="TextBox 28"/>
          <p:cNvSpPr txBox="1"/>
          <p:nvPr userDrawn="1"/>
        </p:nvSpPr>
        <p:spPr>
          <a:xfrm>
            <a:off x="293008" y="6557619"/>
            <a:ext cx="2024742" cy="393698"/>
          </a:xfrm>
          <a:prstGeom prst="rect">
            <a:avLst/>
          </a:prstGeom>
          <a:noFill/>
        </p:spPr>
        <p:txBody>
          <a:bodyPr wrap="square" rtlCol="0">
            <a:spAutoFit/>
          </a:bodyPr>
          <a:lstStyle/>
          <a:p>
            <a:pPr>
              <a:lnSpc>
                <a:spcPct val="90000"/>
              </a:lnSpc>
            </a:pPr>
            <a:r>
              <a:rPr lang="en-US" sz="1088" b="1" i="1" dirty="0" smtClean="0">
                <a:solidFill>
                  <a:srgbClr val="0A283F"/>
                </a:solidFill>
                <a:latin typeface="Arial Narrow"/>
                <a:cs typeface="Arial Narrow"/>
              </a:rPr>
              <a:t>AMERICA’S FLEET</a:t>
            </a:r>
            <a:r>
              <a:rPr lang="en-US" sz="1088" b="1" i="1" baseline="0" dirty="0" smtClean="0">
                <a:solidFill>
                  <a:srgbClr val="0A283F"/>
                </a:solidFill>
                <a:latin typeface="Arial Narrow"/>
                <a:cs typeface="Arial Narrow"/>
              </a:rPr>
              <a:t> </a:t>
            </a:r>
            <a:r>
              <a:rPr lang="en-US" sz="1088" b="1" i="1" dirty="0" smtClean="0">
                <a:solidFill>
                  <a:srgbClr val="0A283F"/>
                </a:solidFill>
                <a:latin typeface="Arial Narrow"/>
                <a:cs typeface="Arial Narrow"/>
              </a:rPr>
              <a:t>STARTS HERE</a:t>
            </a:r>
            <a:endParaRPr lang="en-US" sz="1088" b="1" i="1" dirty="0">
              <a:solidFill>
                <a:srgbClr val="0A283F"/>
              </a:solidFill>
              <a:latin typeface="Arial Narrow"/>
              <a:cs typeface="Arial Narrow"/>
            </a:endParaRPr>
          </a:p>
        </p:txBody>
      </p:sp>
      <p:sp>
        <p:nvSpPr>
          <p:cNvPr id="30" name="Slide Number Placeholder 5"/>
          <p:cNvSpPr>
            <a:spLocks noGrp="1"/>
          </p:cNvSpPr>
          <p:nvPr>
            <p:ph type="sldNum" sz="quarter" idx="12"/>
          </p:nvPr>
        </p:nvSpPr>
        <p:spPr>
          <a:xfrm>
            <a:off x="2571750" y="6625820"/>
            <a:ext cx="6267451" cy="235728"/>
          </a:xfrm>
          <a:prstGeom prst="rect">
            <a:avLst/>
          </a:prstGeom>
        </p:spPr>
        <p:txBody>
          <a:bodyPr/>
          <a:lstStyle>
            <a:lvl1pPr marL="0" marR="0" indent="0" algn="l" defTabSz="685800" rtl="0" eaLnBrk="1" fontAlgn="base" latinLnBrk="0" hangingPunct="1">
              <a:lnSpc>
                <a:spcPct val="100000"/>
              </a:lnSpc>
              <a:spcBef>
                <a:spcPct val="0"/>
              </a:spcBef>
              <a:spcAft>
                <a:spcPct val="0"/>
              </a:spcAft>
              <a:buClrTx/>
              <a:buSzTx/>
              <a:buFontTx/>
              <a:buNone/>
              <a:tabLst/>
              <a:defRPr sz="600">
                <a:solidFill>
                  <a:srgbClr val="FFC000"/>
                </a:solidFill>
              </a:defRPr>
            </a:lvl1pPr>
          </a:lstStyle>
          <a:p>
            <a:pPr>
              <a:defRPr/>
            </a:pPr>
            <a:r>
              <a:rPr lang="en-US" altLang="en-US" dirty="0" smtClean="0">
                <a:latin typeface="Arial" charset="0"/>
              </a:rPr>
              <a:t>Distribution Statement  A:  Approved for Public Release; distribution unlimited.</a:t>
            </a:r>
            <a:endParaRPr lang="en-US" altLang="en-US" b="1" dirty="0" smtClean="0">
              <a:latin typeface="Arial" charset="0"/>
            </a:endParaRPr>
          </a:p>
        </p:txBody>
      </p:sp>
      <p:sp>
        <p:nvSpPr>
          <p:cNvPr id="31" name="TextBox 30"/>
          <p:cNvSpPr txBox="1"/>
          <p:nvPr userDrawn="1"/>
        </p:nvSpPr>
        <p:spPr>
          <a:xfrm>
            <a:off x="8905783" y="6615180"/>
            <a:ext cx="228600" cy="403957"/>
          </a:xfrm>
          <a:prstGeom prst="rect">
            <a:avLst/>
          </a:prstGeom>
          <a:noFill/>
        </p:spPr>
        <p:txBody>
          <a:bodyPr wrap="square" rtlCol="0">
            <a:spAutoFit/>
          </a:bodyPr>
          <a:lstStyle/>
          <a:p>
            <a:fld id="{6F56DADA-61BA-469C-8463-D8F9129704BC}" type="slidenum">
              <a:rPr lang="en-US" altLang="en-US" sz="675" smtClean="0">
                <a:solidFill>
                  <a:srgbClr val="FFC000"/>
                </a:solidFill>
                <a:latin typeface="Arial Narrow" panose="020B0606020202030204" pitchFamily="34" charset="0"/>
              </a:rPr>
              <a:pPr/>
              <a:t>‹#›</a:t>
            </a:fld>
            <a:endParaRPr lang="en-US" sz="675" dirty="0">
              <a:solidFill>
                <a:srgbClr val="FFC000"/>
              </a:solidFill>
            </a:endParaRPr>
          </a:p>
        </p:txBody>
      </p:sp>
    </p:spTree>
    <p:extLst>
      <p:ext uri="{BB962C8B-B14F-4D97-AF65-F5344CB8AC3E}">
        <p14:creationId xmlns:p14="http://schemas.microsoft.com/office/powerpoint/2010/main" val="3817638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pSp>
        <p:nvGrpSpPr>
          <p:cNvPr id="4" name="Group 1"/>
          <p:cNvGrpSpPr>
            <a:grpSpLocks/>
          </p:cNvGrpSpPr>
          <p:nvPr userDrawn="1"/>
        </p:nvGrpSpPr>
        <p:grpSpPr bwMode="auto">
          <a:xfrm>
            <a:off x="0" y="6548438"/>
            <a:ext cx="9144000" cy="309562"/>
            <a:chOff x="0" y="6548805"/>
            <a:chExt cx="9144000" cy="309580"/>
          </a:xfrm>
        </p:grpSpPr>
        <p:sp>
          <p:nvSpPr>
            <p:cNvPr id="5" name="Rectangle 4"/>
            <p:cNvSpPr>
              <a:spLocks noChangeArrowheads="1"/>
            </p:cNvSpPr>
            <p:nvPr/>
          </p:nvSpPr>
          <p:spPr bwMode="auto">
            <a:xfrm flipV="1">
              <a:off x="0" y="6629772"/>
              <a:ext cx="9144000" cy="228613"/>
            </a:xfrm>
            <a:prstGeom prst="rect">
              <a:avLst/>
            </a:prstGeom>
            <a:solidFill>
              <a:srgbClr val="0A273F"/>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defRPr/>
              </a:pPr>
              <a:endParaRPr lang="en-US" altLang="en-US" sz="1000" b="1" dirty="0" smtClean="0">
                <a:solidFill>
                  <a:srgbClr val="000000"/>
                </a:solidFill>
                <a:latin typeface="Arial Black" pitchFamily="34" charset="0"/>
              </a:endParaRPr>
            </a:p>
          </p:txBody>
        </p:sp>
        <p:sp>
          <p:nvSpPr>
            <p:cNvPr id="6" name="Rectangle 6"/>
            <p:cNvSpPr>
              <a:spLocks/>
            </p:cNvSpPr>
            <p:nvPr/>
          </p:nvSpPr>
          <p:spPr bwMode="auto">
            <a:xfrm>
              <a:off x="311150" y="6573820"/>
              <a:ext cx="2940050" cy="284180"/>
            </a:xfrm>
            <a:custGeom>
              <a:avLst/>
              <a:gdLst>
                <a:gd name="T0" fmla="*/ 4 w 3343976"/>
                <a:gd name="T1" fmla="*/ 0 h 323222"/>
                <a:gd name="T2" fmla="*/ 4 w 3343976"/>
                <a:gd name="T3" fmla="*/ 4 h 323222"/>
                <a:gd name="T4" fmla="*/ 4 w 3343976"/>
                <a:gd name="T5" fmla="*/ 4 h 323222"/>
                <a:gd name="T6" fmla="*/ 0 w 3343976"/>
                <a:gd name="T7" fmla="*/ 4 h 323222"/>
                <a:gd name="T8" fmla="*/ 4 w 3343976"/>
                <a:gd name="T9" fmla="*/ 0 h 323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43976" h="323222">
                  <a:moveTo>
                    <a:pt x="189749" y="0"/>
                  </a:moveTo>
                  <a:lnTo>
                    <a:pt x="3343976" y="437"/>
                  </a:lnTo>
                  <a:lnTo>
                    <a:pt x="3168794" y="323222"/>
                  </a:lnTo>
                  <a:lnTo>
                    <a:pt x="0" y="322785"/>
                  </a:lnTo>
                  <a:lnTo>
                    <a:pt x="189749" y="0"/>
                  </a:lnTo>
                  <a:close/>
                </a:path>
              </a:pathLst>
            </a:custGeom>
            <a:solidFill>
              <a:srgbClr val="299DEB"/>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a:lstStyle/>
            <a:p>
              <a:endParaRPr lang="en-US" dirty="0"/>
            </a:p>
          </p:txBody>
        </p:sp>
        <p:sp>
          <p:nvSpPr>
            <p:cNvPr id="7" name="Rectangle 6"/>
            <p:cNvSpPr>
              <a:spLocks/>
            </p:cNvSpPr>
            <p:nvPr/>
          </p:nvSpPr>
          <p:spPr bwMode="auto">
            <a:xfrm>
              <a:off x="380999" y="6548805"/>
              <a:ext cx="2803525" cy="309580"/>
            </a:xfrm>
            <a:custGeom>
              <a:avLst/>
              <a:gdLst>
                <a:gd name="T0" fmla="*/ 4 w 3188694"/>
                <a:gd name="T1" fmla="*/ 0 h 352112"/>
                <a:gd name="T2" fmla="*/ 4 w 3188694"/>
                <a:gd name="T3" fmla="*/ 4 h 352112"/>
                <a:gd name="T4" fmla="*/ 4 w 3188694"/>
                <a:gd name="T5" fmla="*/ 4 h 352112"/>
                <a:gd name="T6" fmla="*/ 0 w 3188694"/>
                <a:gd name="T7" fmla="*/ 4 h 352112"/>
                <a:gd name="T8" fmla="*/ 4 w 3188694"/>
                <a:gd name="T9" fmla="*/ 0 h 352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88694" h="352112">
                  <a:moveTo>
                    <a:pt x="211416" y="0"/>
                  </a:moveTo>
                  <a:lnTo>
                    <a:pt x="3188694" y="437"/>
                  </a:lnTo>
                  <a:lnTo>
                    <a:pt x="3006289" y="352112"/>
                  </a:lnTo>
                  <a:lnTo>
                    <a:pt x="0" y="351675"/>
                  </a:lnTo>
                  <a:lnTo>
                    <a:pt x="211416" y="0"/>
                  </a:lnTo>
                  <a:close/>
                </a:path>
              </a:pathLst>
            </a:custGeom>
            <a:solidFill>
              <a:srgbClr val="FAB810"/>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a:lstStyle/>
            <a:p>
              <a:endParaRPr lang="en-US" dirty="0"/>
            </a:p>
          </p:txBody>
        </p:sp>
      </p:grpSp>
      <p:grpSp>
        <p:nvGrpSpPr>
          <p:cNvPr id="8" name="Group 5"/>
          <p:cNvGrpSpPr>
            <a:grpSpLocks/>
          </p:cNvGrpSpPr>
          <p:nvPr userDrawn="1"/>
        </p:nvGrpSpPr>
        <p:grpSpPr bwMode="auto">
          <a:xfrm>
            <a:off x="-6350" y="17463"/>
            <a:ext cx="9150350" cy="896937"/>
            <a:chOff x="-6350" y="17971"/>
            <a:chExt cx="9150350" cy="896429"/>
          </a:xfrm>
        </p:grpSpPr>
        <p:pic>
          <p:nvPicPr>
            <p:cNvPr id="9" name="Picture 6" descr="NAVSEA Warfare Centers - Carderock 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91028" y="208003"/>
              <a:ext cx="1200572" cy="53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6350" y="838243"/>
              <a:ext cx="9150350" cy="76157"/>
            </a:xfrm>
            <a:prstGeom prst="rect">
              <a:avLst/>
            </a:prstGeom>
            <a:solidFill>
              <a:srgbClr val="FAB90F"/>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defRPr/>
              </a:pPr>
              <a:endParaRPr lang="en-US" altLang="en-US" sz="1000" b="1" dirty="0" smtClean="0">
                <a:latin typeface="Arial Black" pitchFamily="34" charset="0"/>
              </a:endParaRPr>
            </a:p>
          </p:txBody>
        </p:sp>
        <p:pic>
          <p:nvPicPr>
            <p:cNvPr id="11" name="Picture 8" descr="Yellow-Blue block opposite upsidedow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971"/>
              <a:ext cx="772532" cy="89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1"/>
          <p:cNvSpPr txBox="1"/>
          <p:nvPr userDrawn="1"/>
        </p:nvSpPr>
        <p:spPr>
          <a:xfrm>
            <a:off x="490538" y="6557963"/>
            <a:ext cx="2667000" cy="292100"/>
          </a:xfrm>
          <a:prstGeom prst="rect">
            <a:avLst/>
          </a:prstGeom>
          <a:noFill/>
        </p:spPr>
        <p:txBody>
          <a:bodyPr>
            <a:spAutoFit/>
          </a:bodyPr>
          <a:lstStyle/>
          <a:p>
            <a:pPr eaLnBrk="1" fontAlgn="auto" hangingPunct="1">
              <a:lnSpc>
                <a:spcPct val="90000"/>
              </a:lnSpc>
              <a:spcBef>
                <a:spcPts val="0"/>
              </a:spcBef>
              <a:spcAft>
                <a:spcPts val="0"/>
              </a:spcAft>
              <a:defRPr/>
            </a:pPr>
            <a:r>
              <a:rPr lang="en-US" sz="1450" b="1" i="1" dirty="0">
                <a:solidFill>
                  <a:srgbClr val="0A283F"/>
                </a:solidFill>
                <a:latin typeface="Arial Narrow"/>
                <a:cs typeface="Arial Narrow"/>
              </a:rPr>
              <a:t>AMERICA’S FLEET STARTS HERE</a:t>
            </a:r>
          </a:p>
        </p:txBody>
      </p:sp>
      <p:sp>
        <p:nvSpPr>
          <p:cNvPr id="3" name="Content Placeholder 2"/>
          <p:cNvSpPr>
            <a:spLocks noGrp="1"/>
          </p:cNvSpPr>
          <p:nvPr>
            <p:ph idx="1"/>
          </p:nvPr>
        </p:nvSpPr>
        <p:spPr>
          <a:xfrm>
            <a:off x="457200" y="990600"/>
            <a:ext cx="8229600" cy="4525963"/>
          </a:xfrm>
          <a:prstGeom prst="rect">
            <a:avLst/>
          </a:prstGeom>
        </p:spPr>
        <p:txBody>
          <a:bodyPr/>
          <a:lstStyle>
            <a:lvl1pPr marL="0" indent="0">
              <a:buNone/>
              <a:defRPr sz="2400" b="1">
                <a:solidFill>
                  <a:schemeClr val="accent1">
                    <a:lumMod val="50000"/>
                  </a:schemeClr>
                </a:solidFill>
                <a:latin typeface="Arial Narrow" panose="020B0606020202030204" pitchFamily="34" charset="0"/>
              </a:defRPr>
            </a:lvl1pPr>
            <a:lvl2pPr marL="742950" indent="-285750">
              <a:buFont typeface="Arial" panose="020B0604020202020204" pitchFamily="34" charset="0"/>
              <a:buChar char="•"/>
              <a:defRPr sz="2000">
                <a:solidFill>
                  <a:schemeClr val="accent1">
                    <a:lumMod val="50000"/>
                  </a:schemeClr>
                </a:solidFill>
                <a:latin typeface="Arial Narrow" panose="020B0606020202030204" pitchFamily="34" charset="0"/>
              </a:defRPr>
            </a:lvl2pPr>
            <a:lvl3pPr marL="1143000" indent="-228600">
              <a:buFont typeface="Arial" panose="020B0604020202020204" pitchFamily="34" charset="0"/>
              <a:buChar char="•"/>
              <a:defRPr sz="1800">
                <a:solidFill>
                  <a:schemeClr val="accent1">
                    <a:lumMod val="50000"/>
                  </a:schemeClr>
                </a:solidFill>
                <a:latin typeface="Arial Narrow" panose="020B0606020202030204" pitchFamily="34" charset="0"/>
              </a:defRPr>
            </a:lvl3pPr>
            <a:lvl4pPr marL="1600200" indent="-228600">
              <a:buFont typeface="Arial" panose="020B0604020202020204" pitchFamily="34" charset="0"/>
              <a:buChar char="•"/>
              <a:defRPr sz="1600">
                <a:solidFill>
                  <a:schemeClr val="accent1">
                    <a:lumMod val="50000"/>
                  </a:schemeClr>
                </a:solidFill>
                <a:latin typeface="Arial Narrow" panose="020B0606020202030204" pitchFamily="34" charset="0"/>
              </a:defRPr>
            </a:lvl4pPr>
            <a:lvl5pPr marL="2057400" indent="-228600">
              <a:buFont typeface="Arial" panose="020B0604020202020204" pitchFamily="34" charset="0"/>
              <a:buChar char="•"/>
              <a:defRPr sz="1400">
                <a:solidFill>
                  <a:schemeClr val="accent1">
                    <a:lumMod val="50000"/>
                  </a:schemeClr>
                </a:solidFill>
                <a:latin typeface="Arial Narrow" panose="020B0606020202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848732" y="105384"/>
            <a:ext cx="7838068" cy="639762"/>
          </a:xfrm>
          <a:prstGeom prst="rect">
            <a:avLst/>
          </a:prstGeom>
        </p:spPr>
        <p:txBody>
          <a:bodyPr/>
          <a:lstStyle>
            <a:lvl1pPr algn="l">
              <a:defRPr sz="3600" b="1">
                <a:solidFill>
                  <a:schemeClr val="accent1">
                    <a:lumMod val="50000"/>
                  </a:schemeClr>
                </a:solidFill>
                <a:latin typeface="Arial Narrow" panose="020B0606020202030204" pitchFamily="34" charset="0"/>
              </a:defRPr>
            </a:lvl1pPr>
          </a:lstStyle>
          <a:p>
            <a:r>
              <a:rPr lang="en-US" dirty="0" smtClean="0"/>
              <a:t>Click to edit Master title style</a:t>
            </a:r>
            <a:endParaRPr lang="en-US" dirty="0"/>
          </a:p>
        </p:txBody>
      </p:sp>
      <p:sp>
        <p:nvSpPr>
          <p:cNvPr id="13" name="Slide Number Placeholder 5"/>
          <p:cNvSpPr>
            <a:spLocks noGrp="1"/>
          </p:cNvSpPr>
          <p:nvPr>
            <p:ph type="sldNum" sz="quarter" idx="10"/>
          </p:nvPr>
        </p:nvSpPr>
        <p:spPr>
          <a:xfrm>
            <a:off x="3352800" y="6626225"/>
            <a:ext cx="5486400" cy="234950"/>
          </a:xfrm>
          <a:prstGeom prst="rect">
            <a:avLst/>
          </a:prstGeom>
        </p:spPr>
        <p:txBody>
          <a:bodyPr vert="horz" wrap="square" lIns="91440" tIns="45720" rIns="91440" bIns="45720" numCol="1" anchor="t" anchorCtr="0" compatLnSpc="1">
            <a:prstTxWarp prst="textNoShape">
              <a:avLst/>
            </a:prstTxWarp>
          </a:bodyPr>
          <a:lstStyle>
            <a:lvl1pPr eaLnBrk="1" hangingPunct="1">
              <a:defRPr sz="900">
                <a:solidFill>
                  <a:srgbClr val="FFC000"/>
                </a:solidFill>
                <a:latin typeface="Arial Narrow" panose="020B0606020202030204" pitchFamily="34" charset="0"/>
              </a:defRPr>
            </a:lvl1pPr>
          </a:lstStyle>
          <a:p>
            <a:pPr>
              <a:defRPr/>
            </a:pPr>
            <a:r>
              <a:rPr lang="en-US" altLang="en-US" dirty="0"/>
              <a:t>Distribution Statement  Here:. 	</a:t>
            </a:r>
            <a:fld id="{9E34D273-A337-44C1-8BA9-E99A815FD7B8}" type="slidenum">
              <a:rPr lang="en-US" altLang="en-US"/>
              <a:pPr>
                <a:defRPr/>
              </a:pPr>
              <a:t>‹#›</a:t>
            </a:fld>
            <a:endParaRPr lang="en-US" altLang="en-US" dirty="0"/>
          </a:p>
        </p:txBody>
      </p:sp>
    </p:spTree>
    <p:extLst>
      <p:ext uri="{BB962C8B-B14F-4D97-AF65-F5344CB8AC3E}">
        <p14:creationId xmlns:p14="http://schemas.microsoft.com/office/powerpoint/2010/main" val="14728740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Title 1"/>
          <p:cNvSpPr>
            <a:spLocks noGrp="1"/>
          </p:cNvSpPr>
          <p:nvPr>
            <p:ph type="title"/>
          </p:nvPr>
        </p:nvSpPr>
        <p:spPr>
          <a:xfrm>
            <a:off x="628651" y="228600"/>
            <a:ext cx="8058150" cy="639762"/>
          </a:xfrm>
          <a:prstGeom prst="rect">
            <a:avLst/>
          </a:prstGeom>
        </p:spPr>
        <p:txBody>
          <a:bodyPr/>
          <a:lstStyle>
            <a:lvl1pPr algn="l">
              <a:defRPr sz="3000" b="1">
                <a:solidFill>
                  <a:schemeClr val="accent1">
                    <a:lumMod val="50000"/>
                  </a:schemeClr>
                </a:solidFill>
                <a:latin typeface="Arial Narrow" panose="020B0606020202030204" pitchFamily="34" charset="0"/>
              </a:defRPr>
            </a:lvl1pPr>
          </a:lstStyle>
          <a:p>
            <a:r>
              <a:rPr lang="en-US" dirty="0" smtClean="0"/>
              <a:t>Click to edit Master title style</a:t>
            </a:r>
            <a:endParaRPr lang="en-US" dirty="0"/>
          </a:p>
        </p:txBody>
      </p:sp>
      <p:grpSp>
        <p:nvGrpSpPr>
          <p:cNvPr id="10" name="Group 9"/>
          <p:cNvGrpSpPr/>
          <p:nvPr userDrawn="1"/>
        </p:nvGrpSpPr>
        <p:grpSpPr>
          <a:xfrm>
            <a:off x="-6350" y="1"/>
            <a:ext cx="9150350" cy="1066799"/>
            <a:chOff x="-8467" y="0"/>
            <a:chExt cx="12200467" cy="1066799"/>
          </a:xfrm>
        </p:grpSpPr>
        <p:sp>
          <p:nvSpPr>
            <p:cNvPr id="11" name="Rectangle 10"/>
            <p:cNvSpPr/>
            <p:nvPr/>
          </p:nvSpPr>
          <p:spPr bwMode="auto">
            <a:xfrm>
              <a:off x="-8467" y="990599"/>
              <a:ext cx="12200467" cy="76200"/>
            </a:xfrm>
            <a:prstGeom prst="rect">
              <a:avLst/>
            </a:prstGeom>
            <a:solidFill>
              <a:srgbClr val="FAB90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90000"/>
                </a:lnSpc>
                <a:spcBef>
                  <a:spcPct val="0"/>
                </a:spcBef>
                <a:spcAft>
                  <a:spcPct val="0"/>
                </a:spcAft>
                <a:buClrTx/>
                <a:buSzTx/>
                <a:buFontTx/>
                <a:buNone/>
                <a:tabLst/>
              </a:pPr>
              <a:endParaRPr kumimoji="0" lang="en-US" sz="750" b="1" i="0" u="none" strike="noStrike" cap="none" normalizeH="0" baseline="0" smtClean="0">
                <a:ln>
                  <a:noFill/>
                </a:ln>
                <a:solidFill>
                  <a:schemeClr val="tx1"/>
                </a:solidFill>
                <a:effectLst/>
                <a:latin typeface="Arial Black" pitchFamily="34" charset="0"/>
              </a:endParaRPr>
            </a:p>
          </p:txBody>
        </p:sp>
        <p:pic>
          <p:nvPicPr>
            <p:cNvPr id="12" name="Picture 11" descr="Yellow-Blue block opposite upsidedown.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86" y="0"/>
              <a:ext cx="957414" cy="1055920"/>
            </a:xfrm>
            <a:prstGeom prst="rect">
              <a:avLst/>
            </a:prstGeom>
          </p:spPr>
        </p:pic>
        <p:pic>
          <p:nvPicPr>
            <p:cNvPr id="13" name="Picture 12" descr="NAVSEA Warfare Centers - Carderock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1927" y="193086"/>
              <a:ext cx="1367673" cy="607640"/>
            </a:xfrm>
            <a:prstGeom prst="rect">
              <a:avLst/>
            </a:prstGeom>
          </p:spPr>
        </p:pic>
      </p:grpSp>
      <p:sp>
        <p:nvSpPr>
          <p:cNvPr id="14" name="Content Placeholder 2"/>
          <p:cNvSpPr>
            <a:spLocks noGrp="1"/>
          </p:cNvSpPr>
          <p:nvPr>
            <p:ph idx="1"/>
          </p:nvPr>
        </p:nvSpPr>
        <p:spPr>
          <a:xfrm>
            <a:off x="457200" y="1256672"/>
            <a:ext cx="8229600" cy="5093696"/>
          </a:xfrm>
          <a:prstGeom prst="rect">
            <a:avLst/>
          </a:prstGeom>
        </p:spPr>
        <p:txBody>
          <a:bodyPr/>
          <a:lstStyle>
            <a:lvl1pPr marL="0" indent="0">
              <a:buNone/>
              <a:defRPr sz="1800" b="1">
                <a:solidFill>
                  <a:schemeClr val="accent1">
                    <a:lumMod val="50000"/>
                  </a:schemeClr>
                </a:solidFill>
                <a:latin typeface="Arial Narrow" panose="020B0606020202030204" pitchFamily="34" charset="0"/>
              </a:defRPr>
            </a:lvl1pPr>
            <a:lvl2pPr marL="557213" indent="-214313">
              <a:buFont typeface="Arial" panose="020B0604020202020204" pitchFamily="34" charset="0"/>
              <a:buChar char="•"/>
              <a:defRPr sz="1500">
                <a:solidFill>
                  <a:schemeClr val="accent1">
                    <a:lumMod val="50000"/>
                  </a:schemeClr>
                </a:solidFill>
                <a:latin typeface="Arial Narrow" panose="020B0606020202030204" pitchFamily="34" charset="0"/>
              </a:defRPr>
            </a:lvl2pPr>
            <a:lvl3pPr marL="857250" indent="-171450">
              <a:buFont typeface="Arial" panose="020B0604020202020204" pitchFamily="34" charset="0"/>
              <a:buChar char="•"/>
              <a:defRPr sz="1350">
                <a:solidFill>
                  <a:schemeClr val="accent1">
                    <a:lumMod val="50000"/>
                  </a:schemeClr>
                </a:solidFill>
                <a:latin typeface="Arial Narrow" panose="020B0606020202030204" pitchFamily="34" charset="0"/>
              </a:defRPr>
            </a:lvl3pPr>
            <a:lvl4pPr marL="1200150" indent="-171450">
              <a:buFont typeface="Arial" panose="020B0604020202020204" pitchFamily="34" charset="0"/>
              <a:buChar char="•"/>
              <a:defRPr sz="1200">
                <a:solidFill>
                  <a:schemeClr val="accent1">
                    <a:lumMod val="50000"/>
                  </a:schemeClr>
                </a:solidFill>
                <a:latin typeface="Arial Narrow" panose="020B0606020202030204" pitchFamily="34" charset="0"/>
              </a:defRPr>
            </a:lvl4pPr>
            <a:lvl5pPr marL="1543050" indent="-171450">
              <a:buFont typeface="Arial" panose="020B0604020202020204" pitchFamily="34" charset="0"/>
              <a:buChar char="•"/>
              <a:defRPr sz="1050">
                <a:solidFill>
                  <a:schemeClr val="accent1">
                    <a:lumMod val="50000"/>
                  </a:schemeClr>
                </a:solidFill>
                <a:latin typeface="Arial Narrow" panose="020B0606020202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Slide Number Placeholder 5"/>
          <p:cNvSpPr>
            <a:spLocks noGrp="1"/>
          </p:cNvSpPr>
          <p:nvPr>
            <p:ph type="sldNum" sz="quarter" idx="12"/>
          </p:nvPr>
        </p:nvSpPr>
        <p:spPr>
          <a:xfrm>
            <a:off x="114300" y="6625820"/>
            <a:ext cx="8724901" cy="235728"/>
          </a:xfrm>
          <a:prstGeom prst="rect">
            <a:avLst/>
          </a:prstGeom>
        </p:spPr>
        <p:txBody>
          <a:bodyPr/>
          <a:lstStyle>
            <a:lvl1pPr marL="0" marR="0" indent="0" algn="l" defTabSz="685800" rtl="0" eaLnBrk="1" fontAlgn="base" latinLnBrk="0" hangingPunct="1">
              <a:lnSpc>
                <a:spcPct val="100000"/>
              </a:lnSpc>
              <a:spcBef>
                <a:spcPct val="0"/>
              </a:spcBef>
              <a:spcAft>
                <a:spcPct val="0"/>
              </a:spcAft>
              <a:buClrTx/>
              <a:buSzTx/>
              <a:buFontTx/>
              <a:buNone/>
              <a:tabLst/>
              <a:defRPr sz="600">
                <a:solidFill>
                  <a:srgbClr val="002060"/>
                </a:solidFill>
                <a:latin typeface="Arial Narrow" panose="020B0606020202030204" pitchFamily="34" charset="0"/>
              </a:defRPr>
            </a:lvl1pPr>
          </a:lstStyle>
          <a:p>
            <a:pPr>
              <a:defRPr/>
            </a:pPr>
            <a:r>
              <a:rPr lang="en-US" altLang="en-US" dirty="0" smtClean="0"/>
              <a:t>Distribution Statement  A:  Approved for Public Release; distribution unlimited. </a:t>
            </a:r>
            <a:endParaRPr lang="en-US" altLang="en-US" b="1" dirty="0" smtClean="0"/>
          </a:p>
        </p:txBody>
      </p:sp>
      <p:sp>
        <p:nvSpPr>
          <p:cNvPr id="17" name="TextBox 16"/>
          <p:cNvSpPr txBox="1"/>
          <p:nvPr userDrawn="1"/>
        </p:nvSpPr>
        <p:spPr>
          <a:xfrm>
            <a:off x="8905783" y="6615180"/>
            <a:ext cx="228600" cy="403957"/>
          </a:xfrm>
          <a:prstGeom prst="rect">
            <a:avLst/>
          </a:prstGeom>
          <a:noFill/>
        </p:spPr>
        <p:txBody>
          <a:bodyPr wrap="square" rtlCol="0">
            <a:spAutoFit/>
          </a:bodyPr>
          <a:lstStyle/>
          <a:p>
            <a:fld id="{6F56DADA-61BA-469C-8463-D8F9129704BC}" type="slidenum">
              <a:rPr lang="en-US" altLang="en-US" sz="675" smtClean="0">
                <a:solidFill>
                  <a:srgbClr val="002060"/>
                </a:solidFill>
                <a:latin typeface="Arial Narrow" panose="020B0606020202030204" pitchFamily="34" charset="0"/>
              </a:rPr>
              <a:pPr/>
              <a:t>‹#›</a:t>
            </a:fld>
            <a:endParaRPr lang="en-US" sz="675" dirty="0">
              <a:solidFill>
                <a:srgbClr val="002060"/>
              </a:solidFill>
            </a:endParaRPr>
          </a:p>
        </p:txBody>
      </p:sp>
    </p:spTree>
    <p:extLst>
      <p:ext uri="{BB962C8B-B14F-4D97-AF65-F5344CB8AC3E}">
        <p14:creationId xmlns:p14="http://schemas.microsoft.com/office/powerpoint/2010/main" val="2007843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grpSp>
        <p:nvGrpSpPr>
          <p:cNvPr id="7" name="Group 6"/>
          <p:cNvGrpSpPr/>
          <p:nvPr userDrawn="1"/>
        </p:nvGrpSpPr>
        <p:grpSpPr>
          <a:xfrm>
            <a:off x="0" y="7"/>
            <a:ext cx="9150492" cy="1146969"/>
            <a:chOff x="0" y="1"/>
            <a:chExt cx="9150492" cy="1146969"/>
          </a:xfrm>
        </p:grpSpPr>
        <p:sp>
          <p:nvSpPr>
            <p:cNvPr id="8" name="Rectangle 7"/>
            <p:cNvSpPr/>
            <p:nvPr/>
          </p:nvSpPr>
          <p:spPr bwMode="auto">
            <a:xfrm>
              <a:off x="0" y="1"/>
              <a:ext cx="9144000" cy="1142999"/>
            </a:xfrm>
            <a:prstGeom prst="rect">
              <a:avLst/>
            </a:prstGeom>
            <a:solidFill>
              <a:srgbClr val="0A283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67405" eaLnBrk="0" fontAlgn="base" hangingPunct="0">
                <a:lnSpc>
                  <a:spcPct val="90000"/>
                </a:lnSpc>
                <a:spcBef>
                  <a:spcPct val="0"/>
                </a:spcBef>
                <a:spcAft>
                  <a:spcPct val="0"/>
                </a:spcAft>
              </a:pPr>
              <a:endParaRPr lang="en-US" sz="750" b="1" dirty="0">
                <a:solidFill>
                  <a:prstClr val="black"/>
                </a:solidFill>
                <a:latin typeface="Arial Black" pitchFamily="34" charset="0"/>
              </a:endParaRPr>
            </a:p>
          </p:txBody>
        </p:sp>
        <p:sp>
          <p:nvSpPr>
            <p:cNvPr id="9" name="Rectangle 5"/>
            <p:cNvSpPr/>
            <p:nvPr/>
          </p:nvSpPr>
          <p:spPr bwMode="auto">
            <a:xfrm>
              <a:off x="7239000" y="1"/>
              <a:ext cx="1910780" cy="1146969"/>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 name="connsiteX4" fmla="*/ 0 w 762000"/>
                <a:gd name="connsiteY4" fmla="*/ 0 h 762000"/>
                <a:gd name="connsiteX0" fmla="*/ 0 w 765175"/>
                <a:gd name="connsiteY0" fmla="*/ 41275 h 803275"/>
                <a:gd name="connsiteX1" fmla="*/ 765175 w 765175"/>
                <a:gd name="connsiteY1" fmla="*/ 0 h 803275"/>
                <a:gd name="connsiteX2" fmla="*/ 762000 w 765175"/>
                <a:gd name="connsiteY2" fmla="*/ 803275 h 803275"/>
                <a:gd name="connsiteX3" fmla="*/ 0 w 765175"/>
                <a:gd name="connsiteY3" fmla="*/ 803275 h 803275"/>
                <a:gd name="connsiteX4" fmla="*/ 0 w 765175"/>
                <a:gd name="connsiteY4" fmla="*/ 41275 h 803275"/>
                <a:gd name="connsiteX0" fmla="*/ 15875 w 765175"/>
                <a:gd name="connsiteY0" fmla="*/ 0 h 803275"/>
                <a:gd name="connsiteX1" fmla="*/ 765175 w 765175"/>
                <a:gd name="connsiteY1" fmla="*/ 0 h 803275"/>
                <a:gd name="connsiteX2" fmla="*/ 762000 w 765175"/>
                <a:gd name="connsiteY2" fmla="*/ 803275 h 803275"/>
                <a:gd name="connsiteX3" fmla="*/ 0 w 765175"/>
                <a:gd name="connsiteY3" fmla="*/ 803275 h 803275"/>
                <a:gd name="connsiteX4" fmla="*/ 15875 w 765175"/>
                <a:gd name="connsiteY4" fmla="*/ 0 h 803275"/>
                <a:gd name="connsiteX0" fmla="*/ 469900 w 1219200"/>
                <a:gd name="connsiteY0" fmla="*/ 0 h 806450"/>
                <a:gd name="connsiteX1" fmla="*/ 1219200 w 1219200"/>
                <a:gd name="connsiteY1" fmla="*/ 0 h 806450"/>
                <a:gd name="connsiteX2" fmla="*/ 1216025 w 1219200"/>
                <a:gd name="connsiteY2" fmla="*/ 803275 h 806450"/>
                <a:gd name="connsiteX3" fmla="*/ 0 w 1219200"/>
                <a:gd name="connsiteY3" fmla="*/ 806450 h 806450"/>
                <a:gd name="connsiteX4" fmla="*/ 469900 w 1219200"/>
                <a:gd name="connsiteY4" fmla="*/ 0 h 806450"/>
                <a:gd name="connsiteX0" fmla="*/ 447040 w 1196340"/>
                <a:gd name="connsiteY0" fmla="*/ 0 h 852170"/>
                <a:gd name="connsiteX1" fmla="*/ 1196340 w 1196340"/>
                <a:gd name="connsiteY1" fmla="*/ 0 h 852170"/>
                <a:gd name="connsiteX2" fmla="*/ 1193165 w 1196340"/>
                <a:gd name="connsiteY2" fmla="*/ 803275 h 852170"/>
                <a:gd name="connsiteX3" fmla="*/ 0 w 1196340"/>
                <a:gd name="connsiteY3" fmla="*/ 852170 h 852170"/>
                <a:gd name="connsiteX4" fmla="*/ 447040 w 1196340"/>
                <a:gd name="connsiteY4" fmla="*/ 0 h 852170"/>
                <a:gd name="connsiteX0" fmla="*/ 447040 w 1196340"/>
                <a:gd name="connsiteY0" fmla="*/ 0 h 856615"/>
                <a:gd name="connsiteX1" fmla="*/ 1196340 w 1196340"/>
                <a:gd name="connsiteY1" fmla="*/ 0 h 856615"/>
                <a:gd name="connsiteX2" fmla="*/ 1188085 w 1196340"/>
                <a:gd name="connsiteY2" fmla="*/ 856615 h 856615"/>
                <a:gd name="connsiteX3" fmla="*/ 0 w 1196340"/>
                <a:gd name="connsiteY3" fmla="*/ 852170 h 856615"/>
                <a:gd name="connsiteX4" fmla="*/ 447040 w 1196340"/>
                <a:gd name="connsiteY4" fmla="*/ 0 h 856615"/>
                <a:gd name="connsiteX0" fmla="*/ 447040 w 1196340"/>
                <a:gd name="connsiteY0" fmla="*/ 0 h 856615"/>
                <a:gd name="connsiteX1" fmla="*/ 1196340 w 1196340"/>
                <a:gd name="connsiteY1" fmla="*/ 0 h 856615"/>
                <a:gd name="connsiteX2" fmla="*/ 1195705 w 1196340"/>
                <a:gd name="connsiteY2" fmla="*/ 856615 h 856615"/>
                <a:gd name="connsiteX3" fmla="*/ 0 w 1196340"/>
                <a:gd name="connsiteY3" fmla="*/ 852170 h 856615"/>
                <a:gd name="connsiteX4" fmla="*/ 447040 w 1196340"/>
                <a:gd name="connsiteY4" fmla="*/ 0 h 856615"/>
                <a:gd name="connsiteX0" fmla="*/ 441960 w 1191260"/>
                <a:gd name="connsiteY0" fmla="*/ 0 h 856615"/>
                <a:gd name="connsiteX1" fmla="*/ 1191260 w 1191260"/>
                <a:gd name="connsiteY1" fmla="*/ 0 h 856615"/>
                <a:gd name="connsiteX2" fmla="*/ 1190625 w 1191260"/>
                <a:gd name="connsiteY2" fmla="*/ 856615 h 856615"/>
                <a:gd name="connsiteX3" fmla="*/ 0 w 1191260"/>
                <a:gd name="connsiteY3" fmla="*/ 854710 h 856615"/>
                <a:gd name="connsiteX4" fmla="*/ 441960 w 1191260"/>
                <a:gd name="connsiteY4" fmla="*/ 0 h 856615"/>
                <a:gd name="connsiteX0" fmla="*/ 441960 w 1193344"/>
                <a:gd name="connsiteY0" fmla="*/ 0 h 854710"/>
                <a:gd name="connsiteX1" fmla="*/ 1191260 w 1193344"/>
                <a:gd name="connsiteY1" fmla="*/ 0 h 854710"/>
                <a:gd name="connsiteX2" fmla="*/ 1193165 w 1193344"/>
                <a:gd name="connsiteY2" fmla="*/ 854075 h 854710"/>
                <a:gd name="connsiteX3" fmla="*/ 0 w 1193344"/>
                <a:gd name="connsiteY3" fmla="*/ 854710 h 854710"/>
                <a:gd name="connsiteX4" fmla="*/ 441960 w 1193344"/>
                <a:gd name="connsiteY4" fmla="*/ 0 h 854710"/>
                <a:gd name="connsiteX0" fmla="*/ 535940 w 1193344"/>
                <a:gd name="connsiteY0" fmla="*/ 0 h 913130"/>
                <a:gd name="connsiteX1" fmla="*/ 1191260 w 1193344"/>
                <a:gd name="connsiteY1" fmla="*/ 58420 h 913130"/>
                <a:gd name="connsiteX2" fmla="*/ 1193165 w 1193344"/>
                <a:gd name="connsiteY2" fmla="*/ 912495 h 913130"/>
                <a:gd name="connsiteX3" fmla="*/ 0 w 1193344"/>
                <a:gd name="connsiteY3" fmla="*/ 913130 h 913130"/>
                <a:gd name="connsiteX4" fmla="*/ 535940 w 1193344"/>
                <a:gd name="connsiteY4" fmla="*/ 0 h 913130"/>
                <a:gd name="connsiteX0" fmla="*/ 535940 w 1196340"/>
                <a:gd name="connsiteY0" fmla="*/ 0 h 913130"/>
                <a:gd name="connsiteX1" fmla="*/ 1196340 w 1196340"/>
                <a:gd name="connsiteY1" fmla="*/ 2540 h 913130"/>
                <a:gd name="connsiteX2" fmla="*/ 1193165 w 1196340"/>
                <a:gd name="connsiteY2" fmla="*/ 912495 h 913130"/>
                <a:gd name="connsiteX3" fmla="*/ 0 w 1196340"/>
                <a:gd name="connsiteY3" fmla="*/ 913130 h 913130"/>
                <a:gd name="connsiteX4" fmla="*/ 535940 w 1196340"/>
                <a:gd name="connsiteY4" fmla="*/ 0 h 913130"/>
                <a:gd name="connsiteX0" fmla="*/ 548640 w 1209040"/>
                <a:gd name="connsiteY0" fmla="*/ 0 h 915670"/>
                <a:gd name="connsiteX1" fmla="*/ 1209040 w 1209040"/>
                <a:gd name="connsiteY1" fmla="*/ 2540 h 915670"/>
                <a:gd name="connsiteX2" fmla="*/ 1205865 w 1209040"/>
                <a:gd name="connsiteY2" fmla="*/ 912495 h 915670"/>
                <a:gd name="connsiteX3" fmla="*/ 0 w 1209040"/>
                <a:gd name="connsiteY3" fmla="*/ 915670 h 915670"/>
                <a:gd name="connsiteX4" fmla="*/ 548640 w 1209040"/>
                <a:gd name="connsiteY4" fmla="*/ 0 h 915670"/>
                <a:gd name="connsiteX0" fmla="*/ 553720 w 1214120"/>
                <a:gd name="connsiteY0" fmla="*/ 0 h 913130"/>
                <a:gd name="connsiteX1" fmla="*/ 1214120 w 1214120"/>
                <a:gd name="connsiteY1" fmla="*/ 2540 h 913130"/>
                <a:gd name="connsiteX2" fmla="*/ 1210945 w 1214120"/>
                <a:gd name="connsiteY2" fmla="*/ 912495 h 913130"/>
                <a:gd name="connsiteX3" fmla="*/ 0 w 1214120"/>
                <a:gd name="connsiteY3" fmla="*/ 913130 h 913130"/>
                <a:gd name="connsiteX4" fmla="*/ 553720 w 1214120"/>
                <a:gd name="connsiteY4" fmla="*/ 0 h 913130"/>
                <a:gd name="connsiteX0" fmla="*/ 553720 w 1402080"/>
                <a:gd name="connsiteY0" fmla="*/ 0 h 913130"/>
                <a:gd name="connsiteX1" fmla="*/ 1402080 w 1402080"/>
                <a:gd name="connsiteY1" fmla="*/ 10160 h 913130"/>
                <a:gd name="connsiteX2" fmla="*/ 1210945 w 1402080"/>
                <a:gd name="connsiteY2" fmla="*/ 912495 h 913130"/>
                <a:gd name="connsiteX3" fmla="*/ 0 w 1402080"/>
                <a:gd name="connsiteY3" fmla="*/ 913130 h 913130"/>
                <a:gd name="connsiteX4" fmla="*/ 553720 w 1402080"/>
                <a:gd name="connsiteY4" fmla="*/ 0 h 913130"/>
                <a:gd name="connsiteX0" fmla="*/ 553720 w 1402080"/>
                <a:gd name="connsiteY0" fmla="*/ 0 h 913130"/>
                <a:gd name="connsiteX1" fmla="*/ 1402080 w 1402080"/>
                <a:gd name="connsiteY1" fmla="*/ 2540 h 913130"/>
                <a:gd name="connsiteX2" fmla="*/ 1210945 w 1402080"/>
                <a:gd name="connsiteY2" fmla="*/ 912495 h 913130"/>
                <a:gd name="connsiteX3" fmla="*/ 0 w 1402080"/>
                <a:gd name="connsiteY3" fmla="*/ 913130 h 913130"/>
                <a:gd name="connsiteX4" fmla="*/ 553720 w 1402080"/>
                <a:gd name="connsiteY4" fmla="*/ 0 h 913130"/>
                <a:gd name="connsiteX0" fmla="*/ 553720 w 1402080"/>
                <a:gd name="connsiteY0" fmla="*/ 0 h 915035"/>
                <a:gd name="connsiteX1" fmla="*/ 1402080 w 1402080"/>
                <a:gd name="connsiteY1" fmla="*/ 2540 h 915035"/>
                <a:gd name="connsiteX2" fmla="*/ 1398905 w 1402080"/>
                <a:gd name="connsiteY2" fmla="*/ 915035 h 915035"/>
                <a:gd name="connsiteX3" fmla="*/ 0 w 1402080"/>
                <a:gd name="connsiteY3" fmla="*/ 913130 h 915035"/>
                <a:gd name="connsiteX4" fmla="*/ 553720 w 1402080"/>
                <a:gd name="connsiteY4" fmla="*/ 0 h 915035"/>
                <a:gd name="connsiteX0" fmla="*/ 553720 w 1399540"/>
                <a:gd name="connsiteY0" fmla="*/ 0 h 915035"/>
                <a:gd name="connsiteX1" fmla="*/ 1399540 w 1399540"/>
                <a:gd name="connsiteY1" fmla="*/ 5080 h 915035"/>
                <a:gd name="connsiteX2" fmla="*/ 1398905 w 1399540"/>
                <a:gd name="connsiteY2" fmla="*/ 915035 h 915035"/>
                <a:gd name="connsiteX3" fmla="*/ 0 w 1399540"/>
                <a:gd name="connsiteY3" fmla="*/ 913130 h 915035"/>
                <a:gd name="connsiteX4" fmla="*/ 553720 w 1399540"/>
                <a:gd name="connsiteY4" fmla="*/ 0 h 915035"/>
                <a:gd name="connsiteX0" fmla="*/ 553720 w 1402080"/>
                <a:gd name="connsiteY0" fmla="*/ 0 h 915035"/>
                <a:gd name="connsiteX1" fmla="*/ 1402080 w 1402080"/>
                <a:gd name="connsiteY1" fmla="*/ 0 h 915035"/>
                <a:gd name="connsiteX2" fmla="*/ 1398905 w 1402080"/>
                <a:gd name="connsiteY2" fmla="*/ 915035 h 915035"/>
                <a:gd name="connsiteX3" fmla="*/ 0 w 1402080"/>
                <a:gd name="connsiteY3" fmla="*/ 913130 h 915035"/>
                <a:gd name="connsiteX4" fmla="*/ 553720 w 1402080"/>
                <a:gd name="connsiteY4" fmla="*/ 0 h 915035"/>
                <a:gd name="connsiteX0" fmla="*/ 553720 w 1529080"/>
                <a:gd name="connsiteY0" fmla="*/ 0 h 915035"/>
                <a:gd name="connsiteX1" fmla="*/ 1529080 w 1529080"/>
                <a:gd name="connsiteY1" fmla="*/ 25400 h 915035"/>
                <a:gd name="connsiteX2" fmla="*/ 1398905 w 1529080"/>
                <a:gd name="connsiteY2" fmla="*/ 915035 h 915035"/>
                <a:gd name="connsiteX3" fmla="*/ 0 w 1529080"/>
                <a:gd name="connsiteY3" fmla="*/ 913130 h 915035"/>
                <a:gd name="connsiteX4" fmla="*/ 553720 w 1529080"/>
                <a:gd name="connsiteY4" fmla="*/ 0 h 915035"/>
                <a:gd name="connsiteX0" fmla="*/ 553720 w 1526540"/>
                <a:gd name="connsiteY0" fmla="*/ 0 h 915035"/>
                <a:gd name="connsiteX1" fmla="*/ 1526540 w 1526540"/>
                <a:gd name="connsiteY1" fmla="*/ 0 h 915035"/>
                <a:gd name="connsiteX2" fmla="*/ 1398905 w 1526540"/>
                <a:gd name="connsiteY2" fmla="*/ 915035 h 915035"/>
                <a:gd name="connsiteX3" fmla="*/ 0 w 1526540"/>
                <a:gd name="connsiteY3" fmla="*/ 913130 h 915035"/>
                <a:gd name="connsiteX4" fmla="*/ 553720 w 1526540"/>
                <a:gd name="connsiteY4" fmla="*/ 0 h 915035"/>
                <a:gd name="connsiteX0" fmla="*/ 553720 w 1528624"/>
                <a:gd name="connsiteY0" fmla="*/ 0 h 917575"/>
                <a:gd name="connsiteX1" fmla="*/ 1526540 w 1528624"/>
                <a:gd name="connsiteY1" fmla="*/ 0 h 917575"/>
                <a:gd name="connsiteX2" fmla="*/ 1528445 w 1528624"/>
                <a:gd name="connsiteY2" fmla="*/ 917575 h 917575"/>
                <a:gd name="connsiteX3" fmla="*/ 0 w 1528624"/>
                <a:gd name="connsiteY3" fmla="*/ 913130 h 917575"/>
                <a:gd name="connsiteX4" fmla="*/ 553720 w 1528624"/>
                <a:gd name="connsiteY4" fmla="*/ 0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8624" h="917575">
                  <a:moveTo>
                    <a:pt x="553720" y="0"/>
                  </a:moveTo>
                  <a:lnTo>
                    <a:pt x="1526540" y="0"/>
                  </a:lnTo>
                  <a:cubicBezTo>
                    <a:pt x="1525482" y="267758"/>
                    <a:pt x="1529503" y="649817"/>
                    <a:pt x="1528445" y="917575"/>
                  </a:cubicBezTo>
                  <a:lnTo>
                    <a:pt x="0" y="913130"/>
                  </a:lnTo>
                  <a:lnTo>
                    <a:pt x="553720" y="0"/>
                  </a:lnTo>
                  <a:close/>
                </a:path>
              </a:pathLst>
            </a:custGeom>
            <a:solidFill>
              <a:srgbClr val="FAB90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67405" eaLnBrk="0" fontAlgn="base" hangingPunct="0">
                <a:lnSpc>
                  <a:spcPct val="90000"/>
                </a:lnSpc>
                <a:spcBef>
                  <a:spcPct val="0"/>
                </a:spcBef>
                <a:spcAft>
                  <a:spcPct val="0"/>
                </a:spcAft>
              </a:pPr>
              <a:endParaRPr lang="en-US" sz="750" b="1" dirty="0">
                <a:solidFill>
                  <a:prstClr val="black"/>
                </a:solidFill>
                <a:latin typeface="Arial Black" pitchFamily="34" charset="0"/>
              </a:endParaRPr>
            </a:p>
          </p:txBody>
        </p:sp>
        <p:sp>
          <p:nvSpPr>
            <p:cNvPr id="10" name="Rectangle 5"/>
            <p:cNvSpPr/>
            <p:nvPr/>
          </p:nvSpPr>
          <p:spPr bwMode="auto">
            <a:xfrm>
              <a:off x="7537452" y="219075"/>
              <a:ext cx="1613040" cy="9271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 name="connsiteX4" fmla="*/ 0 w 762000"/>
                <a:gd name="connsiteY4" fmla="*/ 0 h 762000"/>
                <a:gd name="connsiteX0" fmla="*/ 0 w 765175"/>
                <a:gd name="connsiteY0" fmla="*/ 41275 h 803275"/>
                <a:gd name="connsiteX1" fmla="*/ 765175 w 765175"/>
                <a:gd name="connsiteY1" fmla="*/ 0 h 803275"/>
                <a:gd name="connsiteX2" fmla="*/ 762000 w 765175"/>
                <a:gd name="connsiteY2" fmla="*/ 803275 h 803275"/>
                <a:gd name="connsiteX3" fmla="*/ 0 w 765175"/>
                <a:gd name="connsiteY3" fmla="*/ 803275 h 803275"/>
                <a:gd name="connsiteX4" fmla="*/ 0 w 765175"/>
                <a:gd name="connsiteY4" fmla="*/ 41275 h 803275"/>
                <a:gd name="connsiteX0" fmla="*/ 15875 w 765175"/>
                <a:gd name="connsiteY0" fmla="*/ 0 h 803275"/>
                <a:gd name="connsiteX1" fmla="*/ 765175 w 765175"/>
                <a:gd name="connsiteY1" fmla="*/ 0 h 803275"/>
                <a:gd name="connsiteX2" fmla="*/ 762000 w 765175"/>
                <a:gd name="connsiteY2" fmla="*/ 803275 h 803275"/>
                <a:gd name="connsiteX3" fmla="*/ 0 w 765175"/>
                <a:gd name="connsiteY3" fmla="*/ 803275 h 803275"/>
                <a:gd name="connsiteX4" fmla="*/ 15875 w 765175"/>
                <a:gd name="connsiteY4" fmla="*/ 0 h 803275"/>
                <a:gd name="connsiteX0" fmla="*/ 469900 w 1219200"/>
                <a:gd name="connsiteY0" fmla="*/ 0 h 806450"/>
                <a:gd name="connsiteX1" fmla="*/ 1219200 w 1219200"/>
                <a:gd name="connsiteY1" fmla="*/ 0 h 806450"/>
                <a:gd name="connsiteX2" fmla="*/ 1216025 w 1219200"/>
                <a:gd name="connsiteY2" fmla="*/ 803275 h 806450"/>
                <a:gd name="connsiteX3" fmla="*/ 0 w 1219200"/>
                <a:gd name="connsiteY3" fmla="*/ 806450 h 806450"/>
                <a:gd name="connsiteX4" fmla="*/ 469900 w 1219200"/>
                <a:gd name="connsiteY4" fmla="*/ 0 h 806450"/>
                <a:gd name="connsiteX0" fmla="*/ 469900 w 1450975"/>
                <a:gd name="connsiteY0" fmla="*/ 0 h 806450"/>
                <a:gd name="connsiteX1" fmla="*/ 1450975 w 1450975"/>
                <a:gd name="connsiteY1" fmla="*/ 6350 h 806450"/>
                <a:gd name="connsiteX2" fmla="*/ 1216025 w 1450975"/>
                <a:gd name="connsiteY2" fmla="*/ 803275 h 806450"/>
                <a:gd name="connsiteX3" fmla="*/ 0 w 1450975"/>
                <a:gd name="connsiteY3" fmla="*/ 806450 h 806450"/>
                <a:gd name="connsiteX4" fmla="*/ 469900 w 1450975"/>
                <a:gd name="connsiteY4" fmla="*/ 0 h 806450"/>
                <a:gd name="connsiteX0" fmla="*/ 469900 w 1450975"/>
                <a:gd name="connsiteY0" fmla="*/ 0 h 812800"/>
                <a:gd name="connsiteX1" fmla="*/ 1450975 w 1450975"/>
                <a:gd name="connsiteY1" fmla="*/ 6350 h 812800"/>
                <a:gd name="connsiteX2" fmla="*/ 1435100 w 1450975"/>
                <a:gd name="connsiteY2" fmla="*/ 812800 h 812800"/>
                <a:gd name="connsiteX3" fmla="*/ 0 w 1450975"/>
                <a:gd name="connsiteY3" fmla="*/ 806450 h 812800"/>
                <a:gd name="connsiteX4" fmla="*/ 469900 w 1450975"/>
                <a:gd name="connsiteY4" fmla="*/ 0 h 812800"/>
                <a:gd name="connsiteX0" fmla="*/ 469900 w 1450975"/>
                <a:gd name="connsiteY0" fmla="*/ 0 h 812800"/>
                <a:gd name="connsiteX1" fmla="*/ 1450975 w 1450975"/>
                <a:gd name="connsiteY1" fmla="*/ 6350 h 812800"/>
                <a:gd name="connsiteX2" fmla="*/ 1447800 w 1450975"/>
                <a:gd name="connsiteY2" fmla="*/ 812800 h 812800"/>
                <a:gd name="connsiteX3" fmla="*/ 0 w 1450975"/>
                <a:gd name="connsiteY3" fmla="*/ 806450 h 812800"/>
                <a:gd name="connsiteX4" fmla="*/ 469900 w 1450975"/>
                <a:gd name="connsiteY4" fmla="*/ 0 h 812800"/>
                <a:gd name="connsiteX0" fmla="*/ 469900 w 1451280"/>
                <a:gd name="connsiteY0" fmla="*/ 0 h 812800"/>
                <a:gd name="connsiteX1" fmla="*/ 1450975 w 1451280"/>
                <a:gd name="connsiteY1" fmla="*/ 6350 h 812800"/>
                <a:gd name="connsiteX2" fmla="*/ 1450975 w 1451280"/>
                <a:gd name="connsiteY2" fmla="*/ 812800 h 812800"/>
                <a:gd name="connsiteX3" fmla="*/ 0 w 1451280"/>
                <a:gd name="connsiteY3" fmla="*/ 806450 h 812800"/>
                <a:gd name="connsiteX4" fmla="*/ 469900 w 1451280"/>
                <a:gd name="connsiteY4" fmla="*/ 0 h 812800"/>
                <a:gd name="connsiteX0" fmla="*/ 536575 w 1451280"/>
                <a:gd name="connsiteY0" fmla="*/ 0 h 930275"/>
                <a:gd name="connsiteX1" fmla="*/ 1450975 w 1451280"/>
                <a:gd name="connsiteY1" fmla="*/ 123825 h 930275"/>
                <a:gd name="connsiteX2" fmla="*/ 1450975 w 1451280"/>
                <a:gd name="connsiteY2" fmla="*/ 930275 h 930275"/>
                <a:gd name="connsiteX3" fmla="*/ 0 w 1451280"/>
                <a:gd name="connsiteY3" fmla="*/ 923925 h 930275"/>
                <a:gd name="connsiteX4" fmla="*/ 536575 w 1451280"/>
                <a:gd name="connsiteY4" fmla="*/ 0 h 930275"/>
                <a:gd name="connsiteX0" fmla="*/ 536575 w 1454150"/>
                <a:gd name="connsiteY0" fmla="*/ 0 h 930275"/>
                <a:gd name="connsiteX1" fmla="*/ 1454150 w 1454150"/>
                <a:gd name="connsiteY1" fmla="*/ 0 h 930275"/>
                <a:gd name="connsiteX2" fmla="*/ 1450975 w 1454150"/>
                <a:gd name="connsiteY2" fmla="*/ 930275 h 930275"/>
                <a:gd name="connsiteX3" fmla="*/ 0 w 1454150"/>
                <a:gd name="connsiteY3" fmla="*/ 923925 h 930275"/>
                <a:gd name="connsiteX4" fmla="*/ 536575 w 1454150"/>
                <a:gd name="connsiteY4" fmla="*/ 0 h 930275"/>
                <a:gd name="connsiteX0" fmla="*/ 536575 w 1603375"/>
                <a:gd name="connsiteY0" fmla="*/ 3175 h 933450"/>
                <a:gd name="connsiteX1" fmla="*/ 1603375 w 1603375"/>
                <a:gd name="connsiteY1" fmla="*/ 0 h 933450"/>
                <a:gd name="connsiteX2" fmla="*/ 1450975 w 1603375"/>
                <a:gd name="connsiteY2" fmla="*/ 933450 h 933450"/>
                <a:gd name="connsiteX3" fmla="*/ 0 w 1603375"/>
                <a:gd name="connsiteY3" fmla="*/ 927100 h 933450"/>
                <a:gd name="connsiteX4" fmla="*/ 536575 w 1603375"/>
                <a:gd name="connsiteY4" fmla="*/ 3175 h 933450"/>
                <a:gd name="connsiteX0" fmla="*/ 536575 w 1603680"/>
                <a:gd name="connsiteY0" fmla="*/ 3175 h 930275"/>
                <a:gd name="connsiteX1" fmla="*/ 1603375 w 1603680"/>
                <a:gd name="connsiteY1" fmla="*/ 0 h 930275"/>
                <a:gd name="connsiteX2" fmla="*/ 1603375 w 1603680"/>
                <a:gd name="connsiteY2" fmla="*/ 930275 h 930275"/>
                <a:gd name="connsiteX3" fmla="*/ 0 w 1603680"/>
                <a:gd name="connsiteY3" fmla="*/ 927100 h 930275"/>
                <a:gd name="connsiteX4" fmla="*/ 536575 w 1603680"/>
                <a:gd name="connsiteY4" fmla="*/ 3175 h 930275"/>
                <a:gd name="connsiteX0" fmla="*/ 536575 w 1609725"/>
                <a:gd name="connsiteY0" fmla="*/ 0 h 927100"/>
                <a:gd name="connsiteX1" fmla="*/ 1609725 w 1609725"/>
                <a:gd name="connsiteY1" fmla="*/ 0 h 927100"/>
                <a:gd name="connsiteX2" fmla="*/ 1603375 w 1609725"/>
                <a:gd name="connsiteY2" fmla="*/ 927100 h 927100"/>
                <a:gd name="connsiteX3" fmla="*/ 0 w 1609725"/>
                <a:gd name="connsiteY3" fmla="*/ 923925 h 927100"/>
                <a:gd name="connsiteX4" fmla="*/ 536575 w 1609725"/>
                <a:gd name="connsiteY4" fmla="*/ 0 h 927100"/>
                <a:gd name="connsiteX0" fmla="*/ 536575 w 1613040"/>
                <a:gd name="connsiteY0" fmla="*/ 0 h 927100"/>
                <a:gd name="connsiteX1" fmla="*/ 1609725 w 1613040"/>
                <a:gd name="connsiteY1" fmla="*/ 0 h 927100"/>
                <a:gd name="connsiteX2" fmla="*/ 1612900 w 1613040"/>
                <a:gd name="connsiteY2" fmla="*/ 927100 h 927100"/>
                <a:gd name="connsiteX3" fmla="*/ 0 w 1613040"/>
                <a:gd name="connsiteY3" fmla="*/ 923925 h 927100"/>
                <a:gd name="connsiteX4" fmla="*/ 536575 w 1613040"/>
                <a:gd name="connsiteY4" fmla="*/ 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040" h="927100">
                  <a:moveTo>
                    <a:pt x="536575" y="0"/>
                  </a:moveTo>
                  <a:lnTo>
                    <a:pt x="1609725" y="0"/>
                  </a:lnTo>
                  <a:cubicBezTo>
                    <a:pt x="1608667" y="267758"/>
                    <a:pt x="1613958" y="659342"/>
                    <a:pt x="1612900" y="927100"/>
                  </a:cubicBezTo>
                  <a:lnTo>
                    <a:pt x="0" y="923925"/>
                  </a:lnTo>
                  <a:lnTo>
                    <a:pt x="536575" y="0"/>
                  </a:lnTo>
                  <a:close/>
                </a:path>
              </a:pathLst>
            </a:custGeom>
            <a:solidFill>
              <a:srgbClr val="299DEB"/>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67405" eaLnBrk="0" fontAlgn="base" hangingPunct="0">
                <a:lnSpc>
                  <a:spcPct val="90000"/>
                </a:lnSpc>
                <a:spcBef>
                  <a:spcPct val="0"/>
                </a:spcBef>
                <a:spcAft>
                  <a:spcPct val="0"/>
                </a:spcAft>
              </a:pPr>
              <a:endParaRPr lang="en-US" sz="750" b="1" dirty="0">
                <a:solidFill>
                  <a:prstClr val="black"/>
                </a:solidFill>
                <a:latin typeface="Arial Black" pitchFamily="34" charset="0"/>
              </a:endParaRPr>
            </a:p>
          </p:txBody>
        </p:sp>
        <p:pic>
          <p:nvPicPr>
            <p:cNvPr id="11" name="Picture 10" descr="NAVSEA Warfare Centers - Carderock Logo White.png"/>
            <p:cNvPicPr>
              <a:picLocks noChangeAspect="1"/>
            </p:cNvPicPr>
            <p:nvPr/>
          </p:nvPicPr>
          <p:blipFill rotWithShape="1">
            <a:blip r:embed="rId2" cstate="print">
              <a:extLst>
                <a:ext uri="{28A0092B-C50C-407E-A947-70E740481C1C}">
                  <a14:useLocalDpi xmlns:a14="http://schemas.microsoft.com/office/drawing/2010/main" val="0"/>
                </a:ext>
              </a:extLst>
            </a:blip>
            <a:srcRect b="12382"/>
            <a:stretch/>
          </p:blipFill>
          <p:spPr>
            <a:xfrm>
              <a:off x="7924800" y="457200"/>
              <a:ext cx="1200575" cy="467356"/>
            </a:xfrm>
            <a:prstGeom prst="rect">
              <a:avLst/>
            </a:prstGeom>
          </p:spPr>
        </p:pic>
      </p:grpSp>
      <p:sp>
        <p:nvSpPr>
          <p:cNvPr id="2" name="Title 1"/>
          <p:cNvSpPr>
            <a:spLocks noGrp="1"/>
          </p:cNvSpPr>
          <p:nvPr>
            <p:ph type="title"/>
          </p:nvPr>
        </p:nvSpPr>
        <p:spPr>
          <a:xfrm>
            <a:off x="457200" y="274638"/>
            <a:ext cx="8229600" cy="715962"/>
          </a:xfrm>
          <a:prstGeom prst="rect">
            <a:avLst/>
          </a:prstGeom>
        </p:spPr>
        <p:txBody>
          <a:bodyPr lIns="88984" tIns="44519" rIns="88984" bIns="44519"/>
          <a:lstStyle>
            <a:lvl1pPr algn="l">
              <a:defRPr sz="2700">
                <a:solidFill>
                  <a:schemeClr val="bg1"/>
                </a:solidFill>
                <a:latin typeface="Arial Narrow" panose="020B0606020202030204" pitchFamily="34" charset="0"/>
              </a:defRPr>
            </a:lvl1pPr>
          </a:lstStyle>
          <a:p>
            <a:r>
              <a:rPr lang="en-US" dirty="0" smtClean="0"/>
              <a:t>Click to edit Master title style</a:t>
            </a:r>
            <a:endParaRPr lang="en-US" dirty="0"/>
          </a:p>
        </p:txBody>
      </p:sp>
      <p:grpSp>
        <p:nvGrpSpPr>
          <p:cNvPr id="12" name="Group 11"/>
          <p:cNvGrpSpPr/>
          <p:nvPr userDrawn="1"/>
        </p:nvGrpSpPr>
        <p:grpSpPr>
          <a:xfrm>
            <a:off x="0" y="6548697"/>
            <a:ext cx="9144000" cy="309580"/>
            <a:chOff x="0" y="6548805"/>
            <a:chExt cx="9144000" cy="309580"/>
          </a:xfrm>
        </p:grpSpPr>
        <p:sp>
          <p:nvSpPr>
            <p:cNvPr id="13" name="Rectangle 12"/>
            <p:cNvSpPr/>
            <p:nvPr/>
          </p:nvSpPr>
          <p:spPr bwMode="auto">
            <a:xfrm flipV="1">
              <a:off x="0" y="6629400"/>
              <a:ext cx="9144000" cy="228600"/>
            </a:xfrm>
            <a:prstGeom prst="rect">
              <a:avLst/>
            </a:prstGeom>
            <a:solidFill>
              <a:srgbClr val="0A273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67405" eaLnBrk="0" fontAlgn="base" hangingPunct="0">
                <a:lnSpc>
                  <a:spcPct val="90000"/>
                </a:lnSpc>
                <a:spcBef>
                  <a:spcPct val="0"/>
                </a:spcBef>
                <a:spcAft>
                  <a:spcPct val="0"/>
                </a:spcAft>
              </a:pPr>
              <a:endParaRPr lang="en-US" sz="750" b="1" dirty="0">
                <a:solidFill>
                  <a:prstClr val="black"/>
                </a:solidFill>
                <a:latin typeface="Arial Black" pitchFamily="34" charset="0"/>
              </a:endParaRPr>
            </a:p>
          </p:txBody>
        </p:sp>
        <p:sp>
          <p:nvSpPr>
            <p:cNvPr id="14" name="Rectangle 6"/>
            <p:cNvSpPr/>
            <p:nvPr/>
          </p:nvSpPr>
          <p:spPr bwMode="auto">
            <a:xfrm>
              <a:off x="311150" y="6573820"/>
              <a:ext cx="2940050" cy="284180"/>
            </a:xfrm>
            <a:custGeom>
              <a:avLst/>
              <a:gdLst>
                <a:gd name="connsiteX0" fmla="*/ 0 w 2946400"/>
                <a:gd name="connsiteY0" fmla="*/ 0 h 381000"/>
                <a:gd name="connsiteX1" fmla="*/ 2946400 w 2946400"/>
                <a:gd name="connsiteY1" fmla="*/ 0 h 381000"/>
                <a:gd name="connsiteX2" fmla="*/ 2946400 w 2946400"/>
                <a:gd name="connsiteY2" fmla="*/ 381000 h 381000"/>
                <a:gd name="connsiteX3" fmla="*/ 0 w 2946400"/>
                <a:gd name="connsiteY3" fmla="*/ 381000 h 381000"/>
                <a:gd name="connsiteX4" fmla="*/ 0 w 2946400"/>
                <a:gd name="connsiteY4" fmla="*/ 0 h 381000"/>
                <a:gd name="connsiteX0" fmla="*/ 149225 w 2946400"/>
                <a:gd name="connsiteY0" fmla="*/ 0 h 381000"/>
                <a:gd name="connsiteX1" fmla="*/ 2946400 w 2946400"/>
                <a:gd name="connsiteY1" fmla="*/ 0 h 381000"/>
                <a:gd name="connsiteX2" fmla="*/ 2946400 w 2946400"/>
                <a:gd name="connsiteY2" fmla="*/ 381000 h 381000"/>
                <a:gd name="connsiteX3" fmla="*/ 0 w 2946400"/>
                <a:gd name="connsiteY3" fmla="*/ 381000 h 381000"/>
                <a:gd name="connsiteX4" fmla="*/ 149225 w 2946400"/>
                <a:gd name="connsiteY4" fmla="*/ 0 h 381000"/>
                <a:gd name="connsiteX0" fmla="*/ 219075 w 3016250"/>
                <a:gd name="connsiteY0" fmla="*/ 0 h 384175"/>
                <a:gd name="connsiteX1" fmla="*/ 3016250 w 3016250"/>
                <a:gd name="connsiteY1" fmla="*/ 0 h 384175"/>
                <a:gd name="connsiteX2" fmla="*/ 3016250 w 3016250"/>
                <a:gd name="connsiteY2" fmla="*/ 381000 h 384175"/>
                <a:gd name="connsiteX3" fmla="*/ 0 w 3016250"/>
                <a:gd name="connsiteY3" fmla="*/ 384175 h 384175"/>
                <a:gd name="connsiteX4" fmla="*/ 219075 w 3016250"/>
                <a:gd name="connsiteY4" fmla="*/ 0 h 384175"/>
                <a:gd name="connsiteX0" fmla="*/ 241300 w 3016250"/>
                <a:gd name="connsiteY0" fmla="*/ 3175 h 384175"/>
                <a:gd name="connsiteX1" fmla="*/ 3016250 w 3016250"/>
                <a:gd name="connsiteY1" fmla="*/ 0 h 384175"/>
                <a:gd name="connsiteX2" fmla="*/ 3016250 w 3016250"/>
                <a:gd name="connsiteY2" fmla="*/ 381000 h 384175"/>
                <a:gd name="connsiteX3" fmla="*/ 0 w 3016250"/>
                <a:gd name="connsiteY3" fmla="*/ 384175 h 384175"/>
                <a:gd name="connsiteX4" fmla="*/ 241300 w 3016250"/>
                <a:gd name="connsiteY4" fmla="*/ 3175 h 384175"/>
                <a:gd name="connsiteX0" fmla="*/ 228600 w 3016250"/>
                <a:gd name="connsiteY0" fmla="*/ 0 h 384175"/>
                <a:gd name="connsiteX1" fmla="*/ 3016250 w 3016250"/>
                <a:gd name="connsiteY1" fmla="*/ 0 h 384175"/>
                <a:gd name="connsiteX2" fmla="*/ 3016250 w 3016250"/>
                <a:gd name="connsiteY2" fmla="*/ 381000 h 384175"/>
                <a:gd name="connsiteX3" fmla="*/ 0 w 3016250"/>
                <a:gd name="connsiteY3" fmla="*/ 384175 h 384175"/>
                <a:gd name="connsiteX4" fmla="*/ 228600 w 3016250"/>
                <a:gd name="connsiteY4" fmla="*/ 0 h 384175"/>
                <a:gd name="connsiteX0" fmla="*/ 222250 w 3009900"/>
                <a:gd name="connsiteY0" fmla="*/ 0 h 384175"/>
                <a:gd name="connsiteX1" fmla="*/ 3009900 w 3009900"/>
                <a:gd name="connsiteY1" fmla="*/ 0 h 384175"/>
                <a:gd name="connsiteX2" fmla="*/ 3009900 w 3009900"/>
                <a:gd name="connsiteY2" fmla="*/ 381000 h 384175"/>
                <a:gd name="connsiteX3" fmla="*/ 0 w 3009900"/>
                <a:gd name="connsiteY3" fmla="*/ 384175 h 384175"/>
                <a:gd name="connsiteX4" fmla="*/ 222250 w 3009900"/>
                <a:gd name="connsiteY4" fmla="*/ 0 h 384175"/>
                <a:gd name="connsiteX0" fmla="*/ 222250 w 3194050"/>
                <a:gd name="connsiteY0" fmla="*/ 0 h 384175"/>
                <a:gd name="connsiteX1" fmla="*/ 3194050 w 3194050"/>
                <a:gd name="connsiteY1" fmla="*/ 3175 h 384175"/>
                <a:gd name="connsiteX2" fmla="*/ 3009900 w 3194050"/>
                <a:gd name="connsiteY2" fmla="*/ 381000 h 384175"/>
                <a:gd name="connsiteX3" fmla="*/ 0 w 3194050"/>
                <a:gd name="connsiteY3" fmla="*/ 384175 h 384175"/>
                <a:gd name="connsiteX4" fmla="*/ 222250 w 3194050"/>
                <a:gd name="connsiteY4" fmla="*/ 0 h 384175"/>
                <a:gd name="connsiteX0" fmla="*/ 222250 w 3206750"/>
                <a:gd name="connsiteY0" fmla="*/ 3175 h 387350"/>
                <a:gd name="connsiteX1" fmla="*/ 3206750 w 3206750"/>
                <a:gd name="connsiteY1" fmla="*/ 0 h 387350"/>
                <a:gd name="connsiteX2" fmla="*/ 3009900 w 3206750"/>
                <a:gd name="connsiteY2" fmla="*/ 384175 h 387350"/>
                <a:gd name="connsiteX3" fmla="*/ 0 w 3206750"/>
                <a:gd name="connsiteY3" fmla="*/ 387350 h 387350"/>
                <a:gd name="connsiteX4" fmla="*/ 222250 w 3206750"/>
                <a:gd name="connsiteY4" fmla="*/ 3175 h 387350"/>
                <a:gd name="connsiteX0" fmla="*/ 189749 w 3206750"/>
                <a:gd name="connsiteY0" fmla="*/ 60954 h 387350"/>
                <a:gd name="connsiteX1" fmla="*/ 3206750 w 3206750"/>
                <a:gd name="connsiteY1" fmla="*/ 0 h 387350"/>
                <a:gd name="connsiteX2" fmla="*/ 3009900 w 3206750"/>
                <a:gd name="connsiteY2" fmla="*/ 384175 h 387350"/>
                <a:gd name="connsiteX3" fmla="*/ 0 w 3206750"/>
                <a:gd name="connsiteY3" fmla="*/ 387350 h 387350"/>
                <a:gd name="connsiteX4" fmla="*/ 189749 w 3206750"/>
                <a:gd name="connsiteY4" fmla="*/ 60954 h 387350"/>
                <a:gd name="connsiteX0" fmla="*/ 189749 w 3159804"/>
                <a:gd name="connsiteY0" fmla="*/ 0 h 326396"/>
                <a:gd name="connsiteX1" fmla="*/ 3159804 w 3159804"/>
                <a:gd name="connsiteY1" fmla="*/ 29326 h 326396"/>
                <a:gd name="connsiteX2" fmla="*/ 3009900 w 3159804"/>
                <a:gd name="connsiteY2" fmla="*/ 323221 h 326396"/>
                <a:gd name="connsiteX3" fmla="*/ 0 w 3159804"/>
                <a:gd name="connsiteY3" fmla="*/ 326396 h 326396"/>
                <a:gd name="connsiteX4" fmla="*/ 189749 w 3159804"/>
                <a:gd name="connsiteY4" fmla="*/ 0 h 326396"/>
                <a:gd name="connsiteX0" fmla="*/ 189749 w 3174249"/>
                <a:gd name="connsiteY0" fmla="*/ 3174 h 329570"/>
                <a:gd name="connsiteX1" fmla="*/ 3174249 w 3174249"/>
                <a:gd name="connsiteY1" fmla="*/ 0 h 329570"/>
                <a:gd name="connsiteX2" fmla="*/ 3009900 w 3174249"/>
                <a:gd name="connsiteY2" fmla="*/ 326395 h 329570"/>
                <a:gd name="connsiteX3" fmla="*/ 0 w 3174249"/>
                <a:gd name="connsiteY3" fmla="*/ 329570 h 329570"/>
                <a:gd name="connsiteX4" fmla="*/ 189749 w 3174249"/>
                <a:gd name="connsiteY4" fmla="*/ 3174 h 329570"/>
                <a:gd name="connsiteX0" fmla="*/ 189749 w 3170638"/>
                <a:gd name="connsiteY0" fmla="*/ 0 h 326396"/>
                <a:gd name="connsiteX1" fmla="*/ 3170638 w 3170638"/>
                <a:gd name="connsiteY1" fmla="*/ 4048 h 326396"/>
                <a:gd name="connsiteX2" fmla="*/ 3009900 w 3170638"/>
                <a:gd name="connsiteY2" fmla="*/ 323221 h 326396"/>
                <a:gd name="connsiteX3" fmla="*/ 0 w 3170638"/>
                <a:gd name="connsiteY3" fmla="*/ 326396 h 326396"/>
                <a:gd name="connsiteX4" fmla="*/ 189749 w 3170638"/>
                <a:gd name="connsiteY4" fmla="*/ 0 h 326396"/>
                <a:gd name="connsiteX0" fmla="*/ 189749 w 3170638"/>
                <a:gd name="connsiteY0" fmla="*/ 0 h 322785"/>
                <a:gd name="connsiteX1" fmla="*/ 3170638 w 3170638"/>
                <a:gd name="connsiteY1" fmla="*/ 437 h 322785"/>
                <a:gd name="connsiteX2" fmla="*/ 3009900 w 3170638"/>
                <a:gd name="connsiteY2" fmla="*/ 319610 h 322785"/>
                <a:gd name="connsiteX3" fmla="*/ 0 w 3170638"/>
                <a:gd name="connsiteY3" fmla="*/ 322785 h 322785"/>
                <a:gd name="connsiteX4" fmla="*/ 189749 w 3170638"/>
                <a:gd name="connsiteY4" fmla="*/ 0 h 322785"/>
                <a:gd name="connsiteX0" fmla="*/ 189749 w 3170638"/>
                <a:gd name="connsiteY0" fmla="*/ 0 h 323222"/>
                <a:gd name="connsiteX1" fmla="*/ 3170638 w 3170638"/>
                <a:gd name="connsiteY1" fmla="*/ 437 h 323222"/>
                <a:gd name="connsiteX2" fmla="*/ 3006289 w 3170638"/>
                <a:gd name="connsiteY2" fmla="*/ 323222 h 323222"/>
                <a:gd name="connsiteX3" fmla="*/ 0 w 3170638"/>
                <a:gd name="connsiteY3" fmla="*/ 322785 h 323222"/>
                <a:gd name="connsiteX4" fmla="*/ 189749 w 3170638"/>
                <a:gd name="connsiteY4" fmla="*/ 0 h 323222"/>
                <a:gd name="connsiteX0" fmla="*/ 189749 w 3372865"/>
                <a:gd name="connsiteY0" fmla="*/ 0 h 323222"/>
                <a:gd name="connsiteX1" fmla="*/ 3372865 w 3372865"/>
                <a:gd name="connsiteY1" fmla="*/ 437 h 323222"/>
                <a:gd name="connsiteX2" fmla="*/ 3006289 w 3372865"/>
                <a:gd name="connsiteY2" fmla="*/ 323222 h 323222"/>
                <a:gd name="connsiteX3" fmla="*/ 0 w 3372865"/>
                <a:gd name="connsiteY3" fmla="*/ 322785 h 323222"/>
                <a:gd name="connsiteX4" fmla="*/ 189749 w 3372865"/>
                <a:gd name="connsiteY4" fmla="*/ 0 h 323222"/>
                <a:gd name="connsiteX0" fmla="*/ 189749 w 3372865"/>
                <a:gd name="connsiteY0" fmla="*/ 0 h 323222"/>
                <a:gd name="connsiteX1" fmla="*/ 3372865 w 3372865"/>
                <a:gd name="connsiteY1" fmla="*/ 437 h 323222"/>
                <a:gd name="connsiteX2" fmla="*/ 3168794 w 3372865"/>
                <a:gd name="connsiteY2" fmla="*/ 323222 h 323222"/>
                <a:gd name="connsiteX3" fmla="*/ 0 w 3372865"/>
                <a:gd name="connsiteY3" fmla="*/ 322785 h 323222"/>
                <a:gd name="connsiteX4" fmla="*/ 189749 w 3372865"/>
                <a:gd name="connsiteY4" fmla="*/ 0 h 323222"/>
                <a:gd name="connsiteX0" fmla="*/ 189749 w 3333142"/>
                <a:gd name="connsiteY0" fmla="*/ 0 h 323222"/>
                <a:gd name="connsiteX1" fmla="*/ 3333142 w 3333142"/>
                <a:gd name="connsiteY1" fmla="*/ 437 h 323222"/>
                <a:gd name="connsiteX2" fmla="*/ 3168794 w 3333142"/>
                <a:gd name="connsiteY2" fmla="*/ 323222 h 323222"/>
                <a:gd name="connsiteX3" fmla="*/ 0 w 3333142"/>
                <a:gd name="connsiteY3" fmla="*/ 322785 h 323222"/>
                <a:gd name="connsiteX4" fmla="*/ 189749 w 3333142"/>
                <a:gd name="connsiteY4" fmla="*/ 0 h 323222"/>
                <a:gd name="connsiteX0" fmla="*/ 189749 w 3343976"/>
                <a:gd name="connsiteY0" fmla="*/ 0 h 323222"/>
                <a:gd name="connsiteX1" fmla="*/ 3343976 w 3343976"/>
                <a:gd name="connsiteY1" fmla="*/ 437 h 323222"/>
                <a:gd name="connsiteX2" fmla="*/ 3168794 w 3343976"/>
                <a:gd name="connsiteY2" fmla="*/ 323222 h 323222"/>
                <a:gd name="connsiteX3" fmla="*/ 0 w 3343976"/>
                <a:gd name="connsiteY3" fmla="*/ 322785 h 323222"/>
                <a:gd name="connsiteX4" fmla="*/ 189749 w 3343976"/>
                <a:gd name="connsiteY4" fmla="*/ 0 h 323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3976" h="323222">
                  <a:moveTo>
                    <a:pt x="189749" y="0"/>
                  </a:moveTo>
                  <a:lnTo>
                    <a:pt x="3343976" y="437"/>
                  </a:lnTo>
                  <a:lnTo>
                    <a:pt x="3168794" y="323222"/>
                  </a:lnTo>
                  <a:lnTo>
                    <a:pt x="0" y="322785"/>
                  </a:lnTo>
                  <a:lnTo>
                    <a:pt x="189749" y="0"/>
                  </a:lnTo>
                  <a:close/>
                </a:path>
              </a:pathLst>
            </a:custGeom>
            <a:solidFill>
              <a:srgbClr val="299DEB"/>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67405" eaLnBrk="0" fontAlgn="base" hangingPunct="0">
                <a:lnSpc>
                  <a:spcPct val="90000"/>
                </a:lnSpc>
                <a:spcBef>
                  <a:spcPct val="0"/>
                </a:spcBef>
                <a:spcAft>
                  <a:spcPct val="0"/>
                </a:spcAft>
              </a:pPr>
              <a:endParaRPr lang="en-US" sz="750" b="1" dirty="0">
                <a:solidFill>
                  <a:prstClr val="black"/>
                </a:solidFill>
                <a:latin typeface="Arial Black" pitchFamily="34" charset="0"/>
              </a:endParaRPr>
            </a:p>
          </p:txBody>
        </p:sp>
        <p:sp>
          <p:nvSpPr>
            <p:cNvPr id="15" name="Rectangle 6"/>
            <p:cNvSpPr/>
            <p:nvPr/>
          </p:nvSpPr>
          <p:spPr bwMode="auto">
            <a:xfrm>
              <a:off x="380999" y="6548805"/>
              <a:ext cx="2803525" cy="309580"/>
            </a:xfrm>
            <a:custGeom>
              <a:avLst/>
              <a:gdLst>
                <a:gd name="connsiteX0" fmla="*/ 0 w 2946400"/>
                <a:gd name="connsiteY0" fmla="*/ 0 h 381000"/>
                <a:gd name="connsiteX1" fmla="*/ 2946400 w 2946400"/>
                <a:gd name="connsiteY1" fmla="*/ 0 h 381000"/>
                <a:gd name="connsiteX2" fmla="*/ 2946400 w 2946400"/>
                <a:gd name="connsiteY2" fmla="*/ 381000 h 381000"/>
                <a:gd name="connsiteX3" fmla="*/ 0 w 2946400"/>
                <a:gd name="connsiteY3" fmla="*/ 381000 h 381000"/>
                <a:gd name="connsiteX4" fmla="*/ 0 w 2946400"/>
                <a:gd name="connsiteY4" fmla="*/ 0 h 381000"/>
                <a:gd name="connsiteX0" fmla="*/ 149225 w 2946400"/>
                <a:gd name="connsiteY0" fmla="*/ 0 h 381000"/>
                <a:gd name="connsiteX1" fmla="*/ 2946400 w 2946400"/>
                <a:gd name="connsiteY1" fmla="*/ 0 h 381000"/>
                <a:gd name="connsiteX2" fmla="*/ 2946400 w 2946400"/>
                <a:gd name="connsiteY2" fmla="*/ 381000 h 381000"/>
                <a:gd name="connsiteX3" fmla="*/ 0 w 2946400"/>
                <a:gd name="connsiteY3" fmla="*/ 381000 h 381000"/>
                <a:gd name="connsiteX4" fmla="*/ 149225 w 2946400"/>
                <a:gd name="connsiteY4" fmla="*/ 0 h 381000"/>
                <a:gd name="connsiteX0" fmla="*/ 219075 w 3016250"/>
                <a:gd name="connsiteY0" fmla="*/ 0 h 384175"/>
                <a:gd name="connsiteX1" fmla="*/ 3016250 w 3016250"/>
                <a:gd name="connsiteY1" fmla="*/ 0 h 384175"/>
                <a:gd name="connsiteX2" fmla="*/ 3016250 w 3016250"/>
                <a:gd name="connsiteY2" fmla="*/ 381000 h 384175"/>
                <a:gd name="connsiteX3" fmla="*/ 0 w 3016250"/>
                <a:gd name="connsiteY3" fmla="*/ 384175 h 384175"/>
                <a:gd name="connsiteX4" fmla="*/ 219075 w 3016250"/>
                <a:gd name="connsiteY4" fmla="*/ 0 h 384175"/>
                <a:gd name="connsiteX0" fmla="*/ 241300 w 3016250"/>
                <a:gd name="connsiteY0" fmla="*/ 3175 h 384175"/>
                <a:gd name="connsiteX1" fmla="*/ 3016250 w 3016250"/>
                <a:gd name="connsiteY1" fmla="*/ 0 h 384175"/>
                <a:gd name="connsiteX2" fmla="*/ 3016250 w 3016250"/>
                <a:gd name="connsiteY2" fmla="*/ 381000 h 384175"/>
                <a:gd name="connsiteX3" fmla="*/ 0 w 3016250"/>
                <a:gd name="connsiteY3" fmla="*/ 384175 h 384175"/>
                <a:gd name="connsiteX4" fmla="*/ 241300 w 3016250"/>
                <a:gd name="connsiteY4" fmla="*/ 3175 h 384175"/>
                <a:gd name="connsiteX0" fmla="*/ 228600 w 3016250"/>
                <a:gd name="connsiteY0" fmla="*/ 0 h 384175"/>
                <a:gd name="connsiteX1" fmla="*/ 3016250 w 3016250"/>
                <a:gd name="connsiteY1" fmla="*/ 0 h 384175"/>
                <a:gd name="connsiteX2" fmla="*/ 3016250 w 3016250"/>
                <a:gd name="connsiteY2" fmla="*/ 381000 h 384175"/>
                <a:gd name="connsiteX3" fmla="*/ 0 w 3016250"/>
                <a:gd name="connsiteY3" fmla="*/ 384175 h 384175"/>
                <a:gd name="connsiteX4" fmla="*/ 228600 w 3016250"/>
                <a:gd name="connsiteY4" fmla="*/ 0 h 384175"/>
                <a:gd name="connsiteX0" fmla="*/ 222250 w 3009900"/>
                <a:gd name="connsiteY0" fmla="*/ 0 h 384175"/>
                <a:gd name="connsiteX1" fmla="*/ 3009900 w 3009900"/>
                <a:gd name="connsiteY1" fmla="*/ 0 h 384175"/>
                <a:gd name="connsiteX2" fmla="*/ 3009900 w 3009900"/>
                <a:gd name="connsiteY2" fmla="*/ 381000 h 384175"/>
                <a:gd name="connsiteX3" fmla="*/ 0 w 3009900"/>
                <a:gd name="connsiteY3" fmla="*/ 384175 h 384175"/>
                <a:gd name="connsiteX4" fmla="*/ 222250 w 3009900"/>
                <a:gd name="connsiteY4" fmla="*/ 0 h 384175"/>
                <a:gd name="connsiteX0" fmla="*/ 222250 w 3194050"/>
                <a:gd name="connsiteY0" fmla="*/ 0 h 384175"/>
                <a:gd name="connsiteX1" fmla="*/ 3194050 w 3194050"/>
                <a:gd name="connsiteY1" fmla="*/ 3175 h 384175"/>
                <a:gd name="connsiteX2" fmla="*/ 3009900 w 3194050"/>
                <a:gd name="connsiteY2" fmla="*/ 381000 h 384175"/>
                <a:gd name="connsiteX3" fmla="*/ 0 w 3194050"/>
                <a:gd name="connsiteY3" fmla="*/ 384175 h 384175"/>
                <a:gd name="connsiteX4" fmla="*/ 222250 w 3194050"/>
                <a:gd name="connsiteY4" fmla="*/ 0 h 384175"/>
                <a:gd name="connsiteX0" fmla="*/ 222250 w 3206750"/>
                <a:gd name="connsiteY0" fmla="*/ 3175 h 387350"/>
                <a:gd name="connsiteX1" fmla="*/ 3206750 w 3206750"/>
                <a:gd name="connsiteY1" fmla="*/ 0 h 387350"/>
                <a:gd name="connsiteX2" fmla="*/ 3009900 w 3206750"/>
                <a:gd name="connsiteY2" fmla="*/ 384175 h 387350"/>
                <a:gd name="connsiteX3" fmla="*/ 0 w 3206750"/>
                <a:gd name="connsiteY3" fmla="*/ 387350 h 387350"/>
                <a:gd name="connsiteX4" fmla="*/ 222250 w 3206750"/>
                <a:gd name="connsiteY4" fmla="*/ 3175 h 387350"/>
                <a:gd name="connsiteX0" fmla="*/ 189749 w 3206750"/>
                <a:gd name="connsiteY0" fmla="*/ 60954 h 387350"/>
                <a:gd name="connsiteX1" fmla="*/ 3206750 w 3206750"/>
                <a:gd name="connsiteY1" fmla="*/ 0 h 387350"/>
                <a:gd name="connsiteX2" fmla="*/ 3009900 w 3206750"/>
                <a:gd name="connsiteY2" fmla="*/ 384175 h 387350"/>
                <a:gd name="connsiteX3" fmla="*/ 0 w 3206750"/>
                <a:gd name="connsiteY3" fmla="*/ 387350 h 387350"/>
                <a:gd name="connsiteX4" fmla="*/ 189749 w 3206750"/>
                <a:gd name="connsiteY4" fmla="*/ 60954 h 387350"/>
                <a:gd name="connsiteX0" fmla="*/ 189749 w 3159804"/>
                <a:gd name="connsiteY0" fmla="*/ 0 h 326396"/>
                <a:gd name="connsiteX1" fmla="*/ 3159804 w 3159804"/>
                <a:gd name="connsiteY1" fmla="*/ 29326 h 326396"/>
                <a:gd name="connsiteX2" fmla="*/ 3009900 w 3159804"/>
                <a:gd name="connsiteY2" fmla="*/ 323221 h 326396"/>
                <a:gd name="connsiteX3" fmla="*/ 0 w 3159804"/>
                <a:gd name="connsiteY3" fmla="*/ 326396 h 326396"/>
                <a:gd name="connsiteX4" fmla="*/ 189749 w 3159804"/>
                <a:gd name="connsiteY4" fmla="*/ 0 h 326396"/>
                <a:gd name="connsiteX0" fmla="*/ 189749 w 3174249"/>
                <a:gd name="connsiteY0" fmla="*/ 3174 h 329570"/>
                <a:gd name="connsiteX1" fmla="*/ 3174249 w 3174249"/>
                <a:gd name="connsiteY1" fmla="*/ 0 h 329570"/>
                <a:gd name="connsiteX2" fmla="*/ 3009900 w 3174249"/>
                <a:gd name="connsiteY2" fmla="*/ 326395 h 329570"/>
                <a:gd name="connsiteX3" fmla="*/ 0 w 3174249"/>
                <a:gd name="connsiteY3" fmla="*/ 329570 h 329570"/>
                <a:gd name="connsiteX4" fmla="*/ 189749 w 3174249"/>
                <a:gd name="connsiteY4" fmla="*/ 3174 h 329570"/>
                <a:gd name="connsiteX0" fmla="*/ 189749 w 3170638"/>
                <a:gd name="connsiteY0" fmla="*/ 0 h 326396"/>
                <a:gd name="connsiteX1" fmla="*/ 3170638 w 3170638"/>
                <a:gd name="connsiteY1" fmla="*/ 4048 h 326396"/>
                <a:gd name="connsiteX2" fmla="*/ 3009900 w 3170638"/>
                <a:gd name="connsiteY2" fmla="*/ 323221 h 326396"/>
                <a:gd name="connsiteX3" fmla="*/ 0 w 3170638"/>
                <a:gd name="connsiteY3" fmla="*/ 326396 h 326396"/>
                <a:gd name="connsiteX4" fmla="*/ 189749 w 3170638"/>
                <a:gd name="connsiteY4" fmla="*/ 0 h 326396"/>
                <a:gd name="connsiteX0" fmla="*/ 189749 w 3170638"/>
                <a:gd name="connsiteY0" fmla="*/ 0 h 322785"/>
                <a:gd name="connsiteX1" fmla="*/ 3170638 w 3170638"/>
                <a:gd name="connsiteY1" fmla="*/ 437 h 322785"/>
                <a:gd name="connsiteX2" fmla="*/ 3009900 w 3170638"/>
                <a:gd name="connsiteY2" fmla="*/ 319610 h 322785"/>
                <a:gd name="connsiteX3" fmla="*/ 0 w 3170638"/>
                <a:gd name="connsiteY3" fmla="*/ 322785 h 322785"/>
                <a:gd name="connsiteX4" fmla="*/ 189749 w 3170638"/>
                <a:gd name="connsiteY4" fmla="*/ 0 h 322785"/>
                <a:gd name="connsiteX0" fmla="*/ 189749 w 3170638"/>
                <a:gd name="connsiteY0" fmla="*/ 0 h 323222"/>
                <a:gd name="connsiteX1" fmla="*/ 3170638 w 3170638"/>
                <a:gd name="connsiteY1" fmla="*/ 437 h 323222"/>
                <a:gd name="connsiteX2" fmla="*/ 3006289 w 3170638"/>
                <a:gd name="connsiteY2" fmla="*/ 323222 h 323222"/>
                <a:gd name="connsiteX3" fmla="*/ 0 w 3170638"/>
                <a:gd name="connsiteY3" fmla="*/ 322785 h 323222"/>
                <a:gd name="connsiteX4" fmla="*/ 189749 w 3170638"/>
                <a:gd name="connsiteY4" fmla="*/ 0 h 323222"/>
                <a:gd name="connsiteX0" fmla="*/ 204194 w 3170638"/>
                <a:gd name="connsiteY0" fmla="*/ 0 h 344889"/>
                <a:gd name="connsiteX1" fmla="*/ 3170638 w 3170638"/>
                <a:gd name="connsiteY1" fmla="*/ 22104 h 344889"/>
                <a:gd name="connsiteX2" fmla="*/ 3006289 w 3170638"/>
                <a:gd name="connsiteY2" fmla="*/ 344889 h 344889"/>
                <a:gd name="connsiteX3" fmla="*/ 0 w 3170638"/>
                <a:gd name="connsiteY3" fmla="*/ 344452 h 344889"/>
                <a:gd name="connsiteX4" fmla="*/ 204194 w 3170638"/>
                <a:gd name="connsiteY4" fmla="*/ 0 h 344889"/>
                <a:gd name="connsiteX0" fmla="*/ 204194 w 3188694"/>
                <a:gd name="connsiteY0" fmla="*/ 6786 h 351675"/>
                <a:gd name="connsiteX1" fmla="*/ 3188694 w 3188694"/>
                <a:gd name="connsiteY1" fmla="*/ 0 h 351675"/>
                <a:gd name="connsiteX2" fmla="*/ 3006289 w 3188694"/>
                <a:gd name="connsiteY2" fmla="*/ 351675 h 351675"/>
                <a:gd name="connsiteX3" fmla="*/ 0 w 3188694"/>
                <a:gd name="connsiteY3" fmla="*/ 351238 h 351675"/>
                <a:gd name="connsiteX4" fmla="*/ 204194 w 3188694"/>
                <a:gd name="connsiteY4" fmla="*/ 6786 h 351675"/>
                <a:gd name="connsiteX0" fmla="*/ 211416 w 3188694"/>
                <a:gd name="connsiteY0" fmla="*/ 0 h 352112"/>
                <a:gd name="connsiteX1" fmla="*/ 3188694 w 3188694"/>
                <a:gd name="connsiteY1" fmla="*/ 437 h 352112"/>
                <a:gd name="connsiteX2" fmla="*/ 3006289 w 3188694"/>
                <a:gd name="connsiteY2" fmla="*/ 352112 h 352112"/>
                <a:gd name="connsiteX3" fmla="*/ 0 w 3188694"/>
                <a:gd name="connsiteY3" fmla="*/ 351675 h 352112"/>
                <a:gd name="connsiteX4" fmla="*/ 211416 w 3188694"/>
                <a:gd name="connsiteY4" fmla="*/ 0 h 35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8694" h="352112">
                  <a:moveTo>
                    <a:pt x="211416" y="0"/>
                  </a:moveTo>
                  <a:lnTo>
                    <a:pt x="3188694" y="437"/>
                  </a:lnTo>
                  <a:lnTo>
                    <a:pt x="3006289" y="352112"/>
                  </a:lnTo>
                  <a:lnTo>
                    <a:pt x="0" y="351675"/>
                  </a:lnTo>
                  <a:lnTo>
                    <a:pt x="211416" y="0"/>
                  </a:lnTo>
                  <a:close/>
                </a:path>
              </a:pathLst>
            </a:custGeom>
            <a:solidFill>
              <a:srgbClr val="FAB81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67405" eaLnBrk="0" fontAlgn="base" hangingPunct="0">
                <a:lnSpc>
                  <a:spcPct val="90000"/>
                </a:lnSpc>
                <a:spcBef>
                  <a:spcPct val="0"/>
                </a:spcBef>
                <a:spcAft>
                  <a:spcPct val="0"/>
                </a:spcAft>
              </a:pPr>
              <a:endParaRPr lang="en-US" sz="750" b="1" dirty="0">
                <a:solidFill>
                  <a:prstClr val="black"/>
                </a:solidFill>
                <a:latin typeface="Arial Black" pitchFamily="34" charset="0"/>
              </a:endParaRPr>
            </a:p>
          </p:txBody>
        </p:sp>
        <p:sp>
          <p:nvSpPr>
            <p:cNvPr id="16" name="TextBox 15"/>
            <p:cNvSpPr txBox="1"/>
            <p:nvPr/>
          </p:nvSpPr>
          <p:spPr>
            <a:xfrm>
              <a:off x="533400" y="6557618"/>
              <a:ext cx="2667000" cy="237757"/>
            </a:xfrm>
            <a:prstGeom prst="rect">
              <a:avLst/>
            </a:prstGeom>
            <a:noFill/>
          </p:spPr>
          <p:txBody>
            <a:bodyPr wrap="square" rtlCol="0">
              <a:spAutoFit/>
            </a:bodyPr>
            <a:lstStyle/>
            <a:p>
              <a:pPr defTabSz="667405">
                <a:lnSpc>
                  <a:spcPct val="90000"/>
                </a:lnSpc>
              </a:pPr>
              <a:r>
                <a:rPr lang="en-US" sz="1050" b="1" i="1" dirty="0">
                  <a:solidFill>
                    <a:srgbClr val="0A283F"/>
                  </a:solidFill>
                  <a:latin typeface="Arial Narrow"/>
                  <a:cs typeface="Arial Narrow"/>
                </a:rPr>
                <a:t>AMERICA’S FLEET STARTS HERE</a:t>
              </a:r>
            </a:p>
          </p:txBody>
        </p:sp>
      </p:grpSp>
      <p:sp>
        <p:nvSpPr>
          <p:cNvPr id="18" name="Slide Number Placeholder 5"/>
          <p:cNvSpPr>
            <a:spLocks noGrp="1"/>
          </p:cNvSpPr>
          <p:nvPr>
            <p:ph type="sldNum" sz="quarter" idx="12"/>
          </p:nvPr>
        </p:nvSpPr>
        <p:spPr>
          <a:xfrm>
            <a:off x="3352803" y="6625820"/>
            <a:ext cx="5486398" cy="235728"/>
          </a:xfrm>
          <a:prstGeom prst="rect">
            <a:avLst/>
          </a:prstGeom>
        </p:spPr>
        <p:txBody>
          <a:bodyPr lIns="88984" tIns="44519" rIns="88984" bIns="44519"/>
          <a:lstStyle>
            <a:lvl1pPr algn="l">
              <a:defRPr sz="675">
                <a:solidFill>
                  <a:schemeClr val="bg1"/>
                </a:solidFill>
              </a:defRPr>
            </a:lvl1pPr>
          </a:lstStyle>
          <a:p>
            <a:pPr defTabSz="667405"/>
            <a:r>
              <a:rPr lang="en-US" altLang="en-US" smtClean="0">
                <a:solidFill>
                  <a:prstClr val="white"/>
                </a:solidFill>
                <a:latin typeface="Arial Narrow" panose="020B0606020202030204" pitchFamily="34" charset="0"/>
              </a:rPr>
              <a:t>Distribution Statement  Here:. 	</a:t>
            </a:r>
            <a:fld id="{6F56DADA-61BA-469C-8463-D8F9129704BC}" type="slidenum">
              <a:rPr lang="en-US" altLang="en-US" smtClean="0">
                <a:solidFill>
                  <a:prstClr val="white"/>
                </a:solidFill>
                <a:latin typeface="Arial Narrow" panose="020B0606020202030204" pitchFamily="34" charset="0"/>
              </a:rPr>
              <a:pPr defTabSz="667405"/>
              <a:t>‹#›</a:t>
            </a:fld>
            <a:endParaRPr lang="en-US" altLang="en-US" dirty="0">
              <a:solidFill>
                <a:prstClr val="white"/>
              </a:solidFill>
              <a:latin typeface="Arial Narrow" panose="020B0606020202030204" pitchFamily="34" charset="0"/>
            </a:endParaRPr>
          </a:p>
        </p:txBody>
      </p:sp>
      <p:sp>
        <p:nvSpPr>
          <p:cNvPr id="17" name="TextBox 16"/>
          <p:cNvSpPr txBox="1"/>
          <p:nvPr userDrawn="1"/>
        </p:nvSpPr>
        <p:spPr>
          <a:xfrm>
            <a:off x="8077200" y="854080"/>
            <a:ext cx="838200" cy="184666"/>
          </a:xfrm>
          <a:prstGeom prst="rect">
            <a:avLst/>
          </a:prstGeom>
          <a:noFill/>
        </p:spPr>
        <p:txBody>
          <a:bodyPr wrap="square" rtlCol="0">
            <a:spAutoFit/>
          </a:bodyPr>
          <a:lstStyle/>
          <a:p>
            <a:pPr algn="ctr"/>
            <a:r>
              <a:rPr lang="en-US" sz="600" b="1" dirty="0" smtClean="0">
                <a:solidFill>
                  <a:schemeClr val="bg1"/>
                </a:solidFill>
                <a:latin typeface="Arial Narrow" panose="020B0606020202030204" pitchFamily="34" charset="0"/>
                <a:cs typeface="Arial" panose="020B0604020202020204" pitchFamily="34" charset="0"/>
              </a:rPr>
              <a:t>Carderock</a:t>
            </a:r>
            <a:endParaRPr lang="en-US" sz="600" b="1" dirty="0">
              <a:solidFill>
                <a:schemeClr val="bg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0314845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1831387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4876800"/>
            <a:ext cx="9144000" cy="1981200"/>
          </a:xfrm>
          <a:prstGeom prst="rect">
            <a:avLst/>
          </a:prstGeom>
          <a:solidFill>
            <a:srgbClr val="0A283F"/>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defRPr/>
            </a:pPr>
            <a:endParaRPr lang="en-US" altLang="en-US" sz="750" b="1" smtClean="0">
              <a:latin typeface="Arial Black" pitchFamily="34" charset="0"/>
            </a:endParaRP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05725" y="4049715"/>
            <a:ext cx="1295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
          <p:cNvGrpSpPr>
            <a:grpSpLocks/>
          </p:cNvGrpSpPr>
          <p:nvPr userDrawn="1"/>
        </p:nvGrpSpPr>
        <p:grpSpPr bwMode="auto">
          <a:xfrm>
            <a:off x="-41275" y="5791202"/>
            <a:ext cx="9220200" cy="785813"/>
            <a:chOff x="0" y="5691313"/>
            <a:chExt cx="9144000" cy="785687"/>
          </a:xfrm>
        </p:grpSpPr>
        <p:sp>
          <p:nvSpPr>
            <p:cNvPr id="9" name="Rectangle 8"/>
            <p:cNvSpPr/>
            <p:nvPr/>
          </p:nvSpPr>
          <p:spPr bwMode="auto">
            <a:xfrm>
              <a:off x="0" y="5740518"/>
              <a:ext cx="9144000" cy="619026"/>
            </a:xfrm>
            <a:prstGeom prst="rect">
              <a:avLst/>
            </a:prstGeom>
            <a:solidFill>
              <a:srgbClr val="272727"/>
            </a:solidFill>
            <a:ln w="6350" cap="flat" cmpd="sng" algn="ctr">
              <a:solidFill>
                <a:schemeClr val="tx1">
                  <a:lumMod val="50000"/>
                  <a:lumOff val="50000"/>
                </a:schemeClr>
              </a:solidFill>
              <a:prstDash val="solid"/>
              <a:round/>
              <a:headEnd type="none" w="med" len="med"/>
              <a:tailEnd type="none" w="med" len="med"/>
            </a:ln>
            <a:effectLst/>
          </p:spPr>
          <p:txBody>
            <a:bodyPr/>
            <a:lstStyle/>
            <a:p>
              <a:pPr>
                <a:lnSpc>
                  <a:spcPct val="90000"/>
                </a:lnSpc>
                <a:defRPr/>
              </a:pPr>
              <a:endParaRPr lang="en-US" sz="750" b="1">
                <a:latin typeface="Arial Black" pitchFamily="34" charset="0"/>
                <a:cs typeface="+mn-cs"/>
              </a:endParaRPr>
            </a:p>
          </p:txBody>
        </p:sp>
        <p:sp>
          <p:nvSpPr>
            <p:cNvPr id="10" name="Rectangle 2"/>
            <p:cNvSpPr>
              <a:spLocks noChangeArrowheads="1"/>
            </p:cNvSpPr>
            <p:nvPr/>
          </p:nvSpPr>
          <p:spPr bwMode="auto">
            <a:xfrm>
              <a:off x="305430" y="5762740"/>
              <a:ext cx="3504570" cy="44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eaLnBrk="0" hangingPunct="0">
                <a:defRPr sz="1000" b="1">
                  <a:solidFill>
                    <a:schemeClr val="tx1"/>
                  </a:solidFill>
                  <a:latin typeface="Arial Black" pitchFamily="34" charset="0"/>
                </a:defRPr>
              </a:lvl1pPr>
              <a:lvl2pPr marL="742950" indent="-285750" eaLnBrk="0" hangingPunct="0">
                <a:defRPr sz="1000" b="1">
                  <a:solidFill>
                    <a:schemeClr val="tx1"/>
                  </a:solidFill>
                  <a:latin typeface="Arial Black" pitchFamily="34" charset="0"/>
                </a:defRPr>
              </a:lvl2pPr>
              <a:lvl3pPr marL="1143000" indent="-228600" eaLnBrk="0" hangingPunct="0">
                <a:defRPr sz="1000" b="1">
                  <a:solidFill>
                    <a:schemeClr val="tx1"/>
                  </a:solidFill>
                  <a:latin typeface="Arial Black" pitchFamily="34" charset="0"/>
                </a:defRPr>
              </a:lvl3pPr>
              <a:lvl4pPr marL="1600200" indent="-228600" eaLnBrk="0" hangingPunct="0">
                <a:defRPr sz="1000" b="1">
                  <a:solidFill>
                    <a:schemeClr val="tx1"/>
                  </a:solidFill>
                  <a:latin typeface="Arial Black" pitchFamily="34" charset="0"/>
                </a:defRPr>
              </a:lvl4pPr>
              <a:lvl5pPr marL="2057400" indent="-228600" eaLnBrk="0" hangingPunct="0">
                <a:defRPr sz="1000" b="1">
                  <a:solidFill>
                    <a:schemeClr val="tx1"/>
                  </a:solidFill>
                  <a:latin typeface="Arial Black" pitchFamily="34" charset="0"/>
                </a:defRPr>
              </a:lvl5pPr>
              <a:lvl6pPr marL="2514600" indent="-228600" eaLnBrk="0" fontAlgn="base" hangingPunct="0">
                <a:spcBef>
                  <a:spcPct val="0"/>
                </a:spcBef>
                <a:spcAft>
                  <a:spcPct val="0"/>
                </a:spcAft>
                <a:defRPr sz="1000" b="1">
                  <a:solidFill>
                    <a:schemeClr val="tx1"/>
                  </a:solidFill>
                  <a:latin typeface="Arial Black" pitchFamily="34" charset="0"/>
                </a:defRPr>
              </a:lvl6pPr>
              <a:lvl7pPr marL="2971800" indent="-228600" eaLnBrk="0" fontAlgn="base" hangingPunct="0">
                <a:spcBef>
                  <a:spcPct val="0"/>
                </a:spcBef>
                <a:spcAft>
                  <a:spcPct val="0"/>
                </a:spcAft>
                <a:defRPr sz="1000" b="1">
                  <a:solidFill>
                    <a:schemeClr val="tx1"/>
                  </a:solidFill>
                  <a:latin typeface="Arial Black" pitchFamily="34" charset="0"/>
                </a:defRPr>
              </a:lvl7pPr>
              <a:lvl8pPr marL="3429000" indent="-228600" eaLnBrk="0" fontAlgn="base" hangingPunct="0">
                <a:spcBef>
                  <a:spcPct val="0"/>
                </a:spcBef>
                <a:spcAft>
                  <a:spcPct val="0"/>
                </a:spcAft>
                <a:defRPr sz="1000" b="1">
                  <a:solidFill>
                    <a:schemeClr val="tx1"/>
                  </a:solidFill>
                  <a:latin typeface="Arial Black" pitchFamily="34" charset="0"/>
                </a:defRPr>
              </a:lvl8pPr>
              <a:lvl9pPr marL="3886200" indent="-228600" eaLnBrk="0" fontAlgn="base" hangingPunct="0">
                <a:spcBef>
                  <a:spcPct val="0"/>
                </a:spcBef>
                <a:spcAft>
                  <a:spcPct val="0"/>
                </a:spcAft>
                <a:defRPr sz="1000" b="1">
                  <a:solidFill>
                    <a:schemeClr val="tx1"/>
                  </a:solidFill>
                  <a:latin typeface="Arial Black" pitchFamily="34" charset="0"/>
                </a:defRPr>
              </a:lvl9pPr>
            </a:lstStyle>
            <a:p>
              <a:pPr eaLnBrk="1" hangingPunct="1">
                <a:spcAft>
                  <a:spcPts val="225"/>
                </a:spcAft>
                <a:defRPr/>
              </a:pPr>
              <a:r>
                <a:rPr lang="en-US" altLang="en-US" sz="1200" dirty="0">
                  <a:solidFill>
                    <a:srgbClr val="FFFFFF"/>
                  </a:solidFill>
                  <a:latin typeface="Arial Narrow" panose="020B0606020202030204" pitchFamily="34" charset="0"/>
                  <a:cs typeface="+mn-cs"/>
                </a:rPr>
                <a:t>CAPT </a:t>
              </a:r>
              <a:r>
                <a:rPr lang="en-US" altLang="en-US" sz="1200" dirty="0" smtClean="0">
                  <a:solidFill>
                    <a:srgbClr val="FFFFFF"/>
                  </a:solidFill>
                  <a:latin typeface="Arial Narrow" panose="020B0606020202030204" pitchFamily="34" charset="0"/>
                  <a:cs typeface="+mn-cs"/>
                </a:rPr>
                <a:t>Mark Vandroff</a:t>
              </a:r>
            </a:p>
            <a:p>
              <a:pPr eaLnBrk="1" hangingPunct="1">
                <a:spcAft>
                  <a:spcPts val="225"/>
                </a:spcAft>
                <a:defRPr/>
              </a:pPr>
              <a:r>
                <a:rPr lang="en-US" altLang="en-US" sz="900" b="0" i="1" dirty="0" smtClean="0">
                  <a:solidFill>
                    <a:srgbClr val="299DEB"/>
                  </a:solidFill>
                  <a:latin typeface="Arial Narrow" panose="020B0606020202030204" pitchFamily="34" charset="0"/>
                  <a:cs typeface="Times" pitchFamily="18" charset="0"/>
                </a:rPr>
                <a:t>Commanding </a:t>
              </a:r>
              <a:r>
                <a:rPr lang="en-US" altLang="en-US" sz="900" b="0" i="1" dirty="0">
                  <a:solidFill>
                    <a:srgbClr val="299DEB"/>
                  </a:solidFill>
                  <a:latin typeface="Arial Narrow" panose="020B0606020202030204" pitchFamily="34" charset="0"/>
                  <a:cs typeface="Times" pitchFamily="18" charset="0"/>
                </a:rPr>
                <a:t>Officer, NSWCCD</a:t>
              </a:r>
              <a:endParaRPr lang="en-US" altLang="en-US" sz="900" b="0" i="1" dirty="0">
                <a:solidFill>
                  <a:srgbClr val="299DEB"/>
                </a:solidFill>
                <a:latin typeface="Arial Narrow" panose="020B0606020202030204" pitchFamily="34" charset="0"/>
                <a:ea typeface="ＭＳ Ｐゴシック" pitchFamily="34" charset="-128"/>
                <a:cs typeface="Times" pitchFamily="18" charset="0"/>
              </a:endParaRPr>
            </a:p>
          </p:txBody>
        </p:sp>
        <p:sp>
          <p:nvSpPr>
            <p:cNvPr id="11" name="Rectangle 12"/>
            <p:cNvSpPr>
              <a:spLocks noChangeArrowheads="1"/>
            </p:cNvSpPr>
            <p:nvPr/>
          </p:nvSpPr>
          <p:spPr bwMode="auto">
            <a:xfrm>
              <a:off x="5181286" y="5762740"/>
              <a:ext cx="3657285" cy="44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eaLnBrk="0" hangingPunct="0">
                <a:defRPr sz="1000" b="1">
                  <a:solidFill>
                    <a:schemeClr val="tx1"/>
                  </a:solidFill>
                  <a:latin typeface="Arial Black" pitchFamily="34" charset="0"/>
                </a:defRPr>
              </a:lvl1pPr>
              <a:lvl2pPr marL="742950" indent="-285750" eaLnBrk="0" hangingPunct="0">
                <a:defRPr sz="1000" b="1">
                  <a:solidFill>
                    <a:schemeClr val="tx1"/>
                  </a:solidFill>
                  <a:latin typeface="Arial Black" pitchFamily="34" charset="0"/>
                </a:defRPr>
              </a:lvl2pPr>
              <a:lvl3pPr marL="1143000" indent="-228600" eaLnBrk="0" hangingPunct="0">
                <a:defRPr sz="1000" b="1">
                  <a:solidFill>
                    <a:schemeClr val="tx1"/>
                  </a:solidFill>
                  <a:latin typeface="Arial Black" pitchFamily="34" charset="0"/>
                </a:defRPr>
              </a:lvl3pPr>
              <a:lvl4pPr marL="1600200" indent="-228600" eaLnBrk="0" hangingPunct="0">
                <a:defRPr sz="1000" b="1">
                  <a:solidFill>
                    <a:schemeClr val="tx1"/>
                  </a:solidFill>
                  <a:latin typeface="Arial Black" pitchFamily="34" charset="0"/>
                </a:defRPr>
              </a:lvl4pPr>
              <a:lvl5pPr marL="2057400" indent="-228600" eaLnBrk="0" hangingPunct="0">
                <a:defRPr sz="1000" b="1">
                  <a:solidFill>
                    <a:schemeClr val="tx1"/>
                  </a:solidFill>
                  <a:latin typeface="Arial Black" pitchFamily="34" charset="0"/>
                </a:defRPr>
              </a:lvl5pPr>
              <a:lvl6pPr marL="2514600" indent="-228600" eaLnBrk="0" fontAlgn="base" hangingPunct="0">
                <a:spcBef>
                  <a:spcPct val="0"/>
                </a:spcBef>
                <a:spcAft>
                  <a:spcPct val="0"/>
                </a:spcAft>
                <a:defRPr sz="1000" b="1">
                  <a:solidFill>
                    <a:schemeClr val="tx1"/>
                  </a:solidFill>
                  <a:latin typeface="Arial Black" pitchFamily="34" charset="0"/>
                </a:defRPr>
              </a:lvl6pPr>
              <a:lvl7pPr marL="2971800" indent="-228600" eaLnBrk="0" fontAlgn="base" hangingPunct="0">
                <a:spcBef>
                  <a:spcPct val="0"/>
                </a:spcBef>
                <a:spcAft>
                  <a:spcPct val="0"/>
                </a:spcAft>
                <a:defRPr sz="1000" b="1">
                  <a:solidFill>
                    <a:schemeClr val="tx1"/>
                  </a:solidFill>
                  <a:latin typeface="Arial Black" pitchFamily="34" charset="0"/>
                </a:defRPr>
              </a:lvl7pPr>
              <a:lvl8pPr marL="3429000" indent="-228600" eaLnBrk="0" fontAlgn="base" hangingPunct="0">
                <a:spcBef>
                  <a:spcPct val="0"/>
                </a:spcBef>
                <a:spcAft>
                  <a:spcPct val="0"/>
                </a:spcAft>
                <a:defRPr sz="1000" b="1">
                  <a:solidFill>
                    <a:schemeClr val="tx1"/>
                  </a:solidFill>
                  <a:latin typeface="Arial Black" pitchFamily="34" charset="0"/>
                </a:defRPr>
              </a:lvl8pPr>
              <a:lvl9pPr marL="3886200" indent="-228600" eaLnBrk="0" fontAlgn="base" hangingPunct="0">
                <a:spcBef>
                  <a:spcPct val="0"/>
                </a:spcBef>
                <a:spcAft>
                  <a:spcPct val="0"/>
                </a:spcAft>
                <a:defRPr sz="1000" b="1">
                  <a:solidFill>
                    <a:schemeClr val="tx1"/>
                  </a:solidFill>
                  <a:latin typeface="Arial Black" pitchFamily="34" charset="0"/>
                </a:defRPr>
              </a:lvl9pPr>
            </a:lstStyle>
            <a:p>
              <a:pPr algn="r" eaLnBrk="1" hangingPunct="1">
                <a:spcAft>
                  <a:spcPts val="225"/>
                </a:spcAft>
                <a:defRPr/>
              </a:pPr>
              <a:r>
                <a:rPr lang="en-US" altLang="en-US" sz="1200" dirty="0" smtClean="0">
                  <a:solidFill>
                    <a:schemeClr val="bg1"/>
                  </a:solidFill>
                  <a:latin typeface="Arial Narrow" panose="020B0606020202030204" pitchFamily="34" charset="0"/>
                  <a:cs typeface="+mn-cs"/>
                </a:rPr>
                <a:t>Larry Tarasek</a:t>
              </a:r>
              <a:endParaRPr lang="en-US" altLang="en-US" sz="1200" dirty="0">
                <a:solidFill>
                  <a:schemeClr val="bg1"/>
                </a:solidFill>
                <a:latin typeface="Arial Narrow" panose="020B0606020202030204" pitchFamily="34" charset="0"/>
                <a:cs typeface="+mn-cs"/>
              </a:endParaRPr>
            </a:p>
            <a:p>
              <a:pPr algn="r" eaLnBrk="1" hangingPunct="1">
                <a:defRPr/>
              </a:pPr>
              <a:r>
                <a:rPr lang="en-US" altLang="en-US" sz="900" b="0" i="1" dirty="0">
                  <a:solidFill>
                    <a:srgbClr val="299DEB"/>
                  </a:solidFill>
                  <a:latin typeface="Arial Narrow" panose="020B0606020202030204" pitchFamily="34" charset="0"/>
                  <a:cs typeface="Times" pitchFamily="18" charset="0"/>
                </a:rPr>
                <a:t>Technical </a:t>
              </a:r>
              <a:r>
                <a:rPr lang="en-US" altLang="en-US" sz="900" b="0" i="1" dirty="0" smtClean="0">
                  <a:solidFill>
                    <a:srgbClr val="299DEB"/>
                  </a:solidFill>
                  <a:latin typeface="Arial Narrow" panose="020B0606020202030204" pitchFamily="34" charset="0"/>
                  <a:cs typeface="Times" pitchFamily="18" charset="0"/>
                </a:rPr>
                <a:t>Director (Acting), </a:t>
              </a:r>
              <a:r>
                <a:rPr lang="en-US" altLang="en-US" sz="900" b="0" i="1" dirty="0">
                  <a:solidFill>
                    <a:srgbClr val="299DEB"/>
                  </a:solidFill>
                  <a:latin typeface="Arial Narrow" panose="020B0606020202030204" pitchFamily="34" charset="0"/>
                  <a:cs typeface="Times" pitchFamily="18" charset="0"/>
                </a:rPr>
                <a:t>NSWCCD</a:t>
              </a:r>
              <a:endParaRPr lang="en-US" altLang="en-US" sz="900" b="0" i="1" dirty="0">
                <a:solidFill>
                  <a:srgbClr val="299DEB"/>
                </a:solidFill>
                <a:latin typeface="Arial Narrow" panose="020B0606020202030204" pitchFamily="34" charset="0"/>
                <a:ea typeface="ＭＳ Ｐゴシック" pitchFamily="34" charset="-128"/>
                <a:cs typeface="Times" pitchFamily="18" charset="0"/>
              </a:endParaRPr>
            </a:p>
          </p:txBody>
        </p:sp>
        <p:pic>
          <p:nvPicPr>
            <p:cNvPr id="12" name="Picture 8" descr="Blue-Yellow blo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5691313"/>
              <a:ext cx="685799" cy="774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Yellow-Blue block.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5702122"/>
              <a:ext cx="677007" cy="774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8792" y="3962400"/>
            <a:ext cx="7620000" cy="533400"/>
          </a:xfrm>
          <a:prstGeom prst="rect">
            <a:avLst/>
          </a:prstGeom>
        </p:spPr>
        <p:txBody>
          <a:bodyPr/>
          <a:lstStyle>
            <a:lvl1pPr algn="r">
              <a:defRPr sz="2400">
                <a:solidFill>
                  <a:schemeClr val="bg1"/>
                </a:solidFill>
                <a:effectLst>
                  <a:outerShdw blurRad="38100" dist="38100" dir="2700000" algn="tl">
                    <a:srgbClr val="000000">
                      <a:alpha val="43137"/>
                    </a:srgbClr>
                  </a:outerShdw>
                </a:effectLst>
                <a:latin typeface="Swis721 Blk BT" panose="020B09040305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 y="4973096"/>
            <a:ext cx="9143999" cy="479286"/>
          </a:xfrm>
          <a:prstGeom prst="rect">
            <a:avLst/>
          </a:prstGeom>
        </p:spPr>
        <p:txBody>
          <a:bodyPr/>
          <a:lstStyle>
            <a:lvl1pPr marL="0" indent="0" algn="ctr">
              <a:buNone/>
              <a:defRPr sz="1800" b="1" baseline="0">
                <a:solidFill>
                  <a:schemeClr val="bg1"/>
                </a:solidFill>
                <a:latin typeface="Arial Narrow" panose="020B060602020203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smtClean="0"/>
          </a:p>
        </p:txBody>
      </p:sp>
      <p:sp>
        <p:nvSpPr>
          <p:cNvPr id="40" name="Text Placeholder 2"/>
          <p:cNvSpPr>
            <a:spLocks noGrp="1"/>
          </p:cNvSpPr>
          <p:nvPr>
            <p:ph type="body" idx="13"/>
          </p:nvPr>
        </p:nvSpPr>
        <p:spPr>
          <a:xfrm>
            <a:off x="0" y="5181600"/>
            <a:ext cx="9144000" cy="520700"/>
          </a:xfrm>
          <a:prstGeom prst="rect">
            <a:avLst/>
          </a:prstGeom>
        </p:spPr>
        <p:txBody>
          <a:bodyPr anchor="b"/>
          <a:lstStyle>
            <a:lvl1pPr marL="0" indent="0" algn="ctr">
              <a:buNone/>
              <a:defRPr sz="1200" i="1">
                <a:solidFill>
                  <a:schemeClr val="bg1"/>
                </a:solidFill>
                <a:latin typeface="Arial Narrow" panose="020B0606020202030204"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Click to edit Master text styles</a:t>
            </a:r>
          </a:p>
        </p:txBody>
      </p:sp>
      <p:sp>
        <p:nvSpPr>
          <p:cNvPr id="14" name="Date Placeholder 3"/>
          <p:cNvSpPr>
            <a:spLocks noGrp="1"/>
          </p:cNvSpPr>
          <p:nvPr>
            <p:ph type="dt" sz="half" idx="14"/>
          </p:nvPr>
        </p:nvSpPr>
        <p:spPr>
          <a:xfrm>
            <a:off x="0" y="4492627"/>
            <a:ext cx="7640638" cy="365125"/>
          </a:xfrm>
          <a:prstGeom prst="rect">
            <a:avLst/>
          </a:prstGeom>
        </p:spPr>
        <p:txBody>
          <a:bodyPr/>
          <a:lstStyle>
            <a:lvl1pPr algn="r" eaLnBrk="1" fontAlgn="auto" hangingPunct="1">
              <a:spcBef>
                <a:spcPts val="0"/>
              </a:spcBef>
              <a:spcAft>
                <a:spcPts val="0"/>
              </a:spcAft>
              <a:defRPr i="1">
                <a:solidFill>
                  <a:srgbClr val="FFC000"/>
                </a:solidFill>
                <a:latin typeface="Arial Narrow" panose="020B0606020202030204" pitchFamily="34" charset="0"/>
                <a:cs typeface="+mn-cs"/>
              </a:defRPr>
            </a:lvl1pPr>
          </a:lstStyle>
          <a:p>
            <a:pPr>
              <a:defRPr/>
            </a:pPr>
            <a:r>
              <a:rPr lang="en-US"/>
              <a:t>Presenter’s Name, Title Here</a:t>
            </a:r>
          </a:p>
        </p:txBody>
      </p:sp>
      <p:sp>
        <p:nvSpPr>
          <p:cNvPr id="15" name="Footer Placeholder 4"/>
          <p:cNvSpPr>
            <a:spLocks noGrp="1"/>
          </p:cNvSpPr>
          <p:nvPr>
            <p:ph type="ftr" sz="quarter" idx="15"/>
          </p:nvPr>
        </p:nvSpPr>
        <p:spPr>
          <a:xfrm>
            <a:off x="3124200" y="5961065"/>
            <a:ext cx="2895600" cy="365125"/>
          </a:xfrm>
          <a:prstGeom prst="rect">
            <a:avLst/>
          </a:prstGeom>
        </p:spPr>
        <p:txBody>
          <a:bodyPr/>
          <a:lstStyle>
            <a:lvl1pPr algn="ctr" eaLnBrk="1" fontAlgn="auto" hangingPunct="1">
              <a:spcBef>
                <a:spcPts val="0"/>
              </a:spcBef>
              <a:spcAft>
                <a:spcPts val="0"/>
              </a:spcAft>
              <a:defRPr sz="1050">
                <a:solidFill>
                  <a:schemeClr val="bg1"/>
                </a:solidFill>
                <a:latin typeface="Arial Narrow" panose="020B0606020202030204" pitchFamily="34" charset="0"/>
                <a:cs typeface="+mn-cs"/>
              </a:defRPr>
            </a:lvl1pPr>
          </a:lstStyle>
          <a:p>
            <a:pPr>
              <a:defRPr/>
            </a:pPr>
            <a:r>
              <a:rPr lang="en-US"/>
              <a:t>Date Here</a:t>
            </a:r>
          </a:p>
        </p:txBody>
      </p:sp>
      <p:sp>
        <p:nvSpPr>
          <p:cNvPr id="16" name="Slide Number Placeholder 5"/>
          <p:cNvSpPr>
            <a:spLocks noGrp="1"/>
          </p:cNvSpPr>
          <p:nvPr>
            <p:ph type="sldNum" sz="quarter" idx="16"/>
          </p:nvPr>
        </p:nvSpPr>
        <p:spPr>
          <a:xfrm>
            <a:off x="0" y="6569077"/>
            <a:ext cx="9144000" cy="2889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675">
                <a:solidFill>
                  <a:srgbClr val="FFC000"/>
                </a:solidFill>
                <a:latin typeface="Arial Narrow" panose="020B0606020202030204" pitchFamily="34" charset="0"/>
              </a:defRPr>
            </a:lvl1pPr>
          </a:lstStyle>
          <a:p>
            <a:pPr>
              <a:defRPr/>
            </a:pPr>
            <a:r>
              <a:rPr lang="en-US" altLang="en-US"/>
              <a:t>Distribution Statement  Here:. 	</a:t>
            </a:r>
            <a:fld id="{E92F95DD-FB9E-4A12-AD47-7AD4E4EF0410}" type="slidenum">
              <a:rPr lang="en-US" altLang="en-US"/>
              <a:pPr>
                <a:defRPr/>
              </a:pPr>
              <a:t>‹#›</a:t>
            </a:fld>
            <a:endParaRPr lang="en-US" altLang="en-US"/>
          </a:p>
        </p:txBody>
      </p:sp>
    </p:spTree>
    <p:extLst>
      <p:ext uri="{BB962C8B-B14F-4D97-AF65-F5344CB8AC3E}">
        <p14:creationId xmlns:p14="http://schemas.microsoft.com/office/powerpoint/2010/main" val="3970283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1"/>
          <p:cNvGrpSpPr>
            <a:grpSpLocks/>
          </p:cNvGrpSpPr>
          <p:nvPr userDrawn="1"/>
        </p:nvGrpSpPr>
        <p:grpSpPr bwMode="auto">
          <a:xfrm>
            <a:off x="1" y="2"/>
            <a:ext cx="9150350" cy="1147763"/>
            <a:chOff x="0" y="1"/>
            <a:chExt cx="9150492" cy="1146969"/>
          </a:xfrm>
        </p:grpSpPr>
        <p:sp>
          <p:nvSpPr>
            <p:cNvPr id="5" name="Rectangle 4"/>
            <p:cNvSpPr>
              <a:spLocks noChangeArrowheads="1"/>
            </p:cNvSpPr>
            <p:nvPr/>
          </p:nvSpPr>
          <p:spPr bwMode="auto">
            <a:xfrm>
              <a:off x="0" y="1"/>
              <a:ext cx="9144142" cy="1142209"/>
            </a:xfrm>
            <a:prstGeom prst="rect">
              <a:avLst/>
            </a:prstGeom>
            <a:solidFill>
              <a:srgbClr val="0A283F"/>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defRPr/>
              </a:pPr>
              <a:endParaRPr lang="en-US" altLang="en-US" sz="750" b="1" smtClean="0">
                <a:solidFill>
                  <a:srgbClr val="000000"/>
                </a:solidFill>
                <a:latin typeface="Arial Black" pitchFamily="34" charset="0"/>
              </a:endParaRPr>
            </a:p>
          </p:txBody>
        </p:sp>
        <p:sp>
          <p:nvSpPr>
            <p:cNvPr id="6" name="Rectangle 5"/>
            <p:cNvSpPr>
              <a:spLocks/>
            </p:cNvSpPr>
            <p:nvPr/>
          </p:nvSpPr>
          <p:spPr bwMode="auto">
            <a:xfrm>
              <a:off x="7239000" y="1"/>
              <a:ext cx="1910780" cy="1146969"/>
            </a:xfrm>
            <a:custGeom>
              <a:avLst/>
              <a:gdLst>
                <a:gd name="T0" fmla="*/ 60034489 w 1528624"/>
                <a:gd name="T1" fmla="*/ 0 h 917575"/>
                <a:gd name="T2" fmla="*/ 165507833 w 1528624"/>
                <a:gd name="T3" fmla="*/ 0 h 917575"/>
                <a:gd name="T4" fmla="*/ 165714358 w 1528624"/>
                <a:gd name="T5" fmla="*/ 99484130 h 917575"/>
                <a:gd name="T6" fmla="*/ 0 w 1528624"/>
                <a:gd name="T7" fmla="*/ 99002237 h 917575"/>
                <a:gd name="T8" fmla="*/ 60034489 w 1528624"/>
                <a:gd name="T9" fmla="*/ 0 h 9175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8624" h="917575">
                  <a:moveTo>
                    <a:pt x="553720" y="0"/>
                  </a:moveTo>
                  <a:lnTo>
                    <a:pt x="1526540" y="0"/>
                  </a:lnTo>
                  <a:cubicBezTo>
                    <a:pt x="1525482" y="267758"/>
                    <a:pt x="1529503" y="649817"/>
                    <a:pt x="1528445" y="917575"/>
                  </a:cubicBezTo>
                  <a:lnTo>
                    <a:pt x="0" y="913130"/>
                  </a:lnTo>
                  <a:lnTo>
                    <a:pt x="553720" y="0"/>
                  </a:lnTo>
                  <a:close/>
                </a:path>
              </a:pathLst>
            </a:custGeom>
            <a:solidFill>
              <a:srgbClr val="FAB90F"/>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a:lstStyle/>
            <a:p>
              <a:endParaRPr lang="en-US" sz="1350"/>
            </a:p>
          </p:txBody>
        </p:sp>
        <p:sp>
          <p:nvSpPr>
            <p:cNvPr id="7" name="Rectangle 5"/>
            <p:cNvSpPr>
              <a:spLocks/>
            </p:cNvSpPr>
            <p:nvPr/>
          </p:nvSpPr>
          <p:spPr bwMode="auto">
            <a:xfrm>
              <a:off x="7537452" y="219075"/>
              <a:ext cx="1613040" cy="927100"/>
            </a:xfrm>
            <a:custGeom>
              <a:avLst/>
              <a:gdLst>
                <a:gd name="T0" fmla="*/ 536575 w 1613040"/>
                <a:gd name="T1" fmla="*/ 0 h 927100"/>
                <a:gd name="T2" fmla="*/ 1609725 w 1613040"/>
                <a:gd name="T3" fmla="*/ 0 h 927100"/>
                <a:gd name="T4" fmla="*/ 1612900 w 1613040"/>
                <a:gd name="T5" fmla="*/ 927100 h 927100"/>
                <a:gd name="T6" fmla="*/ 0 w 1613040"/>
                <a:gd name="T7" fmla="*/ 923925 h 927100"/>
                <a:gd name="T8" fmla="*/ 536575 w 1613040"/>
                <a:gd name="T9" fmla="*/ 0 h 927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13040" h="927100">
                  <a:moveTo>
                    <a:pt x="536575" y="0"/>
                  </a:moveTo>
                  <a:lnTo>
                    <a:pt x="1609725" y="0"/>
                  </a:lnTo>
                  <a:cubicBezTo>
                    <a:pt x="1608667" y="267758"/>
                    <a:pt x="1613958" y="659342"/>
                    <a:pt x="1612900" y="927100"/>
                  </a:cubicBezTo>
                  <a:lnTo>
                    <a:pt x="0" y="923925"/>
                  </a:lnTo>
                  <a:lnTo>
                    <a:pt x="536575" y="0"/>
                  </a:lnTo>
                  <a:close/>
                </a:path>
              </a:pathLst>
            </a:custGeom>
            <a:solidFill>
              <a:srgbClr val="299DEB"/>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a:lstStyle/>
            <a:p>
              <a:endParaRPr lang="en-US" sz="1350"/>
            </a:p>
          </p:txBody>
        </p:sp>
        <p:pic>
          <p:nvPicPr>
            <p:cNvPr id="8" name="Picture 5" descr="NAVSEA Warfare Centers - Carderock Logo Whi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457200"/>
              <a:ext cx="12005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6"/>
          <p:cNvGrpSpPr>
            <a:grpSpLocks/>
          </p:cNvGrpSpPr>
          <p:nvPr userDrawn="1"/>
        </p:nvGrpSpPr>
        <p:grpSpPr bwMode="auto">
          <a:xfrm>
            <a:off x="0" y="6548438"/>
            <a:ext cx="9144000" cy="309562"/>
            <a:chOff x="0" y="6548805"/>
            <a:chExt cx="9144000" cy="309580"/>
          </a:xfrm>
        </p:grpSpPr>
        <p:sp>
          <p:nvSpPr>
            <p:cNvPr id="10" name="Rectangle 9"/>
            <p:cNvSpPr>
              <a:spLocks noChangeArrowheads="1"/>
            </p:cNvSpPr>
            <p:nvPr/>
          </p:nvSpPr>
          <p:spPr bwMode="auto">
            <a:xfrm flipV="1">
              <a:off x="0" y="6629772"/>
              <a:ext cx="9144000" cy="228613"/>
            </a:xfrm>
            <a:prstGeom prst="rect">
              <a:avLst/>
            </a:prstGeom>
            <a:solidFill>
              <a:srgbClr val="0A273F"/>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defRPr/>
              </a:pPr>
              <a:endParaRPr lang="en-US" altLang="en-US" sz="750" b="1" smtClean="0">
                <a:solidFill>
                  <a:srgbClr val="000000"/>
                </a:solidFill>
                <a:latin typeface="Arial Black" pitchFamily="34" charset="0"/>
              </a:endParaRPr>
            </a:p>
          </p:txBody>
        </p:sp>
        <p:sp>
          <p:nvSpPr>
            <p:cNvPr id="11" name="Rectangle 6"/>
            <p:cNvSpPr>
              <a:spLocks/>
            </p:cNvSpPr>
            <p:nvPr/>
          </p:nvSpPr>
          <p:spPr bwMode="auto">
            <a:xfrm>
              <a:off x="311150" y="6573820"/>
              <a:ext cx="2940050" cy="284180"/>
            </a:xfrm>
            <a:custGeom>
              <a:avLst/>
              <a:gdLst>
                <a:gd name="T0" fmla="*/ 12709 w 3343976"/>
                <a:gd name="T1" fmla="*/ 0 h 323222"/>
                <a:gd name="T2" fmla="*/ 223968 w 3343976"/>
                <a:gd name="T3" fmla="*/ 29 h 323222"/>
                <a:gd name="T4" fmla="*/ 212236 w 3343976"/>
                <a:gd name="T5" fmla="*/ 21650 h 323222"/>
                <a:gd name="T6" fmla="*/ 0 w 3343976"/>
                <a:gd name="T7" fmla="*/ 21621 h 323222"/>
                <a:gd name="T8" fmla="*/ 12709 w 3343976"/>
                <a:gd name="T9" fmla="*/ 0 h 323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43976" h="323222">
                  <a:moveTo>
                    <a:pt x="189749" y="0"/>
                  </a:moveTo>
                  <a:lnTo>
                    <a:pt x="3343976" y="437"/>
                  </a:lnTo>
                  <a:lnTo>
                    <a:pt x="3168794" y="323222"/>
                  </a:lnTo>
                  <a:lnTo>
                    <a:pt x="0" y="322785"/>
                  </a:lnTo>
                  <a:lnTo>
                    <a:pt x="189749" y="0"/>
                  </a:lnTo>
                  <a:close/>
                </a:path>
              </a:pathLst>
            </a:custGeom>
            <a:solidFill>
              <a:srgbClr val="299DEB"/>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a:lstStyle/>
            <a:p>
              <a:endParaRPr lang="en-US" sz="1350"/>
            </a:p>
          </p:txBody>
        </p:sp>
        <p:sp>
          <p:nvSpPr>
            <p:cNvPr id="12" name="Rectangle 6"/>
            <p:cNvSpPr>
              <a:spLocks/>
            </p:cNvSpPr>
            <p:nvPr/>
          </p:nvSpPr>
          <p:spPr bwMode="auto">
            <a:xfrm>
              <a:off x="380999" y="6548805"/>
              <a:ext cx="2803525" cy="309580"/>
            </a:xfrm>
            <a:custGeom>
              <a:avLst/>
              <a:gdLst>
                <a:gd name="T0" fmla="*/ 14160 w 3188694"/>
                <a:gd name="T1" fmla="*/ 0 h 352112"/>
                <a:gd name="T2" fmla="*/ 213568 w 3188694"/>
                <a:gd name="T3" fmla="*/ 29 h 352112"/>
                <a:gd name="T4" fmla="*/ 201352 w 3188694"/>
                <a:gd name="T5" fmla="*/ 23584 h 352112"/>
                <a:gd name="T6" fmla="*/ 0 w 3188694"/>
                <a:gd name="T7" fmla="*/ 23555 h 352112"/>
                <a:gd name="T8" fmla="*/ 14160 w 3188694"/>
                <a:gd name="T9" fmla="*/ 0 h 352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88694" h="352112">
                  <a:moveTo>
                    <a:pt x="211416" y="0"/>
                  </a:moveTo>
                  <a:lnTo>
                    <a:pt x="3188694" y="437"/>
                  </a:lnTo>
                  <a:lnTo>
                    <a:pt x="3006289" y="352112"/>
                  </a:lnTo>
                  <a:lnTo>
                    <a:pt x="0" y="351675"/>
                  </a:lnTo>
                  <a:lnTo>
                    <a:pt x="211416" y="0"/>
                  </a:lnTo>
                  <a:close/>
                </a:path>
              </a:pathLst>
            </a:custGeom>
            <a:solidFill>
              <a:srgbClr val="FAB810"/>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a:lstStyle/>
            <a:p>
              <a:endParaRPr lang="en-US" sz="1350"/>
            </a:p>
          </p:txBody>
        </p:sp>
        <p:sp>
          <p:nvSpPr>
            <p:cNvPr id="13" name="TextBox 12"/>
            <p:cNvSpPr txBox="1"/>
            <p:nvPr/>
          </p:nvSpPr>
          <p:spPr>
            <a:xfrm>
              <a:off x="490538" y="6558331"/>
              <a:ext cx="2667000" cy="243029"/>
            </a:xfrm>
            <a:prstGeom prst="rect">
              <a:avLst/>
            </a:prstGeom>
            <a:noFill/>
          </p:spPr>
          <p:txBody>
            <a:bodyPr>
              <a:spAutoFit/>
            </a:bodyPr>
            <a:lstStyle/>
            <a:p>
              <a:pPr eaLnBrk="1" fontAlgn="auto" hangingPunct="1">
                <a:lnSpc>
                  <a:spcPct val="90000"/>
                </a:lnSpc>
                <a:spcBef>
                  <a:spcPts val="0"/>
                </a:spcBef>
                <a:spcAft>
                  <a:spcPts val="0"/>
                </a:spcAft>
                <a:defRPr/>
              </a:pPr>
              <a:r>
                <a:rPr lang="en-US" sz="1088" b="1" i="1" dirty="0">
                  <a:solidFill>
                    <a:srgbClr val="0A283F"/>
                  </a:solidFill>
                  <a:latin typeface="Arial Narrow"/>
                  <a:cs typeface="Arial Narrow"/>
                </a:rPr>
                <a:t>AMERICA’S FLEET STARTS HERE</a:t>
              </a:r>
            </a:p>
          </p:txBody>
        </p:sp>
      </p:grpSp>
      <p:sp>
        <p:nvSpPr>
          <p:cNvPr id="3" name="Content Placeholder 2"/>
          <p:cNvSpPr>
            <a:spLocks noGrp="1"/>
          </p:cNvSpPr>
          <p:nvPr>
            <p:ph idx="1"/>
          </p:nvPr>
        </p:nvSpPr>
        <p:spPr>
          <a:xfrm>
            <a:off x="457200" y="1600202"/>
            <a:ext cx="8229600" cy="4525963"/>
          </a:xfrm>
          <a:prstGeom prst="rect">
            <a:avLst/>
          </a:prstGeom>
        </p:spPr>
        <p:txBody>
          <a:bodyPr/>
          <a:lstStyle>
            <a:lvl1pPr marL="0" indent="0">
              <a:buNone/>
              <a:defRPr sz="1800" b="1">
                <a:solidFill>
                  <a:schemeClr val="accent1">
                    <a:lumMod val="50000"/>
                  </a:schemeClr>
                </a:solidFill>
                <a:latin typeface="Arial Narrow" panose="020B0606020202030204" pitchFamily="34" charset="0"/>
              </a:defRPr>
            </a:lvl1pPr>
            <a:lvl2pPr marL="557213" indent="-214313">
              <a:buFont typeface="Arial" panose="020B0604020202020204" pitchFamily="34" charset="0"/>
              <a:buChar char="•"/>
              <a:defRPr sz="1500">
                <a:solidFill>
                  <a:schemeClr val="accent1">
                    <a:lumMod val="50000"/>
                  </a:schemeClr>
                </a:solidFill>
                <a:latin typeface="Arial Narrow" panose="020B0606020202030204" pitchFamily="34" charset="0"/>
              </a:defRPr>
            </a:lvl2pPr>
            <a:lvl3pPr marL="857250" indent="-171450">
              <a:buFont typeface="Arial" panose="020B0604020202020204" pitchFamily="34" charset="0"/>
              <a:buChar char="•"/>
              <a:defRPr sz="1350">
                <a:solidFill>
                  <a:schemeClr val="accent1">
                    <a:lumMod val="50000"/>
                  </a:schemeClr>
                </a:solidFill>
                <a:latin typeface="Arial Narrow" panose="020B0606020202030204" pitchFamily="34" charset="0"/>
              </a:defRPr>
            </a:lvl3pPr>
            <a:lvl4pPr marL="1200150" indent="-171450">
              <a:buFont typeface="Arial" panose="020B0604020202020204" pitchFamily="34" charset="0"/>
              <a:buChar char="•"/>
              <a:defRPr sz="1200">
                <a:solidFill>
                  <a:schemeClr val="accent1">
                    <a:lumMod val="50000"/>
                  </a:schemeClr>
                </a:solidFill>
                <a:latin typeface="Arial Narrow" panose="020B0606020202030204" pitchFamily="34" charset="0"/>
              </a:defRPr>
            </a:lvl4pPr>
            <a:lvl5pPr marL="1543050" indent="-171450">
              <a:buFont typeface="Arial" panose="020B0604020202020204" pitchFamily="34" charset="0"/>
              <a:buChar char="•"/>
              <a:defRPr sz="1050">
                <a:solidFill>
                  <a:schemeClr val="accent1">
                    <a:lumMod val="50000"/>
                  </a:schemeClr>
                </a:solidFill>
                <a:latin typeface="Arial Narrow" panose="020B0606020202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274638"/>
            <a:ext cx="8229600" cy="715962"/>
          </a:xfrm>
          <a:prstGeom prst="rect">
            <a:avLst/>
          </a:prstGeom>
        </p:spPr>
        <p:txBody>
          <a:bodyPr/>
          <a:lstStyle>
            <a:lvl1pPr algn="l">
              <a:defRPr sz="2700">
                <a:solidFill>
                  <a:schemeClr val="bg1"/>
                </a:solidFill>
                <a:latin typeface="Arial Narrow" panose="020B0606020202030204" pitchFamily="34" charset="0"/>
              </a:defRPr>
            </a:lvl1pPr>
          </a:lstStyle>
          <a:p>
            <a:r>
              <a:rPr lang="en-US" dirty="0" smtClean="0"/>
              <a:t>Click to edit Master title style</a:t>
            </a:r>
            <a:endParaRPr lang="en-US" dirty="0"/>
          </a:p>
        </p:txBody>
      </p:sp>
      <p:sp>
        <p:nvSpPr>
          <p:cNvPr id="14" name="Slide Number Placeholder 5"/>
          <p:cNvSpPr>
            <a:spLocks noGrp="1"/>
          </p:cNvSpPr>
          <p:nvPr>
            <p:ph type="sldNum" sz="quarter" idx="10"/>
          </p:nvPr>
        </p:nvSpPr>
        <p:spPr>
          <a:xfrm>
            <a:off x="3352800" y="6626225"/>
            <a:ext cx="5486400" cy="234950"/>
          </a:xfrm>
          <a:prstGeom prst="rect">
            <a:avLst/>
          </a:prstGeom>
        </p:spPr>
        <p:txBody>
          <a:bodyPr vert="horz" wrap="square" lIns="91440" tIns="45720" rIns="91440" bIns="45720" numCol="1" anchor="t" anchorCtr="0" compatLnSpc="1">
            <a:prstTxWarp prst="textNoShape">
              <a:avLst/>
            </a:prstTxWarp>
          </a:bodyPr>
          <a:lstStyle>
            <a:lvl1pPr eaLnBrk="1" hangingPunct="1">
              <a:defRPr sz="675">
                <a:solidFill>
                  <a:srgbClr val="FFC000"/>
                </a:solidFill>
                <a:latin typeface="Arial Narrow" panose="020B0606020202030204" pitchFamily="34" charset="0"/>
              </a:defRPr>
            </a:lvl1pPr>
          </a:lstStyle>
          <a:p>
            <a:pPr>
              <a:defRPr/>
            </a:pPr>
            <a:r>
              <a:rPr lang="en-US" altLang="en-US"/>
              <a:t>Distribution Statement  Here:. 	</a:t>
            </a:r>
            <a:fld id="{3A12FE22-A753-47E7-B0AA-F8E1626A05FF}" type="slidenum">
              <a:rPr lang="en-US" altLang="en-US"/>
              <a:pPr>
                <a:defRPr/>
              </a:pPr>
              <a:t>‹#›</a:t>
            </a:fld>
            <a:endParaRPr lang="en-US" altLang="en-US"/>
          </a:p>
        </p:txBody>
      </p:sp>
    </p:spTree>
    <p:extLst>
      <p:ext uri="{BB962C8B-B14F-4D97-AF65-F5344CB8AC3E}">
        <p14:creationId xmlns:p14="http://schemas.microsoft.com/office/powerpoint/2010/main" val="3047993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pSp>
        <p:nvGrpSpPr>
          <p:cNvPr id="4" name="Group 1"/>
          <p:cNvGrpSpPr>
            <a:grpSpLocks/>
          </p:cNvGrpSpPr>
          <p:nvPr userDrawn="1"/>
        </p:nvGrpSpPr>
        <p:grpSpPr bwMode="auto">
          <a:xfrm>
            <a:off x="1" y="2"/>
            <a:ext cx="9150350" cy="1147763"/>
            <a:chOff x="0" y="1"/>
            <a:chExt cx="9150492" cy="1146969"/>
          </a:xfrm>
        </p:grpSpPr>
        <p:sp>
          <p:nvSpPr>
            <p:cNvPr id="5" name="Rectangle 4"/>
            <p:cNvSpPr>
              <a:spLocks noChangeArrowheads="1"/>
            </p:cNvSpPr>
            <p:nvPr/>
          </p:nvSpPr>
          <p:spPr bwMode="auto">
            <a:xfrm>
              <a:off x="0" y="1"/>
              <a:ext cx="9144142" cy="1142209"/>
            </a:xfrm>
            <a:prstGeom prst="rect">
              <a:avLst/>
            </a:prstGeom>
            <a:solidFill>
              <a:srgbClr val="0A283F"/>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defRPr/>
              </a:pPr>
              <a:endParaRPr lang="en-US" altLang="en-US" sz="750" b="1" smtClean="0">
                <a:solidFill>
                  <a:srgbClr val="000000"/>
                </a:solidFill>
                <a:latin typeface="Arial Black" pitchFamily="34" charset="0"/>
              </a:endParaRPr>
            </a:p>
          </p:txBody>
        </p:sp>
        <p:sp>
          <p:nvSpPr>
            <p:cNvPr id="6" name="Rectangle 5"/>
            <p:cNvSpPr>
              <a:spLocks/>
            </p:cNvSpPr>
            <p:nvPr/>
          </p:nvSpPr>
          <p:spPr bwMode="auto">
            <a:xfrm>
              <a:off x="7239000" y="1"/>
              <a:ext cx="1910780" cy="1146969"/>
            </a:xfrm>
            <a:custGeom>
              <a:avLst/>
              <a:gdLst>
                <a:gd name="T0" fmla="*/ 60034489 w 1528624"/>
                <a:gd name="T1" fmla="*/ 0 h 917575"/>
                <a:gd name="T2" fmla="*/ 165507833 w 1528624"/>
                <a:gd name="T3" fmla="*/ 0 h 917575"/>
                <a:gd name="T4" fmla="*/ 165714358 w 1528624"/>
                <a:gd name="T5" fmla="*/ 99484130 h 917575"/>
                <a:gd name="T6" fmla="*/ 0 w 1528624"/>
                <a:gd name="T7" fmla="*/ 99002237 h 917575"/>
                <a:gd name="T8" fmla="*/ 60034489 w 1528624"/>
                <a:gd name="T9" fmla="*/ 0 h 9175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8624" h="917575">
                  <a:moveTo>
                    <a:pt x="553720" y="0"/>
                  </a:moveTo>
                  <a:lnTo>
                    <a:pt x="1526540" y="0"/>
                  </a:lnTo>
                  <a:cubicBezTo>
                    <a:pt x="1525482" y="267758"/>
                    <a:pt x="1529503" y="649817"/>
                    <a:pt x="1528445" y="917575"/>
                  </a:cubicBezTo>
                  <a:lnTo>
                    <a:pt x="0" y="913130"/>
                  </a:lnTo>
                  <a:lnTo>
                    <a:pt x="553720" y="0"/>
                  </a:lnTo>
                  <a:close/>
                </a:path>
              </a:pathLst>
            </a:custGeom>
            <a:solidFill>
              <a:srgbClr val="FAB90F"/>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a:lstStyle/>
            <a:p>
              <a:endParaRPr lang="en-US" sz="1350"/>
            </a:p>
          </p:txBody>
        </p:sp>
        <p:sp>
          <p:nvSpPr>
            <p:cNvPr id="7" name="Rectangle 5"/>
            <p:cNvSpPr>
              <a:spLocks/>
            </p:cNvSpPr>
            <p:nvPr/>
          </p:nvSpPr>
          <p:spPr bwMode="auto">
            <a:xfrm>
              <a:off x="7537452" y="219075"/>
              <a:ext cx="1613040" cy="927100"/>
            </a:xfrm>
            <a:custGeom>
              <a:avLst/>
              <a:gdLst>
                <a:gd name="T0" fmla="*/ 536575 w 1613040"/>
                <a:gd name="T1" fmla="*/ 0 h 927100"/>
                <a:gd name="T2" fmla="*/ 1609725 w 1613040"/>
                <a:gd name="T3" fmla="*/ 0 h 927100"/>
                <a:gd name="T4" fmla="*/ 1612900 w 1613040"/>
                <a:gd name="T5" fmla="*/ 927100 h 927100"/>
                <a:gd name="T6" fmla="*/ 0 w 1613040"/>
                <a:gd name="T7" fmla="*/ 923925 h 927100"/>
                <a:gd name="T8" fmla="*/ 536575 w 1613040"/>
                <a:gd name="T9" fmla="*/ 0 h 927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13040" h="927100">
                  <a:moveTo>
                    <a:pt x="536575" y="0"/>
                  </a:moveTo>
                  <a:lnTo>
                    <a:pt x="1609725" y="0"/>
                  </a:lnTo>
                  <a:cubicBezTo>
                    <a:pt x="1608667" y="267758"/>
                    <a:pt x="1613958" y="659342"/>
                    <a:pt x="1612900" y="927100"/>
                  </a:cubicBezTo>
                  <a:lnTo>
                    <a:pt x="0" y="923925"/>
                  </a:lnTo>
                  <a:lnTo>
                    <a:pt x="536575" y="0"/>
                  </a:lnTo>
                  <a:close/>
                </a:path>
              </a:pathLst>
            </a:custGeom>
            <a:solidFill>
              <a:srgbClr val="299DEB"/>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a:lstStyle/>
            <a:p>
              <a:endParaRPr lang="en-US" sz="1350"/>
            </a:p>
          </p:txBody>
        </p:sp>
        <p:pic>
          <p:nvPicPr>
            <p:cNvPr id="8" name="Picture 5" descr="NAVSEA Warfare Centers - Carderock Logo Whi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457200"/>
              <a:ext cx="12005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457200" y="1600202"/>
            <a:ext cx="8229600" cy="4525963"/>
          </a:xfrm>
          <a:prstGeom prst="rect">
            <a:avLst/>
          </a:prstGeom>
        </p:spPr>
        <p:txBody>
          <a:bodyPr/>
          <a:lstStyle>
            <a:lvl1pPr marL="0" indent="0">
              <a:buNone/>
              <a:defRPr sz="1800" b="1">
                <a:solidFill>
                  <a:schemeClr val="accent1">
                    <a:lumMod val="50000"/>
                  </a:schemeClr>
                </a:solidFill>
                <a:latin typeface="Arial Narrow" panose="020B0606020202030204" pitchFamily="34" charset="0"/>
              </a:defRPr>
            </a:lvl1pPr>
            <a:lvl2pPr marL="557213" indent="-214313">
              <a:buFont typeface="Arial" panose="020B0604020202020204" pitchFamily="34" charset="0"/>
              <a:buChar char="•"/>
              <a:defRPr sz="1500">
                <a:solidFill>
                  <a:schemeClr val="accent1">
                    <a:lumMod val="50000"/>
                  </a:schemeClr>
                </a:solidFill>
                <a:latin typeface="Arial Narrow" panose="020B0606020202030204" pitchFamily="34" charset="0"/>
              </a:defRPr>
            </a:lvl2pPr>
            <a:lvl3pPr marL="857250" indent="-171450">
              <a:buFont typeface="Arial" panose="020B0604020202020204" pitchFamily="34" charset="0"/>
              <a:buChar char="•"/>
              <a:defRPr sz="1350">
                <a:solidFill>
                  <a:schemeClr val="accent1">
                    <a:lumMod val="50000"/>
                  </a:schemeClr>
                </a:solidFill>
                <a:latin typeface="Arial Narrow" panose="020B0606020202030204" pitchFamily="34" charset="0"/>
              </a:defRPr>
            </a:lvl3pPr>
            <a:lvl4pPr marL="1200150" indent="-171450">
              <a:buFont typeface="Arial" panose="020B0604020202020204" pitchFamily="34" charset="0"/>
              <a:buChar char="•"/>
              <a:defRPr sz="1200">
                <a:solidFill>
                  <a:schemeClr val="accent1">
                    <a:lumMod val="50000"/>
                  </a:schemeClr>
                </a:solidFill>
                <a:latin typeface="Arial Narrow" panose="020B0606020202030204" pitchFamily="34" charset="0"/>
              </a:defRPr>
            </a:lvl4pPr>
            <a:lvl5pPr marL="1543050" indent="-171450">
              <a:buFont typeface="Arial" panose="020B0604020202020204" pitchFamily="34" charset="0"/>
              <a:buChar char="•"/>
              <a:defRPr sz="1050">
                <a:solidFill>
                  <a:schemeClr val="accent1">
                    <a:lumMod val="50000"/>
                  </a:schemeClr>
                </a:solidFill>
                <a:latin typeface="Arial Narrow" panose="020B0606020202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274638"/>
            <a:ext cx="8229600" cy="715962"/>
          </a:xfrm>
          <a:prstGeom prst="rect">
            <a:avLst/>
          </a:prstGeom>
        </p:spPr>
        <p:txBody>
          <a:bodyPr/>
          <a:lstStyle>
            <a:lvl1pPr algn="l">
              <a:defRPr sz="2700">
                <a:solidFill>
                  <a:schemeClr val="bg1"/>
                </a:solidFill>
                <a:latin typeface="Arial Narrow" panose="020B0606020202030204" pitchFamily="34" charset="0"/>
              </a:defRPr>
            </a:lvl1pPr>
          </a:lstStyle>
          <a:p>
            <a:r>
              <a:rPr lang="en-US" dirty="0" smtClean="0"/>
              <a:t>Click to edit Master title style</a:t>
            </a:r>
            <a:endParaRPr lang="en-US" dirty="0"/>
          </a:p>
        </p:txBody>
      </p:sp>
      <p:sp>
        <p:nvSpPr>
          <p:cNvPr id="9" name="Slide Number Placeholder 5"/>
          <p:cNvSpPr>
            <a:spLocks noGrp="1"/>
          </p:cNvSpPr>
          <p:nvPr>
            <p:ph type="sldNum" sz="quarter" idx="10"/>
          </p:nvPr>
        </p:nvSpPr>
        <p:spPr>
          <a:xfrm>
            <a:off x="3352800" y="6626225"/>
            <a:ext cx="5486400" cy="234950"/>
          </a:xfrm>
          <a:prstGeom prst="rect">
            <a:avLst/>
          </a:prstGeom>
        </p:spPr>
        <p:txBody>
          <a:bodyPr vert="horz" wrap="square" lIns="91440" tIns="45720" rIns="91440" bIns="45720" numCol="1" anchor="t" anchorCtr="0" compatLnSpc="1">
            <a:prstTxWarp prst="textNoShape">
              <a:avLst/>
            </a:prstTxWarp>
          </a:bodyPr>
          <a:lstStyle>
            <a:lvl1pPr eaLnBrk="1" hangingPunct="1">
              <a:defRPr sz="675">
                <a:solidFill>
                  <a:srgbClr val="002060"/>
                </a:solidFill>
                <a:latin typeface="Arial Narrow" panose="020B0606020202030204" pitchFamily="34" charset="0"/>
              </a:defRPr>
            </a:lvl1pPr>
          </a:lstStyle>
          <a:p>
            <a:pPr>
              <a:defRPr/>
            </a:pPr>
            <a:r>
              <a:rPr lang="en-US" altLang="en-US"/>
              <a:t>Distribution Statement  Here:. 	</a:t>
            </a:r>
            <a:fld id="{AE84CF16-AF34-46BD-9251-B7D2207376B9}" type="slidenum">
              <a:rPr lang="en-US" altLang="en-US"/>
              <a:pPr>
                <a:defRPr/>
              </a:pPr>
              <a:t>‹#›</a:t>
            </a:fld>
            <a:endParaRPr lang="en-US" altLang="en-US"/>
          </a:p>
        </p:txBody>
      </p:sp>
    </p:spTree>
    <p:extLst>
      <p:ext uri="{BB962C8B-B14F-4D97-AF65-F5344CB8AC3E}">
        <p14:creationId xmlns:p14="http://schemas.microsoft.com/office/powerpoint/2010/main" val="4147752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pSp>
        <p:nvGrpSpPr>
          <p:cNvPr id="4" name="Group 1"/>
          <p:cNvGrpSpPr>
            <a:grpSpLocks/>
          </p:cNvGrpSpPr>
          <p:nvPr userDrawn="1"/>
        </p:nvGrpSpPr>
        <p:grpSpPr bwMode="auto">
          <a:xfrm>
            <a:off x="0" y="6548438"/>
            <a:ext cx="9144000" cy="309562"/>
            <a:chOff x="0" y="6548805"/>
            <a:chExt cx="9144000" cy="309580"/>
          </a:xfrm>
        </p:grpSpPr>
        <p:sp>
          <p:nvSpPr>
            <p:cNvPr id="5" name="Rectangle 4"/>
            <p:cNvSpPr>
              <a:spLocks noChangeArrowheads="1"/>
            </p:cNvSpPr>
            <p:nvPr/>
          </p:nvSpPr>
          <p:spPr bwMode="auto">
            <a:xfrm flipV="1">
              <a:off x="0" y="6629772"/>
              <a:ext cx="9144000" cy="228613"/>
            </a:xfrm>
            <a:prstGeom prst="rect">
              <a:avLst/>
            </a:prstGeom>
            <a:solidFill>
              <a:srgbClr val="0A273F"/>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defRPr/>
              </a:pPr>
              <a:endParaRPr lang="en-US" altLang="en-US" sz="750" b="1" smtClean="0">
                <a:solidFill>
                  <a:srgbClr val="000000"/>
                </a:solidFill>
                <a:latin typeface="Arial Black" pitchFamily="34" charset="0"/>
              </a:endParaRPr>
            </a:p>
          </p:txBody>
        </p:sp>
        <p:sp>
          <p:nvSpPr>
            <p:cNvPr id="6" name="Rectangle 6"/>
            <p:cNvSpPr>
              <a:spLocks/>
            </p:cNvSpPr>
            <p:nvPr/>
          </p:nvSpPr>
          <p:spPr bwMode="auto">
            <a:xfrm>
              <a:off x="311150" y="6573820"/>
              <a:ext cx="2940050" cy="284180"/>
            </a:xfrm>
            <a:custGeom>
              <a:avLst/>
              <a:gdLst>
                <a:gd name="T0" fmla="*/ 12709 w 3343976"/>
                <a:gd name="T1" fmla="*/ 0 h 323222"/>
                <a:gd name="T2" fmla="*/ 223968 w 3343976"/>
                <a:gd name="T3" fmla="*/ 29 h 323222"/>
                <a:gd name="T4" fmla="*/ 212236 w 3343976"/>
                <a:gd name="T5" fmla="*/ 21650 h 323222"/>
                <a:gd name="T6" fmla="*/ 0 w 3343976"/>
                <a:gd name="T7" fmla="*/ 21621 h 323222"/>
                <a:gd name="T8" fmla="*/ 12709 w 3343976"/>
                <a:gd name="T9" fmla="*/ 0 h 323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43976" h="323222">
                  <a:moveTo>
                    <a:pt x="189749" y="0"/>
                  </a:moveTo>
                  <a:lnTo>
                    <a:pt x="3343976" y="437"/>
                  </a:lnTo>
                  <a:lnTo>
                    <a:pt x="3168794" y="323222"/>
                  </a:lnTo>
                  <a:lnTo>
                    <a:pt x="0" y="322785"/>
                  </a:lnTo>
                  <a:lnTo>
                    <a:pt x="189749" y="0"/>
                  </a:lnTo>
                  <a:close/>
                </a:path>
              </a:pathLst>
            </a:custGeom>
            <a:solidFill>
              <a:srgbClr val="299DEB"/>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a:lstStyle/>
            <a:p>
              <a:endParaRPr lang="en-US" sz="1350"/>
            </a:p>
          </p:txBody>
        </p:sp>
        <p:sp>
          <p:nvSpPr>
            <p:cNvPr id="7" name="Rectangle 6"/>
            <p:cNvSpPr>
              <a:spLocks/>
            </p:cNvSpPr>
            <p:nvPr/>
          </p:nvSpPr>
          <p:spPr bwMode="auto">
            <a:xfrm>
              <a:off x="380999" y="6548805"/>
              <a:ext cx="2803525" cy="309580"/>
            </a:xfrm>
            <a:custGeom>
              <a:avLst/>
              <a:gdLst>
                <a:gd name="T0" fmla="*/ 14160 w 3188694"/>
                <a:gd name="T1" fmla="*/ 0 h 352112"/>
                <a:gd name="T2" fmla="*/ 213568 w 3188694"/>
                <a:gd name="T3" fmla="*/ 29 h 352112"/>
                <a:gd name="T4" fmla="*/ 201352 w 3188694"/>
                <a:gd name="T5" fmla="*/ 23584 h 352112"/>
                <a:gd name="T6" fmla="*/ 0 w 3188694"/>
                <a:gd name="T7" fmla="*/ 23555 h 352112"/>
                <a:gd name="T8" fmla="*/ 14160 w 3188694"/>
                <a:gd name="T9" fmla="*/ 0 h 352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88694" h="352112">
                  <a:moveTo>
                    <a:pt x="211416" y="0"/>
                  </a:moveTo>
                  <a:lnTo>
                    <a:pt x="3188694" y="437"/>
                  </a:lnTo>
                  <a:lnTo>
                    <a:pt x="3006289" y="352112"/>
                  </a:lnTo>
                  <a:lnTo>
                    <a:pt x="0" y="351675"/>
                  </a:lnTo>
                  <a:lnTo>
                    <a:pt x="211416" y="0"/>
                  </a:lnTo>
                  <a:close/>
                </a:path>
              </a:pathLst>
            </a:custGeom>
            <a:solidFill>
              <a:srgbClr val="FAB810"/>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a:lstStyle/>
            <a:p>
              <a:endParaRPr lang="en-US" sz="1350"/>
            </a:p>
          </p:txBody>
        </p:sp>
      </p:grpSp>
      <p:grpSp>
        <p:nvGrpSpPr>
          <p:cNvPr id="8" name="Group 5"/>
          <p:cNvGrpSpPr>
            <a:grpSpLocks/>
          </p:cNvGrpSpPr>
          <p:nvPr userDrawn="1"/>
        </p:nvGrpSpPr>
        <p:grpSpPr bwMode="auto">
          <a:xfrm>
            <a:off x="-6350" y="17464"/>
            <a:ext cx="9150350" cy="896937"/>
            <a:chOff x="-6350" y="17971"/>
            <a:chExt cx="9150350" cy="896429"/>
          </a:xfrm>
        </p:grpSpPr>
        <p:pic>
          <p:nvPicPr>
            <p:cNvPr id="9" name="Picture 6" descr="NAVSEA Warfare Centers - Carderock 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91028" y="208003"/>
              <a:ext cx="1200572" cy="53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6350" y="838243"/>
              <a:ext cx="9150350" cy="76157"/>
            </a:xfrm>
            <a:prstGeom prst="rect">
              <a:avLst/>
            </a:prstGeom>
            <a:solidFill>
              <a:srgbClr val="FAB90F"/>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defRPr/>
              </a:pPr>
              <a:endParaRPr lang="en-US" altLang="en-US" sz="750" b="1" smtClean="0">
                <a:latin typeface="Arial Black" pitchFamily="34" charset="0"/>
              </a:endParaRPr>
            </a:p>
          </p:txBody>
        </p:sp>
        <p:pic>
          <p:nvPicPr>
            <p:cNvPr id="11" name="Picture 8" descr="Yellow-Blue block opposite upsidedow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971"/>
              <a:ext cx="772532" cy="89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1"/>
          <p:cNvSpPr txBox="1"/>
          <p:nvPr userDrawn="1"/>
        </p:nvSpPr>
        <p:spPr>
          <a:xfrm>
            <a:off x="490538" y="6557964"/>
            <a:ext cx="2667000" cy="243015"/>
          </a:xfrm>
          <a:prstGeom prst="rect">
            <a:avLst/>
          </a:prstGeom>
          <a:noFill/>
        </p:spPr>
        <p:txBody>
          <a:bodyPr>
            <a:spAutoFit/>
          </a:bodyPr>
          <a:lstStyle/>
          <a:p>
            <a:pPr eaLnBrk="1" fontAlgn="auto" hangingPunct="1">
              <a:lnSpc>
                <a:spcPct val="90000"/>
              </a:lnSpc>
              <a:spcBef>
                <a:spcPts val="0"/>
              </a:spcBef>
              <a:spcAft>
                <a:spcPts val="0"/>
              </a:spcAft>
              <a:defRPr/>
            </a:pPr>
            <a:r>
              <a:rPr lang="en-US" sz="1088" b="1" i="1" dirty="0">
                <a:solidFill>
                  <a:srgbClr val="0A283F"/>
                </a:solidFill>
                <a:latin typeface="Arial Narrow"/>
                <a:cs typeface="Arial Narrow"/>
              </a:rPr>
              <a:t>AMERICA’S FLEET STARTS HERE</a:t>
            </a:r>
          </a:p>
        </p:txBody>
      </p:sp>
      <p:sp>
        <p:nvSpPr>
          <p:cNvPr id="3" name="Content Placeholder 2"/>
          <p:cNvSpPr>
            <a:spLocks noGrp="1"/>
          </p:cNvSpPr>
          <p:nvPr>
            <p:ph idx="1"/>
          </p:nvPr>
        </p:nvSpPr>
        <p:spPr>
          <a:xfrm>
            <a:off x="457200" y="990602"/>
            <a:ext cx="8229600" cy="4525963"/>
          </a:xfrm>
          <a:prstGeom prst="rect">
            <a:avLst/>
          </a:prstGeom>
        </p:spPr>
        <p:txBody>
          <a:bodyPr/>
          <a:lstStyle>
            <a:lvl1pPr marL="0" indent="0">
              <a:buNone/>
              <a:defRPr sz="1800" b="1">
                <a:solidFill>
                  <a:schemeClr val="accent1">
                    <a:lumMod val="50000"/>
                  </a:schemeClr>
                </a:solidFill>
                <a:latin typeface="Arial Narrow" panose="020B0606020202030204" pitchFamily="34" charset="0"/>
              </a:defRPr>
            </a:lvl1pPr>
            <a:lvl2pPr marL="557213" indent="-214313">
              <a:buFont typeface="Arial" panose="020B0604020202020204" pitchFamily="34" charset="0"/>
              <a:buChar char="•"/>
              <a:defRPr sz="1500">
                <a:solidFill>
                  <a:schemeClr val="accent1">
                    <a:lumMod val="50000"/>
                  </a:schemeClr>
                </a:solidFill>
                <a:latin typeface="Arial Narrow" panose="020B0606020202030204" pitchFamily="34" charset="0"/>
              </a:defRPr>
            </a:lvl2pPr>
            <a:lvl3pPr marL="857250" indent="-171450">
              <a:buFont typeface="Arial" panose="020B0604020202020204" pitchFamily="34" charset="0"/>
              <a:buChar char="•"/>
              <a:defRPr sz="1350">
                <a:solidFill>
                  <a:schemeClr val="accent1">
                    <a:lumMod val="50000"/>
                  </a:schemeClr>
                </a:solidFill>
                <a:latin typeface="Arial Narrow" panose="020B0606020202030204" pitchFamily="34" charset="0"/>
              </a:defRPr>
            </a:lvl3pPr>
            <a:lvl4pPr marL="1200150" indent="-171450">
              <a:buFont typeface="Arial" panose="020B0604020202020204" pitchFamily="34" charset="0"/>
              <a:buChar char="•"/>
              <a:defRPr sz="1200">
                <a:solidFill>
                  <a:schemeClr val="accent1">
                    <a:lumMod val="50000"/>
                  </a:schemeClr>
                </a:solidFill>
                <a:latin typeface="Arial Narrow" panose="020B0606020202030204" pitchFamily="34" charset="0"/>
              </a:defRPr>
            </a:lvl4pPr>
            <a:lvl5pPr marL="1543050" indent="-171450">
              <a:buFont typeface="Arial" panose="020B0604020202020204" pitchFamily="34" charset="0"/>
              <a:buChar char="•"/>
              <a:defRPr sz="1050">
                <a:solidFill>
                  <a:schemeClr val="accent1">
                    <a:lumMod val="50000"/>
                  </a:schemeClr>
                </a:solidFill>
                <a:latin typeface="Arial Narrow" panose="020B0606020202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848733" y="105384"/>
            <a:ext cx="7838068" cy="639762"/>
          </a:xfrm>
          <a:prstGeom prst="rect">
            <a:avLst/>
          </a:prstGeom>
        </p:spPr>
        <p:txBody>
          <a:bodyPr/>
          <a:lstStyle>
            <a:lvl1pPr algn="l">
              <a:defRPr sz="2700" b="1">
                <a:solidFill>
                  <a:schemeClr val="accent1">
                    <a:lumMod val="50000"/>
                  </a:schemeClr>
                </a:solidFill>
                <a:latin typeface="Arial Narrow" panose="020B0606020202030204" pitchFamily="34" charset="0"/>
              </a:defRPr>
            </a:lvl1pPr>
          </a:lstStyle>
          <a:p>
            <a:r>
              <a:rPr lang="en-US" dirty="0" smtClean="0"/>
              <a:t>Click to edit Master title style</a:t>
            </a:r>
            <a:endParaRPr lang="en-US" dirty="0"/>
          </a:p>
        </p:txBody>
      </p:sp>
      <p:sp>
        <p:nvSpPr>
          <p:cNvPr id="13" name="Slide Number Placeholder 5"/>
          <p:cNvSpPr>
            <a:spLocks noGrp="1"/>
          </p:cNvSpPr>
          <p:nvPr>
            <p:ph type="sldNum" sz="quarter" idx="10"/>
          </p:nvPr>
        </p:nvSpPr>
        <p:spPr>
          <a:xfrm>
            <a:off x="3352800" y="6626225"/>
            <a:ext cx="5486400" cy="234950"/>
          </a:xfrm>
          <a:prstGeom prst="rect">
            <a:avLst/>
          </a:prstGeom>
        </p:spPr>
        <p:txBody>
          <a:bodyPr vert="horz" wrap="square" lIns="91440" tIns="45720" rIns="91440" bIns="45720" numCol="1" anchor="t" anchorCtr="0" compatLnSpc="1">
            <a:prstTxWarp prst="textNoShape">
              <a:avLst/>
            </a:prstTxWarp>
          </a:bodyPr>
          <a:lstStyle>
            <a:lvl1pPr eaLnBrk="1" hangingPunct="1">
              <a:defRPr sz="675">
                <a:solidFill>
                  <a:srgbClr val="FFC000"/>
                </a:solidFill>
                <a:latin typeface="Arial Narrow" panose="020B0606020202030204" pitchFamily="34" charset="0"/>
              </a:defRPr>
            </a:lvl1pPr>
          </a:lstStyle>
          <a:p>
            <a:pPr>
              <a:defRPr/>
            </a:pPr>
            <a:r>
              <a:rPr lang="en-US" altLang="en-US"/>
              <a:t>Distribution Statement  Here:. 	</a:t>
            </a:r>
            <a:fld id="{3B52A7F3-B958-4DBA-813C-6F7EBFEE2057}" type="slidenum">
              <a:rPr lang="en-US" altLang="en-US"/>
              <a:pPr>
                <a:defRPr/>
              </a:pPr>
              <a:t>‹#›</a:t>
            </a:fld>
            <a:endParaRPr lang="en-US" altLang="en-US"/>
          </a:p>
        </p:txBody>
      </p:sp>
    </p:spTree>
    <p:extLst>
      <p:ext uri="{BB962C8B-B14F-4D97-AF65-F5344CB8AC3E}">
        <p14:creationId xmlns:p14="http://schemas.microsoft.com/office/powerpoint/2010/main" val="1563639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grpSp>
        <p:nvGrpSpPr>
          <p:cNvPr id="4" name="Group 1"/>
          <p:cNvGrpSpPr>
            <a:grpSpLocks/>
          </p:cNvGrpSpPr>
          <p:nvPr userDrawn="1"/>
        </p:nvGrpSpPr>
        <p:grpSpPr bwMode="auto">
          <a:xfrm>
            <a:off x="-6350" y="17464"/>
            <a:ext cx="9150350" cy="896937"/>
            <a:chOff x="-6350" y="17971"/>
            <a:chExt cx="9150350" cy="896429"/>
          </a:xfrm>
        </p:grpSpPr>
        <p:pic>
          <p:nvPicPr>
            <p:cNvPr id="5" name="Picture 2" descr="NAVSEA Warfare Centers - Carderock 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91028" y="208003"/>
              <a:ext cx="1200572" cy="53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6350" y="838243"/>
              <a:ext cx="9150350" cy="76157"/>
            </a:xfrm>
            <a:prstGeom prst="rect">
              <a:avLst/>
            </a:prstGeom>
            <a:solidFill>
              <a:srgbClr val="FAB90F"/>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defRPr/>
              </a:pPr>
              <a:endParaRPr lang="en-US" altLang="en-US" sz="750" b="1" smtClean="0">
                <a:latin typeface="Arial Black" pitchFamily="34" charset="0"/>
              </a:endParaRPr>
            </a:p>
          </p:txBody>
        </p:sp>
        <p:pic>
          <p:nvPicPr>
            <p:cNvPr id="7" name="Picture 4" descr="Yellow-Blue block opposite upsidedow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971"/>
              <a:ext cx="772532" cy="89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457200" y="990602"/>
            <a:ext cx="8229600" cy="4525963"/>
          </a:xfrm>
          <a:prstGeom prst="rect">
            <a:avLst/>
          </a:prstGeom>
        </p:spPr>
        <p:txBody>
          <a:bodyPr/>
          <a:lstStyle>
            <a:lvl1pPr marL="0" indent="0">
              <a:buNone/>
              <a:defRPr sz="1800" b="1">
                <a:solidFill>
                  <a:schemeClr val="accent1">
                    <a:lumMod val="50000"/>
                  </a:schemeClr>
                </a:solidFill>
                <a:latin typeface="Arial Narrow" panose="020B0606020202030204" pitchFamily="34" charset="0"/>
              </a:defRPr>
            </a:lvl1pPr>
            <a:lvl2pPr marL="557213" indent="-214313">
              <a:buFont typeface="Arial" panose="020B0604020202020204" pitchFamily="34" charset="0"/>
              <a:buChar char="•"/>
              <a:defRPr sz="1500">
                <a:solidFill>
                  <a:schemeClr val="accent1">
                    <a:lumMod val="50000"/>
                  </a:schemeClr>
                </a:solidFill>
                <a:latin typeface="Arial Narrow" panose="020B0606020202030204" pitchFamily="34" charset="0"/>
              </a:defRPr>
            </a:lvl2pPr>
            <a:lvl3pPr marL="857250" indent="-171450">
              <a:buFont typeface="Arial" panose="020B0604020202020204" pitchFamily="34" charset="0"/>
              <a:buChar char="•"/>
              <a:defRPr sz="1350">
                <a:solidFill>
                  <a:schemeClr val="accent1">
                    <a:lumMod val="50000"/>
                  </a:schemeClr>
                </a:solidFill>
                <a:latin typeface="Arial Narrow" panose="020B0606020202030204" pitchFamily="34" charset="0"/>
              </a:defRPr>
            </a:lvl3pPr>
            <a:lvl4pPr marL="1200150" indent="-171450">
              <a:buFont typeface="Arial" panose="020B0604020202020204" pitchFamily="34" charset="0"/>
              <a:buChar char="•"/>
              <a:defRPr sz="1200">
                <a:solidFill>
                  <a:schemeClr val="accent1">
                    <a:lumMod val="50000"/>
                  </a:schemeClr>
                </a:solidFill>
                <a:latin typeface="Arial Narrow" panose="020B0606020202030204" pitchFamily="34" charset="0"/>
              </a:defRPr>
            </a:lvl4pPr>
            <a:lvl5pPr marL="1543050" indent="-171450">
              <a:buFont typeface="Arial" panose="020B0604020202020204" pitchFamily="34" charset="0"/>
              <a:buChar char="•"/>
              <a:defRPr sz="1050">
                <a:solidFill>
                  <a:schemeClr val="accent1">
                    <a:lumMod val="50000"/>
                  </a:schemeClr>
                </a:solidFill>
                <a:latin typeface="Arial Narrow" panose="020B0606020202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848733" y="105384"/>
            <a:ext cx="7838068" cy="639762"/>
          </a:xfrm>
          <a:prstGeom prst="rect">
            <a:avLst/>
          </a:prstGeom>
        </p:spPr>
        <p:txBody>
          <a:bodyPr/>
          <a:lstStyle>
            <a:lvl1pPr algn="l">
              <a:defRPr sz="2700" b="1">
                <a:solidFill>
                  <a:schemeClr val="accent1">
                    <a:lumMod val="50000"/>
                  </a:schemeClr>
                </a:solidFill>
                <a:latin typeface="Arial Narrow" panose="020B0606020202030204" pitchFamily="34" charset="0"/>
              </a:defRPr>
            </a:lvl1pPr>
          </a:lstStyle>
          <a:p>
            <a:r>
              <a:rPr lang="en-US" dirty="0" smtClean="0"/>
              <a:t>Click to edit Master title style</a:t>
            </a:r>
            <a:endParaRPr lang="en-US" dirty="0"/>
          </a:p>
        </p:txBody>
      </p:sp>
      <p:sp>
        <p:nvSpPr>
          <p:cNvPr id="8" name="Slide Number Placeholder 5"/>
          <p:cNvSpPr>
            <a:spLocks noGrp="1"/>
          </p:cNvSpPr>
          <p:nvPr>
            <p:ph type="sldNum" sz="quarter" idx="10"/>
          </p:nvPr>
        </p:nvSpPr>
        <p:spPr>
          <a:xfrm>
            <a:off x="3352800" y="6626225"/>
            <a:ext cx="5486400" cy="234950"/>
          </a:xfrm>
          <a:prstGeom prst="rect">
            <a:avLst/>
          </a:prstGeom>
        </p:spPr>
        <p:txBody>
          <a:bodyPr vert="horz" wrap="square" lIns="91440" tIns="45720" rIns="91440" bIns="45720" numCol="1" anchor="t" anchorCtr="0" compatLnSpc="1">
            <a:prstTxWarp prst="textNoShape">
              <a:avLst/>
            </a:prstTxWarp>
          </a:bodyPr>
          <a:lstStyle>
            <a:lvl1pPr eaLnBrk="1" hangingPunct="1">
              <a:defRPr sz="675">
                <a:solidFill>
                  <a:srgbClr val="002060"/>
                </a:solidFill>
                <a:latin typeface="Arial Narrow" panose="020B0606020202030204" pitchFamily="34" charset="0"/>
              </a:defRPr>
            </a:lvl1pPr>
          </a:lstStyle>
          <a:p>
            <a:pPr>
              <a:defRPr/>
            </a:pPr>
            <a:r>
              <a:rPr lang="en-US" altLang="en-US"/>
              <a:t>Distribution Statement  Here:. 	</a:t>
            </a:r>
            <a:fld id="{89695A1C-D8E0-42BC-B20E-C1BE142007AB}" type="slidenum">
              <a:rPr lang="en-US" altLang="en-US"/>
              <a:pPr>
                <a:defRPr/>
              </a:pPr>
              <a:t>‹#›</a:t>
            </a:fld>
            <a:endParaRPr lang="en-US" altLang="en-US"/>
          </a:p>
        </p:txBody>
      </p:sp>
    </p:spTree>
    <p:extLst>
      <p:ext uri="{BB962C8B-B14F-4D97-AF65-F5344CB8AC3E}">
        <p14:creationId xmlns:p14="http://schemas.microsoft.com/office/powerpoint/2010/main" val="1280638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eaLnBrk="1" fontAlgn="base" hangingPunct="1">
              <a:spcBef>
                <a:spcPct val="0"/>
              </a:spcBef>
              <a:spcAft>
                <a:spcPct val="0"/>
              </a:spcAft>
              <a:defRPr>
                <a:latin typeface="Times New Roman" pitchFamily="18" charset="0"/>
                <a:cs typeface="Arial" charset="0"/>
              </a:defRPr>
            </a:lvl1pPr>
          </a:lstStyle>
          <a:p>
            <a:pPr>
              <a:defRPr/>
            </a:pPr>
            <a:fld id="{F42E4479-0E73-4D41-9B4A-004D68881A95}" type="datetimeFigureOut">
              <a:rPr lang="en-US"/>
              <a:pPr>
                <a:defRPr/>
              </a:pPr>
              <a:t>11/2/2023</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eaLnBrk="1" fontAlgn="base" hangingPunct="1">
              <a:spcBef>
                <a:spcPct val="0"/>
              </a:spcBef>
              <a:spcAft>
                <a:spcPct val="0"/>
              </a:spcAft>
              <a:defRPr>
                <a:latin typeface="Times New Roman" pitchFamily="18" charset="0"/>
                <a:cs typeface="Arial" charset="0"/>
              </a:defRPr>
            </a:lvl1pPr>
          </a:lstStyle>
          <a:p>
            <a:pPr>
              <a:defRPr/>
            </a:pPr>
            <a:endParaRPr lang="en-US"/>
          </a:p>
        </p:txBody>
      </p:sp>
      <p:sp>
        <p:nvSpPr>
          <p:cNvPr id="4" name="Slide Number Placeholder 3"/>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Times New Roman" panose="02020603050405020304" pitchFamily="18" charset="0"/>
              </a:defRPr>
            </a:lvl1pPr>
          </a:lstStyle>
          <a:p>
            <a:pPr>
              <a:defRPr/>
            </a:pPr>
            <a:fld id="{21993678-F05C-4F08-8859-DC9847FA1483}" type="slidenum">
              <a:rPr lang="en-US" altLang="en-US"/>
              <a:pPr>
                <a:defRPr/>
              </a:pPr>
              <a:t>‹#›</a:t>
            </a:fld>
            <a:endParaRPr lang="en-US" altLang="en-US"/>
          </a:p>
        </p:txBody>
      </p:sp>
    </p:spTree>
    <p:extLst>
      <p:ext uri="{BB962C8B-B14F-4D97-AF65-F5344CB8AC3E}">
        <p14:creationId xmlns:p14="http://schemas.microsoft.com/office/powerpoint/2010/main" val="1530986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Slide">
    <p:bg>
      <p:bgPr>
        <a:gradFill rotWithShape="1">
          <a:gsLst>
            <a:gs pos="0">
              <a:srgbClr val="0F1116"/>
            </a:gs>
            <a:gs pos="14999">
              <a:srgbClr val="0F1116"/>
            </a:gs>
            <a:gs pos="82001">
              <a:srgbClr val="9EA9D2"/>
            </a:gs>
            <a:gs pos="100000">
              <a:srgbClr val="FFFFFF"/>
            </a:gs>
          </a:gsLst>
          <a:lin ang="5400000"/>
        </a:gradFill>
        <a:effectLst/>
      </p:bgPr>
    </p:bg>
    <p:spTree>
      <p:nvGrpSpPr>
        <p:cNvPr id="1" name=""/>
        <p:cNvGrpSpPr/>
        <p:nvPr/>
      </p:nvGrpSpPr>
      <p:grpSpPr>
        <a:xfrm>
          <a:off x="0" y="0"/>
          <a:ext cx="0" cy="0"/>
          <a:chOff x="0" y="0"/>
          <a:chExt cx="0" cy="0"/>
        </a:xfrm>
      </p:grpSpPr>
      <p:sp>
        <p:nvSpPr>
          <p:cNvPr id="3" name="Rectangle 2"/>
          <p:cNvSpPr/>
          <p:nvPr userDrawn="1"/>
        </p:nvSpPr>
        <p:spPr>
          <a:xfrm>
            <a:off x="0" y="4471988"/>
            <a:ext cx="9144000" cy="1092200"/>
          </a:xfrm>
          <a:prstGeom prst="rect">
            <a:avLst/>
          </a:prstGeom>
          <a:solidFill>
            <a:srgbClr val="0F1116"/>
          </a:solidFill>
          <a:ln>
            <a:noFill/>
          </a:ln>
          <a:effectLst>
            <a:outerShdw blurRad="431800" dist="241300" dir="540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srgbClr val="FFFFFF"/>
              </a:solidFill>
            </a:endParaRPr>
          </a:p>
        </p:txBody>
      </p:sp>
      <p:pic>
        <p:nvPicPr>
          <p:cNvPr id="4" name="Picture 9"/>
          <p:cNvPicPr>
            <a:picLocks noChangeAspect="1" noChangeArrowheads="1"/>
          </p:cNvPicPr>
          <p:nvPr userDrawn="1"/>
        </p:nvPicPr>
        <p:blipFill>
          <a:blip r:embed="rId2" cstate="print">
            <a:duotone>
              <a:prstClr val="black"/>
              <a:srgbClr val="0F1116">
                <a:tint val="45000"/>
                <a:satMod val="400000"/>
              </a:srgbClr>
            </a:duotone>
          </a:blip>
          <a:srcRect/>
          <a:stretch>
            <a:fillRect/>
          </a:stretch>
        </p:blipFill>
        <p:spPr bwMode="auto">
          <a:xfrm>
            <a:off x="-6032" y="2"/>
            <a:ext cx="295275" cy="6862763"/>
          </a:xfrm>
          <a:prstGeom prst="rect">
            <a:avLst/>
          </a:prstGeom>
          <a:noFill/>
          <a:ln w="9525">
            <a:noFill/>
            <a:miter lim="800000"/>
            <a:headEnd/>
            <a:tailEnd/>
          </a:ln>
        </p:spPr>
      </p:pic>
      <p:grpSp>
        <p:nvGrpSpPr>
          <p:cNvPr id="5" name="Group 6"/>
          <p:cNvGrpSpPr>
            <a:grpSpLocks/>
          </p:cNvGrpSpPr>
          <p:nvPr userDrawn="1"/>
        </p:nvGrpSpPr>
        <p:grpSpPr bwMode="auto">
          <a:xfrm>
            <a:off x="285750" y="4471988"/>
            <a:ext cx="8858250" cy="1092200"/>
            <a:chOff x="286405" y="3978275"/>
            <a:chExt cx="8857595" cy="1092201"/>
          </a:xfrm>
        </p:grpSpPr>
        <p:sp>
          <p:nvSpPr>
            <p:cNvPr id="6" name="Rectangle 8"/>
            <p:cNvSpPr>
              <a:spLocks noChangeArrowheads="1"/>
            </p:cNvSpPr>
            <p:nvPr userDrawn="1"/>
          </p:nvSpPr>
          <p:spPr bwMode="auto">
            <a:xfrm>
              <a:off x="2727799" y="3978275"/>
              <a:ext cx="6416201" cy="1092201"/>
            </a:xfrm>
            <a:prstGeom prst="rect">
              <a:avLst/>
            </a:prstGeom>
            <a:gradFill rotWithShape="0">
              <a:gsLst>
                <a:gs pos="66000">
                  <a:srgbClr val="9EA9D2"/>
                </a:gs>
                <a:gs pos="0">
                  <a:schemeClr val="bg1"/>
                </a:gs>
                <a:gs pos="100000">
                  <a:srgbClr val="0F1116"/>
                </a:gs>
              </a:gsLst>
              <a:lin ang="0" scaled="1"/>
            </a:gradFill>
            <a:ln w="9525">
              <a:noFill/>
              <a:miter lim="800000"/>
              <a:headEnd/>
              <a:tailEnd/>
            </a:ln>
          </p:spPr>
          <p:txBody>
            <a:bodyPr wrap="none" anchor="ctr"/>
            <a:lstStyle/>
            <a:p>
              <a:pPr algn="ctr" eaLnBrk="1" fontAlgn="auto" hangingPunct="1">
                <a:spcBef>
                  <a:spcPts val="0"/>
                </a:spcBef>
                <a:spcAft>
                  <a:spcPts val="0"/>
                </a:spcAft>
                <a:defRPr/>
              </a:pPr>
              <a:endParaRPr lang="en-US" sz="1350" kern="0">
                <a:solidFill>
                  <a:sysClr val="windowText" lastClr="000000"/>
                </a:solidFill>
                <a:latin typeface="Times New Roman"/>
                <a:cs typeface="Arial" charset="0"/>
              </a:endParaRPr>
            </a:p>
          </p:txBody>
        </p:sp>
        <p:pic>
          <p:nvPicPr>
            <p:cNvPr id="7"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6405" y="3978275"/>
              <a:ext cx="2434867"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2721935" y="871871"/>
            <a:ext cx="5736265" cy="2728580"/>
          </a:xfrm>
          <a:prstGeom prst="rect">
            <a:avLst/>
          </a:prstGeom>
        </p:spPr>
        <p:txBody>
          <a:bodyPr>
            <a:normAutofit/>
          </a:bodyPr>
          <a:lstStyle>
            <a:lvl1pPr algn="l">
              <a:lnSpc>
                <a:spcPct val="100000"/>
              </a:lnSpc>
              <a:defRPr sz="3600" b="1" i="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15675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grpSp>
        <p:nvGrpSpPr>
          <p:cNvPr id="4" name="Group 1"/>
          <p:cNvGrpSpPr>
            <a:grpSpLocks/>
          </p:cNvGrpSpPr>
          <p:nvPr userDrawn="1"/>
        </p:nvGrpSpPr>
        <p:grpSpPr bwMode="auto">
          <a:xfrm>
            <a:off x="-6350" y="17463"/>
            <a:ext cx="9150350" cy="896937"/>
            <a:chOff x="-6350" y="17971"/>
            <a:chExt cx="9150350" cy="896429"/>
          </a:xfrm>
        </p:grpSpPr>
        <p:pic>
          <p:nvPicPr>
            <p:cNvPr id="5" name="Picture 2" descr="NAVSEA Warfare Centers - Carderock 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91028" y="208003"/>
              <a:ext cx="1200572" cy="53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6350" y="838243"/>
              <a:ext cx="9150350" cy="76157"/>
            </a:xfrm>
            <a:prstGeom prst="rect">
              <a:avLst/>
            </a:prstGeom>
            <a:solidFill>
              <a:srgbClr val="FAB90F"/>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defRPr/>
              </a:pPr>
              <a:endParaRPr lang="en-US" altLang="en-US" sz="1000" b="1" dirty="0" smtClean="0">
                <a:latin typeface="Arial Black" pitchFamily="34" charset="0"/>
              </a:endParaRPr>
            </a:p>
          </p:txBody>
        </p:sp>
        <p:pic>
          <p:nvPicPr>
            <p:cNvPr id="7" name="Picture 4" descr="Yellow-Blue block opposite upsidedow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971"/>
              <a:ext cx="772532" cy="89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457200" y="990600"/>
            <a:ext cx="8229600" cy="4525963"/>
          </a:xfrm>
          <a:prstGeom prst="rect">
            <a:avLst/>
          </a:prstGeom>
        </p:spPr>
        <p:txBody>
          <a:bodyPr/>
          <a:lstStyle>
            <a:lvl1pPr marL="0" indent="0">
              <a:buNone/>
              <a:defRPr sz="2400" b="1">
                <a:solidFill>
                  <a:schemeClr val="accent1">
                    <a:lumMod val="50000"/>
                  </a:schemeClr>
                </a:solidFill>
                <a:latin typeface="Arial Narrow" panose="020B0606020202030204" pitchFamily="34" charset="0"/>
              </a:defRPr>
            </a:lvl1pPr>
            <a:lvl2pPr marL="742950" indent="-285750">
              <a:buFont typeface="Arial" panose="020B0604020202020204" pitchFamily="34" charset="0"/>
              <a:buChar char="•"/>
              <a:defRPr sz="2000">
                <a:solidFill>
                  <a:schemeClr val="accent1">
                    <a:lumMod val="50000"/>
                  </a:schemeClr>
                </a:solidFill>
                <a:latin typeface="Arial Narrow" panose="020B0606020202030204" pitchFamily="34" charset="0"/>
              </a:defRPr>
            </a:lvl2pPr>
            <a:lvl3pPr marL="1143000" indent="-228600">
              <a:buFont typeface="Arial" panose="020B0604020202020204" pitchFamily="34" charset="0"/>
              <a:buChar char="•"/>
              <a:defRPr sz="1800">
                <a:solidFill>
                  <a:schemeClr val="accent1">
                    <a:lumMod val="50000"/>
                  </a:schemeClr>
                </a:solidFill>
                <a:latin typeface="Arial Narrow" panose="020B0606020202030204" pitchFamily="34" charset="0"/>
              </a:defRPr>
            </a:lvl3pPr>
            <a:lvl4pPr marL="1600200" indent="-228600">
              <a:buFont typeface="Arial" panose="020B0604020202020204" pitchFamily="34" charset="0"/>
              <a:buChar char="•"/>
              <a:defRPr sz="1600">
                <a:solidFill>
                  <a:schemeClr val="accent1">
                    <a:lumMod val="50000"/>
                  </a:schemeClr>
                </a:solidFill>
                <a:latin typeface="Arial Narrow" panose="020B0606020202030204" pitchFamily="34" charset="0"/>
              </a:defRPr>
            </a:lvl4pPr>
            <a:lvl5pPr marL="2057400" indent="-228600">
              <a:buFont typeface="Arial" panose="020B0604020202020204" pitchFamily="34" charset="0"/>
              <a:buChar char="•"/>
              <a:defRPr sz="1400">
                <a:solidFill>
                  <a:schemeClr val="accent1">
                    <a:lumMod val="50000"/>
                  </a:schemeClr>
                </a:solidFill>
                <a:latin typeface="Arial Narrow" panose="020B0606020202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848732" y="105384"/>
            <a:ext cx="7838068" cy="639762"/>
          </a:xfrm>
          <a:prstGeom prst="rect">
            <a:avLst/>
          </a:prstGeom>
        </p:spPr>
        <p:txBody>
          <a:bodyPr/>
          <a:lstStyle>
            <a:lvl1pPr algn="l">
              <a:defRPr sz="3600" b="1">
                <a:solidFill>
                  <a:schemeClr val="accent1">
                    <a:lumMod val="50000"/>
                  </a:schemeClr>
                </a:solidFill>
                <a:latin typeface="Arial Narrow" panose="020B0606020202030204" pitchFamily="34" charset="0"/>
              </a:defRPr>
            </a:lvl1pPr>
          </a:lstStyle>
          <a:p>
            <a:r>
              <a:rPr lang="en-US" dirty="0" smtClean="0"/>
              <a:t>Click to edit Master title style</a:t>
            </a:r>
            <a:endParaRPr lang="en-US" dirty="0"/>
          </a:p>
        </p:txBody>
      </p:sp>
      <p:sp>
        <p:nvSpPr>
          <p:cNvPr id="8" name="Slide Number Placeholder 5"/>
          <p:cNvSpPr>
            <a:spLocks noGrp="1"/>
          </p:cNvSpPr>
          <p:nvPr>
            <p:ph type="sldNum" sz="quarter" idx="10"/>
          </p:nvPr>
        </p:nvSpPr>
        <p:spPr>
          <a:xfrm>
            <a:off x="3352800" y="6626225"/>
            <a:ext cx="5486400" cy="234950"/>
          </a:xfrm>
          <a:prstGeom prst="rect">
            <a:avLst/>
          </a:prstGeom>
        </p:spPr>
        <p:txBody>
          <a:bodyPr vert="horz" wrap="square" lIns="91440" tIns="45720" rIns="91440" bIns="45720" numCol="1" anchor="t" anchorCtr="0" compatLnSpc="1">
            <a:prstTxWarp prst="textNoShape">
              <a:avLst/>
            </a:prstTxWarp>
          </a:bodyPr>
          <a:lstStyle>
            <a:lvl1pPr eaLnBrk="1" hangingPunct="1">
              <a:defRPr sz="900">
                <a:solidFill>
                  <a:srgbClr val="002060"/>
                </a:solidFill>
                <a:latin typeface="Arial Narrow" panose="020B0606020202030204" pitchFamily="34" charset="0"/>
              </a:defRPr>
            </a:lvl1pPr>
          </a:lstStyle>
          <a:p>
            <a:pPr>
              <a:defRPr/>
            </a:pPr>
            <a:r>
              <a:rPr lang="en-US" altLang="en-US" dirty="0"/>
              <a:t>Distribution Statement  Here:. 	</a:t>
            </a:r>
            <a:fld id="{C4227B09-19FD-49C0-8661-4382C7DF3E95}" type="slidenum">
              <a:rPr lang="en-US" altLang="en-US"/>
              <a:pPr>
                <a:defRPr/>
              </a:pPr>
              <a:t>‹#›</a:t>
            </a:fld>
            <a:endParaRPr lang="en-US" altLang="en-US" dirty="0"/>
          </a:p>
        </p:txBody>
      </p:sp>
    </p:spTree>
    <p:extLst>
      <p:ext uri="{BB962C8B-B14F-4D97-AF65-F5344CB8AC3E}">
        <p14:creationId xmlns:p14="http://schemas.microsoft.com/office/powerpoint/2010/main" val="36526012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956424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22500" t="19945" r="13633" b="25885"/>
          <a:stretch/>
        </p:blipFill>
        <p:spPr>
          <a:xfrm>
            <a:off x="-9525" y="-38100"/>
            <a:ext cx="9163050" cy="6908799"/>
          </a:xfrm>
          <a:prstGeom prst="rect">
            <a:avLst/>
          </a:prstGeom>
        </p:spPr>
      </p:pic>
      <p:sp>
        <p:nvSpPr>
          <p:cNvPr id="10" name="Rectangle 9"/>
          <p:cNvSpPr/>
          <p:nvPr userDrawn="1"/>
        </p:nvSpPr>
        <p:spPr>
          <a:xfrm>
            <a:off x="1143000" y="4236099"/>
            <a:ext cx="6858000" cy="993711"/>
          </a:xfrm>
          <a:prstGeom prst="rect">
            <a:avLst/>
          </a:prstGeom>
          <a:solidFill>
            <a:srgbClr val="001A42">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143000" y="-38101"/>
            <a:ext cx="6858000" cy="5267910"/>
          </a:xfrm>
          <a:prstGeom prst="rect">
            <a:avLst/>
          </a:prstGeom>
          <a:solidFill>
            <a:srgbClr val="001A4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294622" y="975123"/>
            <a:ext cx="6536095" cy="2272517"/>
          </a:xfrm>
          <a:prstGeom prst="rect">
            <a:avLst/>
          </a:prstGeom>
        </p:spPr>
        <p:txBody>
          <a:bodyPr anchor="ctr">
            <a:normAutofit/>
          </a:bodyPr>
          <a:lstStyle>
            <a:lvl1pPr algn="ctr">
              <a:defRPr sz="4500" baseline="0">
                <a:solidFill>
                  <a:schemeClr val="bg1"/>
                </a:solidFill>
              </a:defRPr>
            </a:lvl1pPr>
          </a:lstStyle>
          <a:p>
            <a:r>
              <a:rPr lang="en-US" dirty="0" smtClean="0"/>
              <a:t>Brief Title</a:t>
            </a:r>
            <a:endParaRPr lang="en-US" dirty="0"/>
          </a:p>
        </p:txBody>
      </p:sp>
      <p:sp>
        <p:nvSpPr>
          <p:cNvPr id="7" name="Rectangle 6"/>
          <p:cNvSpPr/>
          <p:nvPr userDrawn="1"/>
        </p:nvSpPr>
        <p:spPr>
          <a:xfrm>
            <a:off x="0" y="6171028"/>
            <a:ext cx="9144000" cy="75027"/>
          </a:xfrm>
          <a:prstGeom prst="rect">
            <a:avLst/>
          </a:prstGeom>
          <a:solidFill>
            <a:srgbClr val="003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9525" y="6246055"/>
            <a:ext cx="9153525" cy="624644"/>
          </a:xfrm>
          <a:prstGeom prst="rect">
            <a:avLst/>
          </a:prstGeom>
          <a:solidFill>
            <a:srgbClr val="001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3410338" y="4343081"/>
            <a:ext cx="2309327" cy="779426"/>
          </a:xfrm>
          <a:prstGeom prst="rect">
            <a:avLst/>
          </a:prstGeom>
        </p:spPr>
        <p:txBody>
          <a:bodyPr anchor="ctr">
            <a:normAutofit/>
          </a:bodyPr>
          <a:lstStyle>
            <a:lvl1pPr marL="0" indent="0" algn="ctr">
              <a:lnSpc>
                <a:spcPct val="100000"/>
              </a:lnSpc>
              <a:spcBef>
                <a:spcPts val="0"/>
              </a:spcBef>
              <a:buNone/>
              <a:defRPr sz="1200" b="1" baseline="0">
                <a:solidFill>
                  <a:srgbClr val="CF9D2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Date</a:t>
            </a:r>
            <a:endParaRPr lang="en-US" dirty="0"/>
          </a:p>
        </p:txBody>
      </p:sp>
      <p:sp>
        <p:nvSpPr>
          <p:cNvPr id="16" name="Text Placeholder 15"/>
          <p:cNvSpPr>
            <a:spLocks noGrp="1"/>
          </p:cNvSpPr>
          <p:nvPr>
            <p:ph type="body" sz="quarter" idx="13" hasCustomPrompt="1"/>
          </p:nvPr>
        </p:nvSpPr>
        <p:spPr>
          <a:xfrm>
            <a:off x="1294622" y="3620249"/>
            <a:ext cx="6536095" cy="350222"/>
          </a:xfrm>
          <a:prstGeom prst="rect">
            <a:avLst/>
          </a:prstGeom>
        </p:spPr>
        <p:txBody>
          <a:bodyPr>
            <a:normAutofit/>
          </a:bodyPr>
          <a:lstStyle>
            <a:lvl1pPr marL="0" indent="0" algn="ctr">
              <a:buNone/>
              <a:defRPr sz="1350" b="0" i="0">
                <a:solidFill>
                  <a:srgbClr val="CF9D2D"/>
                </a:solidFill>
              </a:defRPr>
            </a:lvl1pPr>
          </a:lstStyle>
          <a:p>
            <a:r>
              <a:rPr lang="en-US" dirty="0" smtClean="0"/>
              <a:t>Presenter’s Name, Title</a:t>
            </a:r>
            <a:endParaRPr lang="en-US" dirty="0"/>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2172" y="6358598"/>
            <a:ext cx="618529" cy="390731"/>
          </a:xfrm>
          <a:prstGeom prst="rect">
            <a:avLst/>
          </a:prstGeom>
        </p:spPr>
      </p:pic>
      <p:sp>
        <p:nvSpPr>
          <p:cNvPr id="4" name="Rectangle 3"/>
          <p:cNvSpPr/>
          <p:nvPr userDrawn="1"/>
        </p:nvSpPr>
        <p:spPr>
          <a:xfrm>
            <a:off x="1143000" y="-38101"/>
            <a:ext cx="6858000" cy="419890"/>
          </a:xfrm>
          <a:prstGeom prst="rect">
            <a:avLst/>
          </a:prstGeom>
          <a:solidFill>
            <a:srgbClr val="CF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a:spLocks noGrp="1"/>
          </p:cNvSpPr>
          <p:nvPr>
            <p:ph type="sldNum" sz="quarter" idx="4"/>
          </p:nvPr>
        </p:nvSpPr>
        <p:spPr>
          <a:xfrm>
            <a:off x="8324858" y="6358599"/>
            <a:ext cx="666155" cy="362877"/>
          </a:xfrm>
          <a:prstGeom prst="rect">
            <a:avLst/>
          </a:prstGeom>
        </p:spPr>
        <p:txBody>
          <a:bodyPr anchor="ctr"/>
          <a:lstStyle>
            <a:lvl1pPr algn="r">
              <a:defRPr sz="825">
                <a:solidFill>
                  <a:srgbClr val="CF9D2D"/>
                </a:solidFill>
                <a:latin typeface="Arial" panose="020B0604020202020204" pitchFamily="34" charset="0"/>
                <a:cs typeface="Arial" panose="020B0604020202020204" pitchFamily="34" charset="0"/>
              </a:defRPr>
            </a:lvl1pPr>
          </a:lstStyle>
          <a:p>
            <a:fld id="{E46A4E64-D720-4146-8EE8-01B1A409699E}" type="slidenum">
              <a:rPr lang="en-US" smtClean="0"/>
              <a:pPr/>
              <a:t>‹#›</a:t>
            </a:fld>
            <a:endParaRPr lang="en-US" dirty="0"/>
          </a:p>
        </p:txBody>
      </p:sp>
      <p:sp>
        <p:nvSpPr>
          <p:cNvPr id="14" name="TextBox 13"/>
          <p:cNvSpPr txBox="1"/>
          <p:nvPr userDrawn="1"/>
        </p:nvSpPr>
        <p:spPr>
          <a:xfrm>
            <a:off x="1294622" y="1717"/>
            <a:ext cx="6536095" cy="276999"/>
          </a:xfrm>
          <a:prstGeom prst="rect">
            <a:avLst/>
          </a:prstGeom>
          <a:noFill/>
        </p:spPr>
        <p:txBody>
          <a:bodyPr wrap="square" rtlCol="0">
            <a:spAutoFit/>
          </a:bodyPr>
          <a:lstStyle/>
          <a:p>
            <a:pPr algn="ctr"/>
            <a:r>
              <a:rPr lang="en-US" sz="1200" b="1" dirty="0" smtClean="0">
                <a:solidFill>
                  <a:schemeClr val="bg1"/>
                </a:solidFill>
                <a:latin typeface="Arial" panose="020B0604020202020204" pitchFamily="34" charset="0"/>
                <a:cs typeface="Arial" panose="020B0604020202020204" pitchFamily="34" charset="0"/>
              </a:rPr>
              <a:t>Naval Surface</a:t>
            </a:r>
            <a:r>
              <a:rPr lang="en-US" sz="1200" b="1" baseline="0" dirty="0" smtClean="0">
                <a:solidFill>
                  <a:schemeClr val="bg1"/>
                </a:solidFill>
                <a:latin typeface="Arial" panose="020B0604020202020204" pitchFamily="34" charset="0"/>
                <a:cs typeface="Arial" panose="020B0604020202020204" pitchFamily="34" charset="0"/>
              </a:rPr>
              <a:t> Warfare Center, Carderock Division</a:t>
            </a:r>
            <a:endParaRPr lang="en-US" sz="1200" b="1" dirty="0">
              <a:solidFill>
                <a:schemeClr val="bg1"/>
              </a:solidFill>
              <a:latin typeface="Arial" panose="020B0604020202020204" pitchFamily="34" charset="0"/>
              <a:cs typeface="Arial" panose="020B0604020202020204" pitchFamily="34" charset="0"/>
            </a:endParaRPr>
          </a:p>
        </p:txBody>
      </p:sp>
      <p:sp>
        <p:nvSpPr>
          <p:cNvPr id="9" name="TextBox 8"/>
          <p:cNvSpPr txBox="1"/>
          <p:nvPr userDrawn="1"/>
        </p:nvSpPr>
        <p:spPr>
          <a:xfrm>
            <a:off x="1265330" y="4467463"/>
            <a:ext cx="2061300" cy="523220"/>
          </a:xfrm>
          <a:prstGeom prst="rect">
            <a:avLst/>
          </a:prstGeom>
          <a:noFill/>
        </p:spPr>
        <p:txBody>
          <a:bodyPr wrap="square" rtlCol="0" anchor="ctr">
            <a:normAutofit/>
          </a:bodyPr>
          <a:lstStyle/>
          <a:p>
            <a:pPr lvl="0"/>
            <a:r>
              <a:rPr lang="en-US" sz="1050" dirty="0" smtClean="0">
                <a:solidFill>
                  <a:schemeClr val="bg1"/>
                </a:solidFill>
              </a:rPr>
              <a:t>CAPT Matthew L. Tardy</a:t>
            </a:r>
          </a:p>
          <a:p>
            <a:pPr lvl="0"/>
            <a:r>
              <a:rPr lang="en-US" sz="1050" dirty="0" smtClean="0">
                <a:solidFill>
                  <a:schemeClr val="bg1"/>
                </a:solidFill>
              </a:rPr>
              <a:t>Commanding Officer, NSWCCD</a:t>
            </a:r>
            <a:endParaRPr lang="en-US" sz="1050" dirty="0">
              <a:solidFill>
                <a:schemeClr val="bg1"/>
              </a:solidFill>
            </a:endParaRPr>
          </a:p>
        </p:txBody>
      </p:sp>
      <p:sp>
        <p:nvSpPr>
          <p:cNvPr id="19" name="TextBox 18"/>
          <p:cNvSpPr txBox="1"/>
          <p:nvPr userDrawn="1"/>
        </p:nvSpPr>
        <p:spPr>
          <a:xfrm>
            <a:off x="5803374" y="4467463"/>
            <a:ext cx="2027343" cy="523220"/>
          </a:xfrm>
          <a:prstGeom prst="rect">
            <a:avLst/>
          </a:prstGeom>
          <a:noFill/>
        </p:spPr>
        <p:txBody>
          <a:bodyPr wrap="square" rtlCol="0" anchor="ctr">
            <a:normAutofit/>
          </a:bodyPr>
          <a:lstStyle/>
          <a:p>
            <a:pPr lvl="0" algn="r"/>
            <a:r>
              <a:rPr lang="en-US" sz="1050" dirty="0" smtClean="0">
                <a:solidFill>
                  <a:schemeClr val="bg1"/>
                </a:solidFill>
              </a:rPr>
              <a:t>Lawrence Tarasek, SES</a:t>
            </a:r>
          </a:p>
          <a:p>
            <a:pPr lvl="0" algn="r"/>
            <a:r>
              <a:rPr lang="en-US" sz="1050" dirty="0" smtClean="0">
                <a:solidFill>
                  <a:schemeClr val="bg1"/>
                </a:solidFill>
              </a:rPr>
              <a:t>Technical Director, NSWCCD</a:t>
            </a:r>
            <a:endParaRPr lang="en-US" sz="1050" dirty="0">
              <a:solidFill>
                <a:schemeClr val="bg1"/>
              </a:solidFill>
            </a:endParaRPr>
          </a:p>
        </p:txBody>
      </p:sp>
    </p:spTree>
    <p:extLst>
      <p:ext uri="{BB962C8B-B14F-4D97-AF65-F5344CB8AC3E}">
        <p14:creationId xmlns:p14="http://schemas.microsoft.com/office/powerpoint/2010/main" val="35979586"/>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Opt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22500" t="19945" r="13633" b="25885"/>
          <a:stretch/>
        </p:blipFill>
        <p:spPr>
          <a:xfrm>
            <a:off x="-9525" y="-38100"/>
            <a:ext cx="9163050" cy="6908799"/>
          </a:xfrm>
          <a:prstGeom prst="rect">
            <a:avLst/>
          </a:prstGeom>
        </p:spPr>
      </p:pic>
      <p:sp>
        <p:nvSpPr>
          <p:cNvPr id="2" name="Title 1"/>
          <p:cNvSpPr>
            <a:spLocks noGrp="1"/>
          </p:cNvSpPr>
          <p:nvPr>
            <p:ph type="ctrTitle" hasCustomPrompt="1"/>
          </p:nvPr>
        </p:nvSpPr>
        <p:spPr>
          <a:xfrm>
            <a:off x="1143000" y="975123"/>
            <a:ext cx="6858000" cy="2272517"/>
          </a:xfrm>
          <a:prstGeom prst="rect">
            <a:avLst/>
          </a:prstGeom>
        </p:spPr>
        <p:txBody>
          <a:bodyPr anchor="ctr">
            <a:normAutofit/>
          </a:bodyPr>
          <a:lstStyle>
            <a:lvl1pPr algn="ctr">
              <a:defRPr sz="4500" baseline="0">
                <a:solidFill>
                  <a:srgbClr val="001A42"/>
                </a:solidFill>
              </a:defRPr>
            </a:lvl1pPr>
          </a:lstStyle>
          <a:p>
            <a:r>
              <a:rPr lang="en-US" dirty="0" smtClean="0"/>
              <a:t>Brief Title Goes Here</a:t>
            </a:r>
            <a:endParaRPr lang="en-US" dirty="0"/>
          </a:p>
        </p:txBody>
      </p:sp>
      <p:sp>
        <p:nvSpPr>
          <p:cNvPr id="7" name="Rectangle 6"/>
          <p:cNvSpPr/>
          <p:nvPr userDrawn="1"/>
        </p:nvSpPr>
        <p:spPr>
          <a:xfrm>
            <a:off x="0" y="6171028"/>
            <a:ext cx="9144000" cy="75027"/>
          </a:xfrm>
          <a:prstGeom prst="rect">
            <a:avLst/>
          </a:prstGeom>
          <a:solidFill>
            <a:srgbClr val="003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9525" y="6246055"/>
            <a:ext cx="9153525" cy="624644"/>
          </a:xfrm>
          <a:prstGeom prst="rect">
            <a:avLst/>
          </a:prstGeom>
          <a:solidFill>
            <a:srgbClr val="001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143000" y="3620260"/>
            <a:ext cx="6858000" cy="1637541"/>
          </a:xfrm>
          <a:prstGeom prst="rect">
            <a:avLst/>
          </a:prstGeom>
          <a:solidFill>
            <a:srgbClr val="CF9D2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3373016" y="4333327"/>
            <a:ext cx="2358313" cy="779425"/>
          </a:xfrm>
          <a:prstGeom prst="rect">
            <a:avLst/>
          </a:prstGeom>
        </p:spPr>
        <p:txBody>
          <a:bodyPr anchor="ctr">
            <a:normAutofit/>
          </a:bodyPr>
          <a:lstStyle>
            <a:lvl1pPr marL="0" indent="0" algn="ctr">
              <a:spcBef>
                <a:spcPts val="0"/>
              </a:spcBef>
              <a:buNone/>
              <a:defRPr sz="1200" b="1">
                <a:solidFill>
                  <a:srgbClr val="003D77"/>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Date</a:t>
            </a:r>
            <a:endParaRPr lang="en-US" dirty="0"/>
          </a:p>
        </p:txBody>
      </p:sp>
      <p:sp>
        <p:nvSpPr>
          <p:cNvPr id="14" name="TextBox 13"/>
          <p:cNvSpPr txBox="1"/>
          <p:nvPr userDrawn="1"/>
        </p:nvSpPr>
        <p:spPr>
          <a:xfrm>
            <a:off x="0" y="128014"/>
            <a:ext cx="9144000" cy="369332"/>
          </a:xfrm>
          <a:prstGeom prst="rect">
            <a:avLst/>
          </a:prstGeom>
          <a:noFill/>
        </p:spPr>
        <p:txBody>
          <a:bodyPr wrap="square" rtlCol="0">
            <a:normAutofit/>
          </a:bodyPr>
          <a:lstStyle/>
          <a:p>
            <a:pPr algn="ctr"/>
            <a:r>
              <a:rPr lang="en-US" sz="1350" b="1" dirty="0" smtClean="0">
                <a:solidFill>
                  <a:srgbClr val="001A42"/>
                </a:solidFill>
                <a:latin typeface="Arial" panose="020B0604020202020204" pitchFamily="34" charset="0"/>
                <a:cs typeface="Arial" panose="020B0604020202020204" pitchFamily="34" charset="0"/>
              </a:rPr>
              <a:t>Naval Surface</a:t>
            </a:r>
            <a:r>
              <a:rPr lang="en-US" sz="1350" b="1" baseline="0" dirty="0" smtClean="0">
                <a:solidFill>
                  <a:srgbClr val="001A42"/>
                </a:solidFill>
                <a:latin typeface="Arial" panose="020B0604020202020204" pitchFamily="34" charset="0"/>
                <a:cs typeface="Arial" panose="020B0604020202020204" pitchFamily="34" charset="0"/>
              </a:rPr>
              <a:t> Warfare Center, Carderock Division</a:t>
            </a:r>
            <a:endParaRPr lang="en-US" sz="1350" b="1" dirty="0">
              <a:solidFill>
                <a:srgbClr val="001A42"/>
              </a:solidFill>
              <a:latin typeface="Arial" panose="020B0604020202020204" pitchFamily="34" charset="0"/>
              <a:cs typeface="Arial" panose="020B0604020202020204" pitchFamily="34" charset="0"/>
            </a:endParaRPr>
          </a:p>
        </p:txBody>
      </p:sp>
      <p:sp>
        <p:nvSpPr>
          <p:cNvPr id="16" name="Text Placeholder 15"/>
          <p:cNvSpPr>
            <a:spLocks noGrp="1"/>
          </p:cNvSpPr>
          <p:nvPr>
            <p:ph type="body" sz="quarter" idx="13" hasCustomPrompt="1"/>
          </p:nvPr>
        </p:nvSpPr>
        <p:spPr>
          <a:xfrm>
            <a:off x="1143000" y="3704253"/>
            <a:ext cx="6858000" cy="484024"/>
          </a:xfrm>
          <a:prstGeom prst="rect">
            <a:avLst/>
          </a:prstGeom>
        </p:spPr>
        <p:txBody>
          <a:bodyPr anchor="ctr">
            <a:normAutofit/>
          </a:bodyPr>
          <a:lstStyle>
            <a:lvl1pPr marL="0" indent="0" algn="ctr">
              <a:buNone/>
              <a:defRPr sz="1350" b="0" i="0">
                <a:solidFill>
                  <a:schemeClr val="bg1"/>
                </a:solidFill>
              </a:defRPr>
            </a:lvl1pPr>
          </a:lstStyle>
          <a:p>
            <a:pPr lvl="0"/>
            <a:r>
              <a:rPr lang="en-US" dirty="0" smtClean="0"/>
              <a:t>Presenter’s Name, Title</a:t>
            </a:r>
            <a:endParaRPr lang="en-US" dirty="0"/>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2172" y="6358598"/>
            <a:ext cx="618529" cy="390731"/>
          </a:xfrm>
          <a:prstGeom prst="rect">
            <a:avLst/>
          </a:prstGeom>
        </p:spPr>
      </p:pic>
      <p:sp>
        <p:nvSpPr>
          <p:cNvPr id="22" name="Slide Number Placeholder 5"/>
          <p:cNvSpPr>
            <a:spLocks noGrp="1"/>
          </p:cNvSpPr>
          <p:nvPr>
            <p:ph type="sldNum" sz="quarter" idx="4"/>
          </p:nvPr>
        </p:nvSpPr>
        <p:spPr>
          <a:xfrm>
            <a:off x="8324858" y="6358599"/>
            <a:ext cx="666155" cy="362877"/>
          </a:xfrm>
          <a:prstGeom prst="rect">
            <a:avLst/>
          </a:prstGeom>
        </p:spPr>
        <p:txBody>
          <a:bodyPr anchor="ctr"/>
          <a:lstStyle>
            <a:lvl1pPr algn="r">
              <a:defRPr sz="825">
                <a:solidFill>
                  <a:srgbClr val="CF9D2D"/>
                </a:solidFill>
                <a:latin typeface="Arial" panose="020B0604020202020204" pitchFamily="34" charset="0"/>
                <a:cs typeface="Arial" panose="020B0604020202020204" pitchFamily="34" charset="0"/>
              </a:defRPr>
            </a:lvl1pPr>
          </a:lstStyle>
          <a:p>
            <a:fld id="{E46A4E64-D720-4146-8EE8-01B1A409699E}" type="slidenum">
              <a:rPr lang="en-US" smtClean="0"/>
              <a:pPr/>
              <a:t>‹#›</a:t>
            </a:fld>
            <a:endParaRPr lang="en-US" dirty="0"/>
          </a:p>
        </p:txBody>
      </p:sp>
      <p:sp>
        <p:nvSpPr>
          <p:cNvPr id="18" name="TextBox 17"/>
          <p:cNvSpPr txBox="1"/>
          <p:nvPr userDrawn="1"/>
        </p:nvSpPr>
        <p:spPr>
          <a:xfrm>
            <a:off x="1265330" y="4472971"/>
            <a:ext cx="2061300" cy="523220"/>
          </a:xfrm>
          <a:prstGeom prst="rect">
            <a:avLst/>
          </a:prstGeom>
          <a:noFill/>
        </p:spPr>
        <p:txBody>
          <a:bodyPr wrap="square" rtlCol="0" anchor="ctr">
            <a:normAutofit/>
          </a:bodyPr>
          <a:lstStyle/>
          <a:p>
            <a:pPr lvl="0"/>
            <a:r>
              <a:rPr lang="en-US" sz="1050" dirty="0" smtClean="0">
                <a:solidFill>
                  <a:schemeClr val="bg1"/>
                </a:solidFill>
              </a:rPr>
              <a:t>CAPT Matthew L. Tardy</a:t>
            </a:r>
          </a:p>
          <a:p>
            <a:pPr lvl="0"/>
            <a:r>
              <a:rPr lang="en-US" sz="1050" dirty="0" smtClean="0">
                <a:solidFill>
                  <a:schemeClr val="bg1"/>
                </a:solidFill>
              </a:rPr>
              <a:t>Commanding Officer, NSWCCD</a:t>
            </a:r>
            <a:endParaRPr lang="en-US" sz="1050" dirty="0">
              <a:solidFill>
                <a:schemeClr val="bg1"/>
              </a:solidFill>
            </a:endParaRPr>
          </a:p>
        </p:txBody>
      </p:sp>
      <p:sp>
        <p:nvSpPr>
          <p:cNvPr id="19" name="TextBox 18"/>
          <p:cNvSpPr txBox="1"/>
          <p:nvPr userDrawn="1"/>
        </p:nvSpPr>
        <p:spPr>
          <a:xfrm>
            <a:off x="5803374" y="4472971"/>
            <a:ext cx="2027343" cy="523220"/>
          </a:xfrm>
          <a:prstGeom prst="rect">
            <a:avLst/>
          </a:prstGeom>
          <a:noFill/>
        </p:spPr>
        <p:txBody>
          <a:bodyPr wrap="square" rtlCol="0" anchor="ctr">
            <a:normAutofit/>
          </a:bodyPr>
          <a:lstStyle/>
          <a:p>
            <a:pPr lvl="0" algn="r"/>
            <a:r>
              <a:rPr lang="en-US" sz="1050" dirty="0" smtClean="0">
                <a:solidFill>
                  <a:schemeClr val="bg1"/>
                </a:solidFill>
              </a:rPr>
              <a:t>Lawrence Tarasek, SES</a:t>
            </a:r>
          </a:p>
          <a:p>
            <a:pPr lvl="0" algn="r"/>
            <a:r>
              <a:rPr lang="en-US" sz="1050" dirty="0" smtClean="0">
                <a:solidFill>
                  <a:schemeClr val="bg1"/>
                </a:solidFill>
              </a:rPr>
              <a:t>Technical Director, NSWCCD</a:t>
            </a:r>
            <a:endParaRPr lang="en-US" sz="1050" dirty="0">
              <a:solidFill>
                <a:schemeClr val="bg1"/>
              </a:solidFill>
            </a:endParaRPr>
          </a:p>
        </p:txBody>
      </p:sp>
    </p:spTree>
    <p:extLst>
      <p:ext uri="{BB962C8B-B14F-4D97-AF65-F5344CB8AC3E}">
        <p14:creationId xmlns:p14="http://schemas.microsoft.com/office/powerpoint/2010/main" val="119946598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with Bann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19279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34690"/>
          </a:xfrm>
          <a:prstGeom prst="rect">
            <a:avLst/>
          </a:prstGeom>
        </p:spPr>
        <p:txBody>
          <a:bodyPr>
            <a:normAutofit/>
          </a:bodyPr>
          <a:lstStyle>
            <a:lvl1pPr>
              <a:defRPr>
                <a:solidFill>
                  <a:srgbClr val="001A4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756176"/>
            <a:ext cx="7886700" cy="4250303"/>
          </a:xfrm>
          <a:prstGeom prst="rect">
            <a:avLst/>
          </a:prstGeom>
        </p:spPr>
        <p:txBody>
          <a:bodyPr>
            <a:normAutofit/>
          </a:bodyPr>
          <a:lstStyle>
            <a:lvl1pPr>
              <a:defRPr>
                <a:solidFill>
                  <a:srgbClr val="001A42"/>
                </a:solidFill>
              </a:defRPr>
            </a:lvl1pPr>
            <a:lvl2pPr>
              <a:defRPr>
                <a:solidFill>
                  <a:srgbClr val="001A42"/>
                </a:solidFill>
              </a:defRPr>
            </a:lvl2pPr>
            <a:lvl3pPr>
              <a:defRPr>
                <a:solidFill>
                  <a:srgbClr val="001A42"/>
                </a:solidFill>
              </a:defRPr>
            </a:lvl3pPr>
            <a:lvl4pPr>
              <a:defRPr>
                <a:solidFill>
                  <a:srgbClr val="001A42"/>
                </a:solidFill>
              </a:defRPr>
            </a:lvl4pPr>
            <a:lvl5pPr>
              <a:defRPr>
                <a:solidFill>
                  <a:srgbClr val="001A42"/>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3" hasCustomPrompt="1"/>
          </p:nvPr>
        </p:nvSpPr>
        <p:spPr>
          <a:xfrm>
            <a:off x="628650" y="1099816"/>
            <a:ext cx="7886700" cy="419100"/>
          </a:xfrm>
          <a:prstGeom prst="rect">
            <a:avLst/>
          </a:prstGeom>
        </p:spPr>
        <p:txBody>
          <a:bodyPr>
            <a:normAutofit/>
          </a:bodyPr>
          <a:lstStyle>
            <a:lvl1pPr marL="0" indent="0">
              <a:buNone/>
              <a:defRPr sz="1800">
                <a:solidFill>
                  <a:srgbClr val="003D77"/>
                </a:solidFill>
              </a:defRPr>
            </a:lvl1pPr>
          </a:lstStyle>
          <a:p>
            <a:pPr lvl="0"/>
            <a:r>
              <a:rPr lang="en-US" dirty="0" smtClean="0"/>
              <a:t>Edit Master text styles - Subtitle</a:t>
            </a:r>
          </a:p>
        </p:txBody>
      </p:sp>
      <p:sp>
        <p:nvSpPr>
          <p:cNvPr id="10" name="Rectangle 9"/>
          <p:cNvSpPr/>
          <p:nvPr userDrawn="1"/>
        </p:nvSpPr>
        <p:spPr>
          <a:xfrm>
            <a:off x="212171" y="0"/>
            <a:ext cx="178475" cy="474562"/>
          </a:xfrm>
          <a:prstGeom prst="rect">
            <a:avLst/>
          </a:prstGeom>
          <a:solidFill>
            <a:srgbClr val="CF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172" y="6358598"/>
            <a:ext cx="618529" cy="390731"/>
          </a:xfrm>
          <a:prstGeom prst="rect">
            <a:avLst/>
          </a:prstGeom>
        </p:spPr>
      </p:pic>
      <p:sp>
        <p:nvSpPr>
          <p:cNvPr id="16" name="Slide Number Placeholder 5"/>
          <p:cNvSpPr>
            <a:spLocks noGrp="1"/>
          </p:cNvSpPr>
          <p:nvPr>
            <p:ph type="sldNum" sz="quarter" idx="4"/>
          </p:nvPr>
        </p:nvSpPr>
        <p:spPr>
          <a:xfrm>
            <a:off x="8324858" y="6358599"/>
            <a:ext cx="666155" cy="362877"/>
          </a:xfrm>
          <a:prstGeom prst="rect">
            <a:avLst/>
          </a:prstGeom>
        </p:spPr>
        <p:txBody>
          <a:bodyPr anchor="ctr"/>
          <a:lstStyle>
            <a:lvl1pPr algn="r">
              <a:defRPr sz="825">
                <a:solidFill>
                  <a:srgbClr val="CF9D2D"/>
                </a:solidFill>
                <a:latin typeface="Arial" panose="020B0604020202020204" pitchFamily="34" charset="0"/>
                <a:cs typeface="Arial" panose="020B0604020202020204" pitchFamily="34" charset="0"/>
              </a:defRPr>
            </a:lvl1pPr>
          </a:lstStyle>
          <a:p>
            <a:fld id="{E46A4E64-D720-4146-8EE8-01B1A409699E}" type="slidenum">
              <a:rPr lang="en-US" smtClean="0"/>
              <a:pPr/>
              <a:t>‹#›</a:t>
            </a:fld>
            <a:endParaRPr lang="en-US" dirty="0"/>
          </a:p>
        </p:txBody>
      </p:sp>
    </p:spTree>
    <p:extLst>
      <p:ext uri="{BB962C8B-B14F-4D97-AF65-F5344CB8AC3E}">
        <p14:creationId xmlns:p14="http://schemas.microsoft.com/office/powerpoint/2010/main" val="30459504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03918"/>
          </a:xfrm>
          <a:prstGeom prst="rect">
            <a:avLst/>
          </a:prstGeom>
        </p:spPr>
        <p:txBody>
          <a:bodyPr>
            <a:normAutofit/>
          </a:bodyPr>
          <a:lstStyle>
            <a:lvl1pPr>
              <a:defRPr>
                <a:solidFill>
                  <a:srgbClr val="001A4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237673"/>
            <a:ext cx="7886700" cy="4768806"/>
          </a:xfrm>
          <a:prstGeom prst="rect">
            <a:avLst/>
          </a:prstGeom>
        </p:spPr>
        <p:txBody>
          <a:bodyPr>
            <a:normAutofit/>
          </a:bodyPr>
          <a:lstStyle>
            <a:lvl1pPr>
              <a:defRPr>
                <a:solidFill>
                  <a:srgbClr val="001A42"/>
                </a:solidFill>
              </a:defRPr>
            </a:lvl1pPr>
            <a:lvl2pPr>
              <a:defRPr>
                <a:solidFill>
                  <a:srgbClr val="001A42"/>
                </a:solidFill>
              </a:defRPr>
            </a:lvl2pPr>
            <a:lvl3pPr>
              <a:defRPr>
                <a:solidFill>
                  <a:srgbClr val="001A42"/>
                </a:solidFill>
              </a:defRPr>
            </a:lvl3pPr>
            <a:lvl4pPr>
              <a:defRPr>
                <a:solidFill>
                  <a:srgbClr val="001A42"/>
                </a:solidFill>
              </a:defRPr>
            </a:lvl4pPr>
            <a:lvl5pPr>
              <a:defRPr>
                <a:solidFill>
                  <a:srgbClr val="001A42"/>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9"/>
          <p:cNvSpPr/>
          <p:nvPr userDrawn="1"/>
        </p:nvSpPr>
        <p:spPr>
          <a:xfrm>
            <a:off x="212171" y="0"/>
            <a:ext cx="178475" cy="474562"/>
          </a:xfrm>
          <a:prstGeom prst="rect">
            <a:avLst/>
          </a:prstGeom>
          <a:solidFill>
            <a:srgbClr val="CF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172" y="6358598"/>
            <a:ext cx="618529" cy="390731"/>
          </a:xfrm>
          <a:prstGeom prst="rect">
            <a:avLst/>
          </a:prstGeom>
        </p:spPr>
      </p:pic>
      <p:sp>
        <p:nvSpPr>
          <p:cNvPr id="16" name="Slide Number Placeholder 5"/>
          <p:cNvSpPr>
            <a:spLocks noGrp="1"/>
          </p:cNvSpPr>
          <p:nvPr>
            <p:ph type="sldNum" sz="quarter" idx="4"/>
          </p:nvPr>
        </p:nvSpPr>
        <p:spPr>
          <a:xfrm>
            <a:off x="8324858" y="6358599"/>
            <a:ext cx="666155" cy="362877"/>
          </a:xfrm>
          <a:prstGeom prst="rect">
            <a:avLst/>
          </a:prstGeom>
        </p:spPr>
        <p:txBody>
          <a:bodyPr anchor="ctr"/>
          <a:lstStyle>
            <a:lvl1pPr algn="r">
              <a:defRPr sz="825">
                <a:solidFill>
                  <a:srgbClr val="CF9D2D"/>
                </a:solidFill>
                <a:latin typeface="Arial" panose="020B0604020202020204" pitchFamily="34" charset="0"/>
                <a:cs typeface="Arial" panose="020B0604020202020204" pitchFamily="34" charset="0"/>
              </a:defRPr>
            </a:lvl1pPr>
          </a:lstStyle>
          <a:p>
            <a:fld id="{E46A4E64-D720-4146-8EE8-01B1A409699E}" type="slidenum">
              <a:rPr lang="en-US" smtClean="0"/>
              <a:pPr/>
              <a:t>‹#›</a:t>
            </a:fld>
            <a:endParaRPr lang="en-US" dirty="0"/>
          </a:p>
        </p:txBody>
      </p:sp>
    </p:spTree>
    <p:extLst>
      <p:ext uri="{BB962C8B-B14F-4D97-AF65-F5344CB8AC3E}">
        <p14:creationId xmlns:p14="http://schemas.microsoft.com/office/powerpoint/2010/main" val="898984535"/>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341562"/>
          </a:xfrm>
          <a:prstGeom prst="rect">
            <a:avLst/>
          </a:prstGeom>
        </p:spPr>
        <p:txBody>
          <a:bodyPr anchor="b">
            <a:normAutofit/>
          </a:bodyPr>
          <a:lstStyle>
            <a:lvl1pPr>
              <a:defRPr sz="4500">
                <a:solidFill>
                  <a:srgbClr val="001A4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051302"/>
            <a:ext cx="7886700" cy="2038349"/>
          </a:xfrm>
          <a:prstGeom prst="rect">
            <a:avLst/>
          </a:prstGeom>
        </p:spPr>
        <p:txBody>
          <a:bodyPr>
            <a:normAutofit/>
          </a:bodyPr>
          <a:lstStyle>
            <a:lvl1pPr marL="0" indent="0">
              <a:buNone/>
              <a:defRPr sz="1800">
                <a:solidFill>
                  <a:srgbClr val="003D77"/>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Edit Master text styles</a:t>
            </a:r>
          </a:p>
        </p:txBody>
      </p:sp>
      <p:sp>
        <p:nvSpPr>
          <p:cNvPr id="12" name="Slide Number Placeholder 5"/>
          <p:cNvSpPr>
            <a:spLocks noGrp="1"/>
          </p:cNvSpPr>
          <p:nvPr>
            <p:ph type="sldNum" sz="quarter" idx="4"/>
          </p:nvPr>
        </p:nvSpPr>
        <p:spPr>
          <a:xfrm>
            <a:off x="8324858" y="6358599"/>
            <a:ext cx="666155" cy="362877"/>
          </a:xfrm>
          <a:prstGeom prst="rect">
            <a:avLst/>
          </a:prstGeom>
        </p:spPr>
        <p:txBody>
          <a:bodyPr anchor="ctr"/>
          <a:lstStyle>
            <a:lvl1pPr algn="r">
              <a:defRPr sz="825">
                <a:solidFill>
                  <a:srgbClr val="CF9D2D"/>
                </a:solidFill>
                <a:latin typeface="Arial" panose="020B0604020202020204" pitchFamily="34" charset="0"/>
                <a:cs typeface="Arial" panose="020B0604020202020204" pitchFamily="34" charset="0"/>
              </a:defRPr>
            </a:lvl1pPr>
          </a:lstStyle>
          <a:p>
            <a:fld id="{E46A4E64-D720-4146-8EE8-01B1A409699E}" type="slidenum">
              <a:rPr lang="en-US" smtClean="0"/>
              <a:pPr/>
              <a:t>‹#›</a:t>
            </a:fld>
            <a:endParaRPr lang="en-US" dirty="0"/>
          </a:p>
        </p:txBody>
      </p:sp>
    </p:spTree>
    <p:extLst>
      <p:ext uri="{BB962C8B-B14F-4D97-AF65-F5344CB8AC3E}">
        <p14:creationId xmlns:p14="http://schemas.microsoft.com/office/powerpoint/2010/main" val="96938592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normAutofit/>
          </a:bodyPr>
          <a:lstStyle>
            <a:lvl1pPr>
              <a:defRPr>
                <a:solidFill>
                  <a:srgbClr val="001A4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normAutofit/>
          </a:bodyPr>
          <a:lstStyle>
            <a:lvl1pPr>
              <a:defRPr>
                <a:solidFill>
                  <a:srgbClr val="001A42"/>
                </a:solidFill>
              </a:defRPr>
            </a:lvl1pPr>
            <a:lvl2pPr>
              <a:defRPr>
                <a:solidFill>
                  <a:srgbClr val="001A42"/>
                </a:solidFill>
              </a:defRPr>
            </a:lvl2pPr>
            <a:lvl3pPr>
              <a:defRPr>
                <a:solidFill>
                  <a:srgbClr val="001A42"/>
                </a:solidFill>
              </a:defRPr>
            </a:lvl3pPr>
            <a:lvl4pPr>
              <a:defRPr>
                <a:solidFill>
                  <a:srgbClr val="001A42"/>
                </a:solidFill>
              </a:defRPr>
            </a:lvl4pPr>
            <a:lvl5pPr>
              <a:defRPr>
                <a:solidFill>
                  <a:srgbClr val="001A42"/>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normAutofit/>
          </a:bodyPr>
          <a:lstStyle>
            <a:lvl1pPr>
              <a:defRPr>
                <a:solidFill>
                  <a:srgbClr val="001A42"/>
                </a:solidFill>
              </a:defRPr>
            </a:lvl1pPr>
            <a:lvl2pPr>
              <a:defRPr>
                <a:solidFill>
                  <a:srgbClr val="001A42"/>
                </a:solidFill>
              </a:defRPr>
            </a:lvl2pPr>
            <a:lvl3pPr>
              <a:defRPr>
                <a:solidFill>
                  <a:srgbClr val="001A42"/>
                </a:solidFill>
              </a:defRPr>
            </a:lvl3pPr>
            <a:lvl4pPr>
              <a:defRPr>
                <a:solidFill>
                  <a:srgbClr val="001A42"/>
                </a:solidFill>
              </a:defRPr>
            </a:lvl4pPr>
            <a:lvl5pPr>
              <a:defRPr>
                <a:solidFill>
                  <a:srgbClr val="001A42"/>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4"/>
          </p:nvPr>
        </p:nvSpPr>
        <p:spPr>
          <a:xfrm>
            <a:off x="8324858" y="6358599"/>
            <a:ext cx="666155" cy="362877"/>
          </a:xfrm>
          <a:prstGeom prst="rect">
            <a:avLst/>
          </a:prstGeom>
        </p:spPr>
        <p:txBody>
          <a:bodyPr anchor="ctr"/>
          <a:lstStyle>
            <a:lvl1pPr algn="r">
              <a:defRPr sz="825">
                <a:solidFill>
                  <a:srgbClr val="CF9D2D"/>
                </a:solidFill>
                <a:latin typeface="Arial" panose="020B0604020202020204" pitchFamily="34" charset="0"/>
                <a:cs typeface="Arial" panose="020B0604020202020204" pitchFamily="34" charset="0"/>
              </a:defRPr>
            </a:lvl1pPr>
          </a:lstStyle>
          <a:p>
            <a:fld id="{E46A4E64-D720-4146-8EE8-01B1A409699E}" type="slidenum">
              <a:rPr lang="en-US" smtClean="0"/>
              <a:pPr/>
              <a:t>‹#›</a:t>
            </a:fld>
            <a:endParaRPr lang="en-US" dirty="0"/>
          </a:p>
        </p:txBody>
      </p:sp>
      <p:sp>
        <p:nvSpPr>
          <p:cNvPr id="7" name="Rectangle 6"/>
          <p:cNvSpPr/>
          <p:nvPr userDrawn="1"/>
        </p:nvSpPr>
        <p:spPr>
          <a:xfrm>
            <a:off x="212171" y="0"/>
            <a:ext cx="178475" cy="474562"/>
          </a:xfrm>
          <a:prstGeom prst="rect">
            <a:avLst/>
          </a:prstGeom>
          <a:solidFill>
            <a:srgbClr val="CF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145628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normAutofit/>
          </a:bodyPr>
          <a:lstStyle>
            <a:lvl1pPr>
              <a:defRPr>
                <a:solidFill>
                  <a:srgbClr val="001A4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ctr">
            <a:normAutofit/>
          </a:bodyPr>
          <a:lstStyle>
            <a:lvl1pPr marL="0" indent="0">
              <a:buNone/>
              <a:defRPr sz="2400" b="1">
                <a:solidFill>
                  <a:srgbClr val="CF9D2D"/>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normAutofit/>
          </a:bodyPr>
          <a:lstStyle>
            <a:lvl1pPr>
              <a:defRPr>
                <a:solidFill>
                  <a:srgbClr val="001A42"/>
                </a:solidFill>
              </a:defRPr>
            </a:lvl1pPr>
            <a:lvl2pPr>
              <a:defRPr>
                <a:solidFill>
                  <a:srgbClr val="001A42"/>
                </a:solidFill>
              </a:defRPr>
            </a:lvl2pPr>
            <a:lvl3pPr>
              <a:defRPr>
                <a:solidFill>
                  <a:srgbClr val="001A42"/>
                </a:solidFill>
              </a:defRPr>
            </a:lvl3pPr>
            <a:lvl4pPr>
              <a:defRPr>
                <a:solidFill>
                  <a:srgbClr val="001A42"/>
                </a:solidFill>
              </a:defRPr>
            </a:lvl4pPr>
            <a:lvl5pPr>
              <a:defRPr>
                <a:solidFill>
                  <a:srgbClr val="001A42"/>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ctr">
            <a:normAutofit/>
          </a:bodyPr>
          <a:lstStyle>
            <a:lvl1pPr marL="0" indent="0">
              <a:buNone/>
              <a:defRPr sz="2400" b="1">
                <a:solidFill>
                  <a:srgbClr val="CF9D2D"/>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normAutofit/>
          </a:bodyPr>
          <a:lstStyle>
            <a:lvl1pPr>
              <a:defRPr>
                <a:solidFill>
                  <a:srgbClr val="001A42"/>
                </a:solidFill>
              </a:defRPr>
            </a:lvl1pPr>
            <a:lvl2pPr>
              <a:defRPr>
                <a:solidFill>
                  <a:srgbClr val="001A42"/>
                </a:solidFill>
              </a:defRPr>
            </a:lvl2pPr>
            <a:lvl3pPr>
              <a:defRPr>
                <a:solidFill>
                  <a:srgbClr val="001A42"/>
                </a:solidFill>
              </a:defRPr>
            </a:lvl3pPr>
            <a:lvl4pPr>
              <a:defRPr>
                <a:solidFill>
                  <a:srgbClr val="001A42"/>
                </a:solidFill>
              </a:defRPr>
            </a:lvl4pPr>
            <a:lvl5pPr>
              <a:defRPr>
                <a:solidFill>
                  <a:srgbClr val="001A42"/>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Slide Number Placeholder 5"/>
          <p:cNvSpPr>
            <a:spLocks noGrp="1"/>
          </p:cNvSpPr>
          <p:nvPr>
            <p:ph type="sldNum" sz="quarter" idx="11"/>
          </p:nvPr>
        </p:nvSpPr>
        <p:spPr>
          <a:xfrm>
            <a:off x="8324858" y="6358599"/>
            <a:ext cx="666155" cy="362877"/>
          </a:xfrm>
          <a:prstGeom prst="rect">
            <a:avLst/>
          </a:prstGeom>
        </p:spPr>
        <p:txBody>
          <a:bodyPr anchor="ctr"/>
          <a:lstStyle>
            <a:lvl1pPr algn="r">
              <a:defRPr sz="825">
                <a:solidFill>
                  <a:srgbClr val="CF9D2D"/>
                </a:solidFill>
                <a:latin typeface="Arial" panose="020B0604020202020204" pitchFamily="34" charset="0"/>
                <a:cs typeface="Arial" panose="020B0604020202020204" pitchFamily="34" charset="0"/>
              </a:defRPr>
            </a:lvl1pPr>
          </a:lstStyle>
          <a:p>
            <a:fld id="{E46A4E64-D720-4146-8EE8-01B1A409699E}" type="slidenum">
              <a:rPr lang="en-US" smtClean="0"/>
              <a:pPr/>
              <a:t>‹#›</a:t>
            </a:fld>
            <a:endParaRPr lang="en-US" dirty="0"/>
          </a:p>
        </p:txBody>
      </p:sp>
      <p:sp>
        <p:nvSpPr>
          <p:cNvPr id="9" name="Rectangle 8"/>
          <p:cNvSpPr/>
          <p:nvPr userDrawn="1"/>
        </p:nvSpPr>
        <p:spPr>
          <a:xfrm>
            <a:off x="212171" y="0"/>
            <a:ext cx="178475" cy="474562"/>
          </a:xfrm>
          <a:prstGeom prst="rect">
            <a:avLst/>
          </a:prstGeom>
          <a:solidFill>
            <a:srgbClr val="CF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733052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29193"/>
          </a:xfrm>
          <a:prstGeom prst="rect">
            <a:avLst/>
          </a:prstGeom>
        </p:spPr>
        <p:txBody>
          <a:bodyPr>
            <a:normAutofit/>
          </a:bodyPr>
          <a:lstStyle>
            <a:lvl1pPr>
              <a:defRPr>
                <a:solidFill>
                  <a:srgbClr val="001A42"/>
                </a:solidFill>
              </a:defRPr>
            </a:lvl1pPr>
          </a:lstStyle>
          <a:p>
            <a:r>
              <a:rPr lang="en-US" dirty="0" smtClean="0"/>
              <a:t>Click to edit Master title style</a:t>
            </a:r>
            <a:endParaRPr lang="en-US" dirty="0"/>
          </a:p>
        </p:txBody>
      </p:sp>
      <p:sp>
        <p:nvSpPr>
          <p:cNvPr id="8" name="Slide Number Placeholder 5"/>
          <p:cNvSpPr>
            <a:spLocks noGrp="1"/>
          </p:cNvSpPr>
          <p:nvPr>
            <p:ph type="sldNum" sz="quarter" idx="4"/>
          </p:nvPr>
        </p:nvSpPr>
        <p:spPr>
          <a:xfrm>
            <a:off x="8324858" y="6358599"/>
            <a:ext cx="666155" cy="362877"/>
          </a:xfrm>
          <a:prstGeom prst="rect">
            <a:avLst/>
          </a:prstGeom>
        </p:spPr>
        <p:txBody>
          <a:bodyPr anchor="ctr"/>
          <a:lstStyle>
            <a:lvl1pPr algn="r">
              <a:defRPr sz="825">
                <a:solidFill>
                  <a:srgbClr val="CF9D2D"/>
                </a:solidFill>
                <a:latin typeface="Arial" panose="020B0604020202020204" pitchFamily="34" charset="0"/>
                <a:cs typeface="Arial" panose="020B0604020202020204" pitchFamily="34" charset="0"/>
              </a:defRPr>
            </a:lvl1pPr>
          </a:lstStyle>
          <a:p>
            <a:fld id="{E46A4E64-D720-4146-8EE8-01B1A409699E}" type="slidenum">
              <a:rPr lang="en-US" smtClean="0"/>
              <a:pPr/>
              <a:t>‹#›</a:t>
            </a:fld>
            <a:endParaRPr lang="en-US" dirty="0"/>
          </a:p>
        </p:txBody>
      </p:sp>
      <p:sp>
        <p:nvSpPr>
          <p:cNvPr id="5" name="Text Placeholder 3"/>
          <p:cNvSpPr>
            <a:spLocks noGrp="1"/>
          </p:cNvSpPr>
          <p:nvPr>
            <p:ph type="body" sz="quarter" idx="10"/>
          </p:nvPr>
        </p:nvSpPr>
        <p:spPr>
          <a:xfrm>
            <a:off x="628650" y="1194319"/>
            <a:ext cx="7886700" cy="466531"/>
          </a:xfrm>
          <a:prstGeom prst="rect">
            <a:avLst/>
          </a:prstGeom>
        </p:spPr>
        <p:txBody>
          <a:bodyPr>
            <a:normAutofit/>
          </a:bodyPr>
          <a:lstStyle>
            <a:lvl1pPr marL="0" indent="0">
              <a:buNone/>
              <a:defRPr sz="1650">
                <a:solidFill>
                  <a:srgbClr val="CF9D2D"/>
                </a:solidFill>
              </a:defRPr>
            </a:lvl1pPr>
            <a:lvl2pPr marL="342900" indent="0">
              <a:buNone/>
              <a:defRPr>
                <a:solidFill>
                  <a:srgbClr val="001A42"/>
                </a:solidFill>
              </a:defRPr>
            </a:lvl2pPr>
            <a:lvl3pPr marL="685800" indent="0">
              <a:buNone/>
              <a:defRPr>
                <a:solidFill>
                  <a:srgbClr val="001A42"/>
                </a:solidFill>
              </a:defRPr>
            </a:lvl3pPr>
            <a:lvl4pPr marL="1028700" indent="0">
              <a:buNone/>
              <a:defRPr>
                <a:solidFill>
                  <a:srgbClr val="001A42"/>
                </a:solidFill>
              </a:defRPr>
            </a:lvl4pPr>
            <a:lvl5pPr marL="1371600" indent="0">
              <a:buNone/>
              <a:defRPr>
                <a:solidFill>
                  <a:srgbClr val="001A42"/>
                </a:solidFill>
              </a:defRPr>
            </a:lvl5pPr>
          </a:lstStyle>
          <a:p>
            <a:pPr lvl="0"/>
            <a:r>
              <a:rPr lang="en-US" dirty="0" smtClean="0"/>
              <a:t>Edit Master text styles</a:t>
            </a:r>
          </a:p>
        </p:txBody>
      </p:sp>
      <p:sp>
        <p:nvSpPr>
          <p:cNvPr id="6" name="Rectangle 5"/>
          <p:cNvSpPr/>
          <p:nvPr userDrawn="1"/>
        </p:nvSpPr>
        <p:spPr>
          <a:xfrm>
            <a:off x="212171" y="0"/>
            <a:ext cx="178475" cy="474562"/>
          </a:xfrm>
          <a:prstGeom prst="rect">
            <a:avLst/>
          </a:prstGeom>
          <a:solidFill>
            <a:srgbClr val="CF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61800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4876800"/>
            <a:ext cx="9144000" cy="1981200"/>
          </a:xfrm>
          <a:prstGeom prst="rect">
            <a:avLst/>
          </a:prstGeom>
          <a:solidFill>
            <a:srgbClr val="0A283F"/>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defRPr/>
            </a:pPr>
            <a:endParaRPr lang="en-US" altLang="en-US" sz="1000" b="1" dirty="0" smtClean="0">
              <a:latin typeface="Arial Black" pitchFamily="34" charset="0"/>
            </a:endParaRP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05725" y="4049713"/>
            <a:ext cx="1295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
          <p:cNvGrpSpPr>
            <a:grpSpLocks/>
          </p:cNvGrpSpPr>
          <p:nvPr userDrawn="1"/>
        </p:nvGrpSpPr>
        <p:grpSpPr bwMode="auto">
          <a:xfrm>
            <a:off x="-41275" y="5791200"/>
            <a:ext cx="9220200" cy="785813"/>
            <a:chOff x="0" y="5691313"/>
            <a:chExt cx="9144000" cy="785687"/>
          </a:xfrm>
        </p:grpSpPr>
        <p:sp>
          <p:nvSpPr>
            <p:cNvPr id="9" name="Rectangle 8"/>
            <p:cNvSpPr/>
            <p:nvPr/>
          </p:nvSpPr>
          <p:spPr bwMode="auto">
            <a:xfrm>
              <a:off x="0" y="5740518"/>
              <a:ext cx="9144000" cy="619026"/>
            </a:xfrm>
            <a:prstGeom prst="rect">
              <a:avLst/>
            </a:prstGeom>
            <a:solidFill>
              <a:srgbClr val="272727"/>
            </a:solidFill>
            <a:ln w="6350" cap="flat" cmpd="sng" algn="ctr">
              <a:solidFill>
                <a:schemeClr val="tx1">
                  <a:lumMod val="50000"/>
                  <a:lumOff val="50000"/>
                </a:schemeClr>
              </a:solidFill>
              <a:prstDash val="solid"/>
              <a:round/>
              <a:headEnd type="none" w="med" len="med"/>
              <a:tailEnd type="none" w="med" len="med"/>
            </a:ln>
            <a:effectLst/>
          </p:spPr>
          <p:txBody>
            <a:bodyPr/>
            <a:lstStyle/>
            <a:p>
              <a:pPr>
                <a:lnSpc>
                  <a:spcPct val="90000"/>
                </a:lnSpc>
                <a:defRPr/>
              </a:pPr>
              <a:endParaRPr lang="en-US" sz="1000" b="1" dirty="0">
                <a:latin typeface="Arial Black" pitchFamily="34" charset="0"/>
                <a:cs typeface="+mn-cs"/>
              </a:endParaRPr>
            </a:p>
          </p:txBody>
        </p:sp>
        <p:sp>
          <p:nvSpPr>
            <p:cNvPr id="10" name="Rectangle 2"/>
            <p:cNvSpPr>
              <a:spLocks noChangeArrowheads="1"/>
            </p:cNvSpPr>
            <p:nvPr/>
          </p:nvSpPr>
          <p:spPr bwMode="auto">
            <a:xfrm>
              <a:off x="305430" y="5762740"/>
              <a:ext cx="3504570" cy="56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eaLnBrk="0" hangingPunct="0">
                <a:defRPr sz="1000" b="1">
                  <a:solidFill>
                    <a:schemeClr val="tx1"/>
                  </a:solidFill>
                  <a:latin typeface="Arial Black" pitchFamily="34" charset="0"/>
                </a:defRPr>
              </a:lvl1pPr>
              <a:lvl2pPr marL="742950" indent="-285750" eaLnBrk="0" hangingPunct="0">
                <a:defRPr sz="1000" b="1">
                  <a:solidFill>
                    <a:schemeClr val="tx1"/>
                  </a:solidFill>
                  <a:latin typeface="Arial Black" pitchFamily="34" charset="0"/>
                </a:defRPr>
              </a:lvl2pPr>
              <a:lvl3pPr marL="1143000" indent="-228600" eaLnBrk="0" hangingPunct="0">
                <a:defRPr sz="1000" b="1">
                  <a:solidFill>
                    <a:schemeClr val="tx1"/>
                  </a:solidFill>
                  <a:latin typeface="Arial Black" pitchFamily="34" charset="0"/>
                </a:defRPr>
              </a:lvl3pPr>
              <a:lvl4pPr marL="1600200" indent="-228600" eaLnBrk="0" hangingPunct="0">
                <a:defRPr sz="1000" b="1">
                  <a:solidFill>
                    <a:schemeClr val="tx1"/>
                  </a:solidFill>
                  <a:latin typeface="Arial Black" pitchFamily="34" charset="0"/>
                </a:defRPr>
              </a:lvl4pPr>
              <a:lvl5pPr marL="2057400" indent="-228600" eaLnBrk="0" hangingPunct="0">
                <a:defRPr sz="1000" b="1">
                  <a:solidFill>
                    <a:schemeClr val="tx1"/>
                  </a:solidFill>
                  <a:latin typeface="Arial Black" pitchFamily="34" charset="0"/>
                </a:defRPr>
              </a:lvl5pPr>
              <a:lvl6pPr marL="2514600" indent="-228600" eaLnBrk="0" fontAlgn="base" hangingPunct="0">
                <a:spcBef>
                  <a:spcPct val="0"/>
                </a:spcBef>
                <a:spcAft>
                  <a:spcPct val="0"/>
                </a:spcAft>
                <a:defRPr sz="1000" b="1">
                  <a:solidFill>
                    <a:schemeClr val="tx1"/>
                  </a:solidFill>
                  <a:latin typeface="Arial Black" pitchFamily="34" charset="0"/>
                </a:defRPr>
              </a:lvl6pPr>
              <a:lvl7pPr marL="2971800" indent="-228600" eaLnBrk="0" fontAlgn="base" hangingPunct="0">
                <a:spcBef>
                  <a:spcPct val="0"/>
                </a:spcBef>
                <a:spcAft>
                  <a:spcPct val="0"/>
                </a:spcAft>
                <a:defRPr sz="1000" b="1">
                  <a:solidFill>
                    <a:schemeClr val="tx1"/>
                  </a:solidFill>
                  <a:latin typeface="Arial Black" pitchFamily="34" charset="0"/>
                </a:defRPr>
              </a:lvl7pPr>
              <a:lvl8pPr marL="3429000" indent="-228600" eaLnBrk="0" fontAlgn="base" hangingPunct="0">
                <a:spcBef>
                  <a:spcPct val="0"/>
                </a:spcBef>
                <a:spcAft>
                  <a:spcPct val="0"/>
                </a:spcAft>
                <a:defRPr sz="1000" b="1">
                  <a:solidFill>
                    <a:schemeClr val="tx1"/>
                  </a:solidFill>
                  <a:latin typeface="Arial Black" pitchFamily="34" charset="0"/>
                </a:defRPr>
              </a:lvl8pPr>
              <a:lvl9pPr marL="3886200" indent="-228600" eaLnBrk="0" fontAlgn="base" hangingPunct="0">
                <a:spcBef>
                  <a:spcPct val="0"/>
                </a:spcBef>
                <a:spcAft>
                  <a:spcPct val="0"/>
                </a:spcAft>
                <a:defRPr sz="1000" b="1">
                  <a:solidFill>
                    <a:schemeClr val="tx1"/>
                  </a:solidFill>
                  <a:latin typeface="Arial Black" pitchFamily="34" charset="0"/>
                </a:defRPr>
              </a:lvl9pPr>
            </a:lstStyle>
            <a:p>
              <a:pPr eaLnBrk="1" hangingPunct="1">
                <a:spcAft>
                  <a:spcPts val="300"/>
                </a:spcAft>
                <a:defRPr/>
              </a:pPr>
              <a:r>
                <a:rPr lang="en-US" altLang="en-US" sz="1600" dirty="0" smtClean="0">
                  <a:solidFill>
                    <a:srgbClr val="FFFFFF"/>
                  </a:solidFill>
                  <a:latin typeface="Arial Narrow" panose="020B0606020202030204" pitchFamily="34" charset="0"/>
                </a:rPr>
                <a:t>CAPT Todd E. Hutchison </a:t>
              </a:r>
            </a:p>
            <a:p>
              <a:pPr eaLnBrk="1" hangingPunct="1">
                <a:spcAft>
                  <a:spcPts val="300"/>
                </a:spcAft>
                <a:defRPr/>
              </a:pPr>
              <a:r>
                <a:rPr lang="en-US" altLang="en-US" sz="1200" b="0" i="1" dirty="0" smtClean="0">
                  <a:solidFill>
                    <a:srgbClr val="299DEB"/>
                  </a:solidFill>
                  <a:latin typeface="Arial Narrow" panose="020B0606020202030204" pitchFamily="34" charset="0"/>
                  <a:cs typeface="Times" pitchFamily="18" charset="0"/>
                </a:rPr>
                <a:t>Commanding </a:t>
              </a:r>
              <a:r>
                <a:rPr lang="en-US" altLang="en-US" sz="1200" b="0" i="1" dirty="0">
                  <a:solidFill>
                    <a:srgbClr val="299DEB"/>
                  </a:solidFill>
                  <a:latin typeface="Arial Narrow" panose="020B0606020202030204" pitchFamily="34" charset="0"/>
                  <a:cs typeface="Times" pitchFamily="18" charset="0"/>
                </a:rPr>
                <a:t>Officer, NSWCCD</a:t>
              </a:r>
              <a:endParaRPr lang="en-US" altLang="en-US" sz="1200" b="0" i="1" dirty="0">
                <a:solidFill>
                  <a:srgbClr val="299DEB"/>
                </a:solidFill>
                <a:latin typeface="Arial Narrow" panose="020B0606020202030204" pitchFamily="34" charset="0"/>
                <a:ea typeface="ＭＳ Ｐゴシック" pitchFamily="34" charset="-128"/>
                <a:cs typeface="Times" pitchFamily="18" charset="0"/>
              </a:endParaRPr>
            </a:p>
          </p:txBody>
        </p:sp>
        <p:sp>
          <p:nvSpPr>
            <p:cNvPr id="11" name="Rectangle 12"/>
            <p:cNvSpPr>
              <a:spLocks noChangeArrowheads="1"/>
            </p:cNvSpPr>
            <p:nvPr/>
          </p:nvSpPr>
          <p:spPr bwMode="auto">
            <a:xfrm>
              <a:off x="5181286" y="5762740"/>
              <a:ext cx="3657285" cy="56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eaLnBrk="0" hangingPunct="0">
                <a:defRPr sz="1000" b="1">
                  <a:solidFill>
                    <a:schemeClr val="tx1"/>
                  </a:solidFill>
                  <a:latin typeface="Arial Black" pitchFamily="34" charset="0"/>
                </a:defRPr>
              </a:lvl1pPr>
              <a:lvl2pPr marL="742950" indent="-285750" eaLnBrk="0" hangingPunct="0">
                <a:defRPr sz="1000" b="1">
                  <a:solidFill>
                    <a:schemeClr val="tx1"/>
                  </a:solidFill>
                  <a:latin typeface="Arial Black" pitchFamily="34" charset="0"/>
                </a:defRPr>
              </a:lvl2pPr>
              <a:lvl3pPr marL="1143000" indent="-228600" eaLnBrk="0" hangingPunct="0">
                <a:defRPr sz="1000" b="1">
                  <a:solidFill>
                    <a:schemeClr val="tx1"/>
                  </a:solidFill>
                  <a:latin typeface="Arial Black" pitchFamily="34" charset="0"/>
                </a:defRPr>
              </a:lvl3pPr>
              <a:lvl4pPr marL="1600200" indent="-228600" eaLnBrk="0" hangingPunct="0">
                <a:defRPr sz="1000" b="1">
                  <a:solidFill>
                    <a:schemeClr val="tx1"/>
                  </a:solidFill>
                  <a:latin typeface="Arial Black" pitchFamily="34" charset="0"/>
                </a:defRPr>
              </a:lvl4pPr>
              <a:lvl5pPr marL="2057400" indent="-228600" eaLnBrk="0" hangingPunct="0">
                <a:defRPr sz="1000" b="1">
                  <a:solidFill>
                    <a:schemeClr val="tx1"/>
                  </a:solidFill>
                  <a:latin typeface="Arial Black" pitchFamily="34" charset="0"/>
                </a:defRPr>
              </a:lvl5pPr>
              <a:lvl6pPr marL="2514600" indent="-228600" eaLnBrk="0" fontAlgn="base" hangingPunct="0">
                <a:spcBef>
                  <a:spcPct val="0"/>
                </a:spcBef>
                <a:spcAft>
                  <a:spcPct val="0"/>
                </a:spcAft>
                <a:defRPr sz="1000" b="1">
                  <a:solidFill>
                    <a:schemeClr val="tx1"/>
                  </a:solidFill>
                  <a:latin typeface="Arial Black" pitchFamily="34" charset="0"/>
                </a:defRPr>
              </a:lvl6pPr>
              <a:lvl7pPr marL="2971800" indent="-228600" eaLnBrk="0" fontAlgn="base" hangingPunct="0">
                <a:spcBef>
                  <a:spcPct val="0"/>
                </a:spcBef>
                <a:spcAft>
                  <a:spcPct val="0"/>
                </a:spcAft>
                <a:defRPr sz="1000" b="1">
                  <a:solidFill>
                    <a:schemeClr val="tx1"/>
                  </a:solidFill>
                  <a:latin typeface="Arial Black" pitchFamily="34" charset="0"/>
                </a:defRPr>
              </a:lvl7pPr>
              <a:lvl8pPr marL="3429000" indent="-228600" eaLnBrk="0" fontAlgn="base" hangingPunct="0">
                <a:spcBef>
                  <a:spcPct val="0"/>
                </a:spcBef>
                <a:spcAft>
                  <a:spcPct val="0"/>
                </a:spcAft>
                <a:defRPr sz="1000" b="1">
                  <a:solidFill>
                    <a:schemeClr val="tx1"/>
                  </a:solidFill>
                  <a:latin typeface="Arial Black" pitchFamily="34" charset="0"/>
                </a:defRPr>
              </a:lvl8pPr>
              <a:lvl9pPr marL="3886200" indent="-228600" eaLnBrk="0" fontAlgn="base" hangingPunct="0">
                <a:spcBef>
                  <a:spcPct val="0"/>
                </a:spcBef>
                <a:spcAft>
                  <a:spcPct val="0"/>
                </a:spcAft>
                <a:defRPr sz="1000" b="1">
                  <a:solidFill>
                    <a:schemeClr val="tx1"/>
                  </a:solidFill>
                  <a:latin typeface="Arial Black" pitchFamily="34" charset="0"/>
                </a:defRPr>
              </a:lvl9pPr>
            </a:lstStyle>
            <a:p>
              <a:pPr algn="r" eaLnBrk="1" hangingPunct="1">
                <a:spcAft>
                  <a:spcPts val="300"/>
                </a:spcAft>
                <a:defRPr/>
              </a:pPr>
              <a:r>
                <a:rPr lang="en-US" altLang="en-US" sz="1600" dirty="0" smtClean="0">
                  <a:solidFill>
                    <a:schemeClr val="bg1"/>
                  </a:solidFill>
                  <a:latin typeface="Arial Narrow" panose="020B0606020202030204" pitchFamily="34" charset="0"/>
                  <a:cs typeface="+mn-cs"/>
                </a:rPr>
                <a:t>Larry Tarasek</a:t>
              </a:r>
              <a:endParaRPr lang="en-US" altLang="en-US" sz="1600" dirty="0">
                <a:solidFill>
                  <a:schemeClr val="bg1"/>
                </a:solidFill>
                <a:latin typeface="Arial Narrow" panose="020B0606020202030204" pitchFamily="34" charset="0"/>
                <a:cs typeface="+mn-cs"/>
              </a:endParaRPr>
            </a:p>
            <a:p>
              <a:pPr algn="r" eaLnBrk="1" hangingPunct="1">
                <a:defRPr/>
              </a:pPr>
              <a:r>
                <a:rPr lang="en-US" altLang="en-US" sz="1200" b="0" i="1" dirty="0">
                  <a:solidFill>
                    <a:srgbClr val="299DEB"/>
                  </a:solidFill>
                  <a:latin typeface="Arial Narrow" panose="020B0606020202030204" pitchFamily="34" charset="0"/>
                  <a:cs typeface="Times" pitchFamily="18" charset="0"/>
                </a:rPr>
                <a:t>Technical </a:t>
              </a:r>
              <a:r>
                <a:rPr lang="en-US" altLang="en-US" sz="1200" b="0" i="1" dirty="0" smtClean="0">
                  <a:solidFill>
                    <a:srgbClr val="299DEB"/>
                  </a:solidFill>
                  <a:latin typeface="Arial Narrow" panose="020B0606020202030204" pitchFamily="34" charset="0"/>
                  <a:cs typeface="Times" pitchFamily="18" charset="0"/>
                </a:rPr>
                <a:t>Director, </a:t>
              </a:r>
              <a:r>
                <a:rPr lang="en-US" altLang="en-US" sz="1200" b="0" i="1" dirty="0">
                  <a:solidFill>
                    <a:srgbClr val="299DEB"/>
                  </a:solidFill>
                  <a:latin typeface="Arial Narrow" panose="020B0606020202030204" pitchFamily="34" charset="0"/>
                  <a:cs typeface="Times" pitchFamily="18" charset="0"/>
                </a:rPr>
                <a:t>NSWCCD</a:t>
              </a:r>
              <a:endParaRPr lang="en-US" altLang="en-US" sz="1200" b="0" i="1" dirty="0">
                <a:solidFill>
                  <a:srgbClr val="299DEB"/>
                </a:solidFill>
                <a:latin typeface="Arial Narrow" panose="020B0606020202030204" pitchFamily="34" charset="0"/>
                <a:ea typeface="ＭＳ Ｐゴシック" pitchFamily="34" charset="-128"/>
                <a:cs typeface="Times" pitchFamily="18" charset="0"/>
              </a:endParaRPr>
            </a:p>
          </p:txBody>
        </p:sp>
        <p:pic>
          <p:nvPicPr>
            <p:cNvPr id="12" name="Picture 8" descr="Blue-Yellow blo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5691313"/>
              <a:ext cx="685799" cy="774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Yellow-Blue block.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5702122"/>
              <a:ext cx="677007" cy="774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8792" y="3962400"/>
            <a:ext cx="7620000" cy="533400"/>
          </a:xfrm>
          <a:prstGeom prst="rect">
            <a:avLst/>
          </a:prstGeom>
        </p:spPr>
        <p:txBody>
          <a:bodyPr/>
          <a:lstStyle>
            <a:lvl1pPr algn="r">
              <a:defRPr sz="3200">
                <a:solidFill>
                  <a:schemeClr val="bg1"/>
                </a:solidFill>
                <a:effectLst>
                  <a:outerShdw blurRad="38100" dist="38100" dir="2700000" algn="tl">
                    <a:srgbClr val="000000">
                      <a:alpha val="43137"/>
                    </a:srgbClr>
                  </a:outerShdw>
                </a:effectLst>
                <a:latin typeface="Swis721 Blk BT" panose="020B09040305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0" y="4973096"/>
            <a:ext cx="9143999" cy="479286"/>
          </a:xfrm>
          <a:prstGeom prst="rect">
            <a:avLst/>
          </a:prstGeom>
        </p:spPr>
        <p:txBody>
          <a:bodyPr/>
          <a:lstStyle>
            <a:lvl1pPr marL="0" indent="0" algn="ctr">
              <a:buNone/>
              <a:defRPr sz="2400" b="1" baseline="0">
                <a:solidFill>
                  <a:schemeClr val="bg1"/>
                </a:solidFill>
                <a:latin typeface="Arial Narrow" panose="020B0606020202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40" name="Text Placeholder 2"/>
          <p:cNvSpPr>
            <a:spLocks noGrp="1"/>
          </p:cNvSpPr>
          <p:nvPr>
            <p:ph type="body" idx="13"/>
          </p:nvPr>
        </p:nvSpPr>
        <p:spPr>
          <a:xfrm>
            <a:off x="0" y="5181600"/>
            <a:ext cx="9144000" cy="520700"/>
          </a:xfrm>
          <a:prstGeom prst="rect">
            <a:avLst/>
          </a:prstGeom>
        </p:spPr>
        <p:txBody>
          <a:bodyPr anchor="b"/>
          <a:lstStyle>
            <a:lvl1pPr marL="0" indent="0" algn="ctr">
              <a:buNone/>
              <a:defRPr sz="1600" i="1">
                <a:solidFill>
                  <a:schemeClr val="bg1"/>
                </a:solidFill>
                <a:latin typeface="Arial Narrow" panose="020B0606020202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4" name="Date Placeholder 3"/>
          <p:cNvSpPr>
            <a:spLocks noGrp="1"/>
          </p:cNvSpPr>
          <p:nvPr>
            <p:ph type="dt" sz="half" idx="14"/>
          </p:nvPr>
        </p:nvSpPr>
        <p:spPr>
          <a:xfrm>
            <a:off x="0" y="4492625"/>
            <a:ext cx="7640638" cy="365125"/>
          </a:xfrm>
          <a:prstGeom prst="rect">
            <a:avLst/>
          </a:prstGeom>
        </p:spPr>
        <p:txBody>
          <a:bodyPr/>
          <a:lstStyle>
            <a:lvl1pPr algn="r" eaLnBrk="1" fontAlgn="auto" hangingPunct="1">
              <a:spcBef>
                <a:spcPts val="0"/>
              </a:spcBef>
              <a:spcAft>
                <a:spcPts val="0"/>
              </a:spcAft>
              <a:defRPr i="1">
                <a:solidFill>
                  <a:srgbClr val="FFC000"/>
                </a:solidFill>
                <a:latin typeface="Arial Narrow" panose="020B0606020202030204" pitchFamily="34" charset="0"/>
                <a:cs typeface="+mn-cs"/>
              </a:defRPr>
            </a:lvl1pPr>
          </a:lstStyle>
          <a:p>
            <a:pPr>
              <a:defRPr/>
            </a:pPr>
            <a:endParaRPr lang="en-US" dirty="0"/>
          </a:p>
        </p:txBody>
      </p:sp>
      <p:sp>
        <p:nvSpPr>
          <p:cNvPr id="15" name="Footer Placeholder 4"/>
          <p:cNvSpPr>
            <a:spLocks noGrp="1"/>
          </p:cNvSpPr>
          <p:nvPr>
            <p:ph type="ftr" sz="quarter" idx="15"/>
          </p:nvPr>
        </p:nvSpPr>
        <p:spPr>
          <a:xfrm>
            <a:off x="3124200" y="5961063"/>
            <a:ext cx="2895600" cy="365125"/>
          </a:xfrm>
          <a:prstGeom prst="rect">
            <a:avLst/>
          </a:prstGeom>
        </p:spPr>
        <p:txBody>
          <a:bodyPr/>
          <a:lstStyle>
            <a:lvl1pPr algn="ctr" eaLnBrk="1" fontAlgn="auto" hangingPunct="1">
              <a:spcBef>
                <a:spcPts val="0"/>
              </a:spcBef>
              <a:spcAft>
                <a:spcPts val="0"/>
              </a:spcAft>
              <a:defRPr sz="1400">
                <a:solidFill>
                  <a:schemeClr val="bg1"/>
                </a:solidFill>
                <a:latin typeface="Arial Narrow" panose="020B0606020202030204" pitchFamily="34" charset="0"/>
                <a:cs typeface="+mn-cs"/>
              </a:defRPr>
            </a:lvl1pPr>
          </a:lstStyle>
          <a:p>
            <a:pPr>
              <a:defRPr/>
            </a:pPr>
            <a:endParaRPr lang="en-US" dirty="0"/>
          </a:p>
        </p:txBody>
      </p:sp>
      <p:sp>
        <p:nvSpPr>
          <p:cNvPr id="16" name="Slide Number Placeholder 5"/>
          <p:cNvSpPr>
            <a:spLocks noGrp="1"/>
          </p:cNvSpPr>
          <p:nvPr>
            <p:ph type="sldNum" sz="quarter" idx="16"/>
          </p:nvPr>
        </p:nvSpPr>
        <p:spPr>
          <a:xfrm>
            <a:off x="0" y="6569075"/>
            <a:ext cx="9144000" cy="2889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900">
                <a:solidFill>
                  <a:srgbClr val="FFC000"/>
                </a:solidFill>
                <a:latin typeface="Arial Narrow" panose="020B0606020202030204" pitchFamily="34" charset="0"/>
              </a:defRPr>
            </a:lvl1pPr>
          </a:lstStyle>
          <a:p>
            <a:pPr>
              <a:defRPr/>
            </a:pPr>
            <a:r>
              <a:rPr lang="en-US" altLang="en-US" dirty="0"/>
              <a:t>Distribution Statement  Here:. 	</a:t>
            </a:r>
            <a:fld id="{7007CD83-8D94-41CC-8EB5-57667B44EEC2}" type="slidenum">
              <a:rPr lang="en-US" altLang="en-US"/>
              <a:pPr>
                <a:defRPr/>
              </a:pPr>
              <a:t>‹#›</a:t>
            </a:fld>
            <a:endParaRPr lang="en-US" altLang="en-US" dirty="0"/>
          </a:p>
        </p:txBody>
      </p:sp>
    </p:spTree>
    <p:extLst>
      <p:ext uri="{BB962C8B-B14F-4D97-AF65-F5344CB8AC3E}">
        <p14:creationId xmlns:p14="http://schemas.microsoft.com/office/powerpoint/2010/main" val="229180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Description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normAutofit/>
          </a:bodyPr>
          <a:lstStyle>
            <a:lvl1pPr>
              <a:defRPr>
                <a:solidFill>
                  <a:srgbClr val="001A42"/>
                </a:solidFill>
              </a:defRPr>
            </a:lvl1pPr>
          </a:lstStyle>
          <a:p>
            <a:r>
              <a:rPr lang="en-US" dirty="0" smtClean="0"/>
              <a:t>Click to edit Master title style</a:t>
            </a:r>
            <a:endParaRPr lang="en-US" dirty="0"/>
          </a:p>
        </p:txBody>
      </p:sp>
      <p:sp>
        <p:nvSpPr>
          <p:cNvPr id="8" name="Slide Number Placeholder 5"/>
          <p:cNvSpPr>
            <a:spLocks noGrp="1"/>
          </p:cNvSpPr>
          <p:nvPr>
            <p:ph type="sldNum" sz="quarter" idx="4"/>
          </p:nvPr>
        </p:nvSpPr>
        <p:spPr>
          <a:xfrm>
            <a:off x="8324858" y="6358599"/>
            <a:ext cx="666155" cy="362877"/>
          </a:xfrm>
          <a:prstGeom prst="rect">
            <a:avLst/>
          </a:prstGeom>
        </p:spPr>
        <p:txBody>
          <a:bodyPr anchor="ctr"/>
          <a:lstStyle>
            <a:lvl1pPr algn="r">
              <a:defRPr sz="825">
                <a:solidFill>
                  <a:srgbClr val="CF9D2D"/>
                </a:solidFill>
                <a:latin typeface="Arial" panose="020B0604020202020204" pitchFamily="34" charset="0"/>
                <a:cs typeface="Arial" panose="020B0604020202020204" pitchFamily="34" charset="0"/>
              </a:defRPr>
            </a:lvl1pPr>
          </a:lstStyle>
          <a:p>
            <a:fld id="{E46A4E64-D720-4146-8EE8-01B1A409699E}" type="slidenum">
              <a:rPr lang="en-US" smtClean="0"/>
              <a:pPr/>
              <a:t>‹#›</a:t>
            </a:fld>
            <a:endParaRPr lang="en-US" dirty="0"/>
          </a:p>
        </p:txBody>
      </p:sp>
      <p:sp>
        <p:nvSpPr>
          <p:cNvPr id="4" name="Text Placeholder 3"/>
          <p:cNvSpPr>
            <a:spLocks noGrp="1"/>
          </p:cNvSpPr>
          <p:nvPr>
            <p:ph type="body" sz="quarter" idx="10"/>
          </p:nvPr>
        </p:nvSpPr>
        <p:spPr>
          <a:xfrm>
            <a:off x="628650" y="1690688"/>
            <a:ext cx="7886700" cy="1154112"/>
          </a:xfrm>
          <a:prstGeom prst="rect">
            <a:avLst/>
          </a:prstGeom>
        </p:spPr>
        <p:txBody>
          <a:bodyPr>
            <a:normAutofit/>
          </a:bodyPr>
          <a:lstStyle>
            <a:lvl1pPr marL="0" indent="0">
              <a:buNone/>
              <a:defRPr sz="1800">
                <a:solidFill>
                  <a:srgbClr val="001A42"/>
                </a:solidFill>
              </a:defRPr>
            </a:lvl1pPr>
            <a:lvl2pPr marL="342900" indent="0">
              <a:buNone/>
              <a:defRPr>
                <a:solidFill>
                  <a:srgbClr val="001A42"/>
                </a:solidFill>
              </a:defRPr>
            </a:lvl2pPr>
            <a:lvl3pPr marL="685800" indent="0">
              <a:buNone/>
              <a:defRPr>
                <a:solidFill>
                  <a:srgbClr val="001A42"/>
                </a:solidFill>
              </a:defRPr>
            </a:lvl3pPr>
            <a:lvl4pPr marL="1028700" indent="0">
              <a:buNone/>
              <a:defRPr>
                <a:solidFill>
                  <a:srgbClr val="001A42"/>
                </a:solidFill>
              </a:defRPr>
            </a:lvl4pPr>
            <a:lvl5pPr marL="1371600" indent="0">
              <a:buNone/>
              <a:defRPr>
                <a:solidFill>
                  <a:srgbClr val="001A42"/>
                </a:solidFill>
              </a:defRPr>
            </a:lvl5pPr>
          </a:lstStyle>
          <a:p>
            <a:pPr lvl="0"/>
            <a:r>
              <a:rPr lang="en-US" dirty="0" smtClean="0"/>
              <a:t>Edit Master text styles</a:t>
            </a:r>
          </a:p>
        </p:txBody>
      </p:sp>
      <p:sp>
        <p:nvSpPr>
          <p:cNvPr id="12" name="Content Placeholder 11"/>
          <p:cNvSpPr>
            <a:spLocks noGrp="1"/>
          </p:cNvSpPr>
          <p:nvPr>
            <p:ph sz="quarter" idx="11" hasCustomPrompt="1"/>
          </p:nvPr>
        </p:nvSpPr>
        <p:spPr>
          <a:xfrm>
            <a:off x="628650" y="3016251"/>
            <a:ext cx="7886700" cy="2936680"/>
          </a:xfrm>
          <a:prstGeom prst="rect">
            <a:avLst/>
          </a:prstGeom>
        </p:spPr>
        <p:txBody>
          <a:bodyPr>
            <a:normAutofit/>
          </a:bodyPr>
          <a:lstStyle>
            <a:lvl1pPr marL="0" indent="0">
              <a:buFontTx/>
              <a:buNone/>
              <a:defRPr sz="1800" baseline="0">
                <a:solidFill>
                  <a:srgbClr val="001A42"/>
                </a:solidFill>
              </a:defRPr>
            </a:lvl1pPr>
            <a:lvl2pPr>
              <a:defRPr>
                <a:solidFill>
                  <a:srgbClr val="001A42"/>
                </a:solidFill>
              </a:defRPr>
            </a:lvl2pPr>
            <a:lvl3pPr>
              <a:defRPr>
                <a:solidFill>
                  <a:srgbClr val="001A42"/>
                </a:solidFill>
              </a:defRPr>
            </a:lvl3pPr>
            <a:lvl4pPr>
              <a:defRPr>
                <a:solidFill>
                  <a:srgbClr val="001A42"/>
                </a:solidFill>
              </a:defRPr>
            </a:lvl4pPr>
            <a:lvl5pPr>
              <a:defRPr>
                <a:solidFill>
                  <a:srgbClr val="001A42"/>
                </a:solidFill>
              </a:defRPr>
            </a:lvl5pPr>
          </a:lstStyle>
          <a:p>
            <a:pPr lvl="0"/>
            <a:r>
              <a:rPr lang="en-US" dirty="0" smtClean="0"/>
              <a:t>Add graph, chart, image, etc.</a:t>
            </a:r>
          </a:p>
        </p:txBody>
      </p:sp>
      <p:sp>
        <p:nvSpPr>
          <p:cNvPr id="9" name="Rectangle 8"/>
          <p:cNvSpPr/>
          <p:nvPr userDrawn="1"/>
        </p:nvSpPr>
        <p:spPr>
          <a:xfrm>
            <a:off x="212171" y="0"/>
            <a:ext cx="178475" cy="474562"/>
          </a:xfrm>
          <a:prstGeom prst="rect">
            <a:avLst/>
          </a:prstGeom>
          <a:solidFill>
            <a:srgbClr val="CF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2714319"/>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with 2 Content Columns">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14385"/>
          </a:xfrm>
          <a:prstGeom prst="rect">
            <a:avLst/>
          </a:prstGeom>
        </p:spPr>
        <p:txBody>
          <a:bodyPr>
            <a:normAutofit/>
          </a:bodyPr>
          <a:lstStyle>
            <a:lvl1pPr>
              <a:defRPr>
                <a:solidFill>
                  <a:srgbClr val="001A42"/>
                </a:solidFill>
              </a:defRPr>
            </a:lvl1pPr>
          </a:lstStyle>
          <a:p>
            <a:r>
              <a:rPr lang="en-US" dirty="0" smtClean="0"/>
              <a:t>Click to edit Master title style</a:t>
            </a:r>
            <a:endParaRPr lang="en-US" dirty="0"/>
          </a:p>
        </p:txBody>
      </p:sp>
      <p:sp>
        <p:nvSpPr>
          <p:cNvPr id="8" name="Slide Number Placeholder 5"/>
          <p:cNvSpPr>
            <a:spLocks noGrp="1"/>
          </p:cNvSpPr>
          <p:nvPr>
            <p:ph type="sldNum" sz="quarter" idx="4"/>
          </p:nvPr>
        </p:nvSpPr>
        <p:spPr>
          <a:xfrm>
            <a:off x="8324858" y="6358599"/>
            <a:ext cx="666155" cy="362877"/>
          </a:xfrm>
          <a:prstGeom prst="rect">
            <a:avLst/>
          </a:prstGeom>
        </p:spPr>
        <p:txBody>
          <a:bodyPr anchor="ctr"/>
          <a:lstStyle>
            <a:lvl1pPr algn="r">
              <a:defRPr sz="825">
                <a:solidFill>
                  <a:srgbClr val="CF9D2D"/>
                </a:solidFill>
                <a:latin typeface="Arial" panose="020B0604020202020204" pitchFamily="34" charset="0"/>
                <a:cs typeface="Arial" panose="020B0604020202020204" pitchFamily="34" charset="0"/>
              </a:defRPr>
            </a:lvl1pPr>
          </a:lstStyle>
          <a:p>
            <a:fld id="{E46A4E64-D720-4146-8EE8-01B1A409699E}" type="slidenum">
              <a:rPr lang="en-US" smtClean="0"/>
              <a:pPr/>
              <a:t>‹#›</a:t>
            </a:fld>
            <a:endParaRPr lang="en-US" dirty="0"/>
          </a:p>
        </p:txBody>
      </p:sp>
      <p:sp>
        <p:nvSpPr>
          <p:cNvPr id="10" name="Rectangle 9"/>
          <p:cNvSpPr/>
          <p:nvPr userDrawn="1"/>
        </p:nvSpPr>
        <p:spPr>
          <a:xfrm>
            <a:off x="212171" y="0"/>
            <a:ext cx="178475" cy="474562"/>
          </a:xfrm>
          <a:prstGeom prst="rect">
            <a:avLst/>
          </a:prstGeom>
          <a:solidFill>
            <a:srgbClr val="CF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p:cNvSpPr>
            <a:spLocks noGrp="1"/>
          </p:cNvSpPr>
          <p:nvPr>
            <p:ph sz="quarter" idx="12"/>
          </p:nvPr>
        </p:nvSpPr>
        <p:spPr>
          <a:xfrm>
            <a:off x="628650" y="1800808"/>
            <a:ext cx="3744516" cy="4231692"/>
          </a:xfrm>
          <a:prstGeom prst="rect">
            <a:avLst/>
          </a:prstGeom>
        </p:spPr>
        <p:txBody>
          <a:bodyPr>
            <a:normAutofit/>
          </a:bodyPr>
          <a:lstStyle>
            <a:lvl1pPr>
              <a:defRPr>
                <a:solidFill>
                  <a:srgbClr val="003D77"/>
                </a:solidFill>
              </a:defRPr>
            </a:lvl1pPr>
            <a:lvl2pPr>
              <a:defRPr>
                <a:solidFill>
                  <a:srgbClr val="003D77"/>
                </a:solidFill>
              </a:defRPr>
            </a:lvl2pPr>
            <a:lvl3pPr>
              <a:defRPr>
                <a:solidFill>
                  <a:srgbClr val="003D77"/>
                </a:solidFill>
              </a:defRPr>
            </a:lvl3pPr>
            <a:lvl4pPr>
              <a:defRPr>
                <a:solidFill>
                  <a:srgbClr val="003D77"/>
                </a:solidFill>
              </a:defRPr>
            </a:lvl4pPr>
            <a:lvl5pPr>
              <a:defRPr>
                <a:solidFill>
                  <a:srgbClr val="003D77"/>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2"/>
          <p:cNvSpPr>
            <a:spLocks noGrp="1"/>
          </p:cNvSpPr>
          <p:nvPr>
            <p:ph sz="quarter" idx="13"/>
          </p:nvPr>
        </p:nvSpPr>
        <p:spPr>
          <a:xfrm>
            <a:off x="4770834" y="1800808"/>
            <a:ext cx="3744516" cy="4231692"/>
          </a:xfrm>
          <a:prstGeom prst="rect">
            <a:avLst/>
          </a:prstGeom>
        </p:spPr>
        <p:txBody>
          <a:bodyPr>
            <a:normAutofit/>
          </a:bodyPr>
          <a:lstStyle>
            <a:lvl1pPr>
              <a:defRPr>
                <a:solidFill>
                  <a:srgbClr val="003D77"/>
                </a:solidFill>
              </a:defRPr>
            </a:lvl1pPr>
            <a:lvl2pPr>
              <a:defRPr>
                <a:solidFill>
                  <a:srgbClr val="003D77"/>
                </a:solidFill>
              </a:defRPr>
            </a:lvl2pPr>
            <a:lvl3pPr>
              <a:defRPr>
                <a:solidFill>
                  <a:srgbClr val="003D77"/>
                </a:solidFill>
              </a:defRPr>
            </a:lvl3pPr>
            <a:lvl4pPr>
              <a:defRPr>
                <a:solidFill>
                  <a:srgbClr val="003D77"/>
                </a:solidFill>
              </a:defRPr>
            </a:lvl4pPr>
            <a:lvl5pPr>
              <a:defRPr>
                <a:solidFill>
                  <a:srgbClr val="003D77"/>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9563960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736600"/>
            <a:ext cx="2949178" cy="1320800"/>
          </a:xfrm>
          <a:prstGeom prst="rect">
            <a:avLst/>
          </a:prstGeom>
        </p:spPr>
        <p:txBody>
          <a:bodyPr anchor="t">
            <a:normAutofit/>
          </a:bodyPr>
          <a:lstStyle>
            <a:lvl1pPr>
              <a:defRPr sz="2400">
                <a:solidFill>
                  <a:srgbClr val="001A4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87391" y="736601"/>
            <a:ext cx="4629150" cy="5124450"/>
          </a:xfrm>
          <a:prstGeom prst="rect">
            <a:avLst/>
          </a:prstGeom>
        </p:spPr>
        <p:txBody>
          <a:bodyPr>
            <a:normAutofit/>
          </a:bodyPr>
          <a:lstStyle>
            <a:lvl1pPr>
              <a:defRPr sz="2400">
                <a:solidFill>
                  <a:srgbClr val="001A42"/>
                </a:solidFill>
              </a:defRPr>
            </a:lvl1pPr>
            <a:lvl2pPr>
              <a:defRPr sz="2100">
                <a:solidFill>
                  <a:srgbClr val="001A42"/>
                </a:solidFill>
              </a:defRPr>
            </a:lvl2pPr>
            <a:lvl3pPr>
              <a:defRPr sz="1800">
                <a:solidFill>
                  <a:srgbClr val="001A42"/>
                </a:solidFill>
              </a:defRPr>
            </a:lvl3pPr>
            <a:lvl4pPr>
              <a:defRPr sz="1500">
                <a:solidFill>
                  <a:srgbClr val="001A42"/>
                </a:solidFill>
              </a:defRPr>
            </a:lvl4pPr>
            <a:lvl5pPr>
              <a:defRPr sz="1500">
                <a:solidFill>
                  <a:srgbClr val="001A42"/>
                </a:solidFill>
              </a:defRPr>
            </a:lvl5pPr>
            <a:lvl6pPr>
              <a:defRPr sz="1500"/>
            </a:lvl6pPr>
            <a:lvl7pPr>
              <a:defRPr sz="1500"/>
            </a:lvl7pPr>
            <a:lvl8pPr>
              <a:defRPr sz="1500"/>
            </a:lvl8pPr>
            <a:lvl9pPr>
              <a:defRPr sz="15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normAutofit/>
          </a:bodyPr>
          <a:lstStyle>
            <a:lvl1pPr marL="0" indent="0">
              <a:buNone/>
              <a:defRPr sz="1200">
                <a:solidFill>
                  <a:srgbClr val="001A4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Edit Master text styles</a:t>
            </a:r>
          </a:p>
        </p:txBody>
      </p:sp>
      <p:sp>
        <p:nvSpPr>
          <p:cNvPr id="10" name="Slide Number Placeholder 5"/>
          <p:cNvSpPr>
            <a:spLocks noGrp="1"/>
          </p:cNvSpPr>
          <p:nvPr>
            <p:ph type="sldNum" sz="quarter" idx="4"/>
          </p:nvPr>
        </p:nvSpPr>
        <p:spPr>
          <a:xfrm>
            <a:off x="8324858" y="6358599"/>
            <a:ext cx="666155" cy="362877"/>
          </a:xfrm>
          <a:prstGeom prst="rect">
            <a:avLst/>
          </a:prstGeom>
        </p:spPr>
        <p:txBody>
          <a:bodyPr anchor="ctr"/>
          <a:lstStyle>
            <a:lvl1pPr algn="r">
              <a:defRPr sz="825">
                <a:solidFill>
                  <a:srgbClr val="CF9D2D"/>
                </a:solidFill>
                <a:latin typeface="Arial" panose="020B0604020202020204" pitchFamily="34" charset="0"/>
                <a:cs typeface="Arial" panose="020B0604020202020204" pitchFamily="34" charset="0"/>
              </a:defRPr>
            </a:lvl1pPr>
          </a:lstStyle>
          <a:p>
            <a:fld id="{E46A4E64-D720-4146-8EE8-01B1A409699E}" type="slidenum">
              <a:rPr lang="en-US" smtClean="0"/>
              <a:pPr/>
              <a:t>‹#›</a:t>
            </a:fld>
            <a:endParaRPr lang="en-US" dirty="0"/>
          </a:p>
        </p:txBody>
      </p:sp>
      <p:sp>
        <p:nvSpPr>
          <p:cNvPr id="7" name="Rectangle 6"/>
          <p:cNvSpPr/>
          <p:nvPr userDrawn="1"/>
        </p:nvSpPr>
        <p:spPr>
          <a:xfrm>
            <a:off x="212171" y="0"/>
            <a:ext cx="178475" cy="474562"/>
          </a:xfrm>
          <a:prstGeom prst="rect">
            <a:avLst/>
          </a:prstGeom>
          <a:solidFill>
            <a:srgbClr val="CF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6916394"/>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Description and Content">
    <p:spTree>
      <p:nvGrpSpPr>
        <p:cNvPr id="1" name=""/>
        <p:cNvGrpSpPr/>
        <p:nvPr/>
      </p:nvGrpSpPr>
      <p:grpSpPr>
        <a:xfrm>
          <a:off x="0" y="0"/>
          <a:ext cx="0" cy="0"/>
          <a:chOff x="0" y="0"/>
          <a:chExt cx="0" cy="0"/>
        </a:xfrm>
      </p:grpSpPr>
      <p:sp>
        <p:nvSpPr>
          <p:cNvPr id="9" name="Rectangle 8"/>
          <p:cNvSpPr/>
          <p:nvPr userDrawn="1"/>
        </p:nvSpPr>
        <p:spPr>
          <a:xfrm>
            <a:off x="212171" y="0"/>
            <a:ext cx="178475" cy="474562"/>
          </a:xfrm>
          <a:prstGeom prst="rect">
            <a:avLst/>
          </a:prstGeom>
          <a:solidFill>
            <a:srgbClr val="CF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1"/>
            <a:ext cx="9144000" cy="144087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59715"/>
            <a:ext cx="7886700" cy="869046"/>
          </a:xfrm>
          <a:prstGeom prst="rect">
            <a:avLst/>
          </a:prstGeom>
        </p:spPr>
        <p:txBody>
          <a:bodyPr>
            <a:normAutofit/>
          </a:bodyPr>
          <a:lstStyle>
            <a:lvl1pPr>
              <a:defRPr>
                <a:solidFill>
                  <a:schemeClr val="bg1"/>
                </a:solidFill>
              </a:defRPr>
            </a:lvl1pPr>
          </a:lstStyle>
          <a:p>
            <a:r>
              <a:rPr lang="en-US" dirty="0" smtClean="0"/>
              <a:t>Click to edit Master title style</a:t>
            </a:r>
            <a:endParaRPr lang="en-US" dirty="0"/>
          </a:p>
        </p:txBody>
      </p:sp>
      <p:sp>
        <p:nvSpPr>
          <p:cNvPr id="8" name="Slide Number Placeholder 5"/>
          <p:cNvSpPr>
            <a:spLocks noGrp="1"/>
          </p:cNvSpPr>
          <p:nvPr>
            <p:ph type="sldNum" sz="quarter" idx="4"/>
          </p:nvPr>
        </p:nvSpPr>
        <p:spPr>
          <a:xfrm>
            <a:off x="8324858" y="6358599"/>
            <a:ext cx="666155" cy="362877"/>
          </a:xfrm>
          <a:prstGeom prst="rect">
            <a:avLst/>
          </a:prstGeom>
        </p:spPr>
        <p:txBody>
          <a:bodyPr anchor="ctr"/>
          <a:lstStyle>
            <a:lvl1pPr algn="r">
              <a:defRPr sz="825">
                <a:solidFill>
                  <a:srgbClr val="CF9D2D"/>
                </a:solidFill>
                <a:latin typeface="Arial" panose="020B0604020202020204" pitchFamily="34" charset="0"/>
                <a:cs typeface="Arial" panose="020B0604020202020204" pitchFamily="34" charset="0"/>
              </a:defRPr>
            </a:lvl1pPr>
          </a:lstStyle>
          <a:p>
            <a:fld id="{E46A4E64-D720-4146-8EE8-01B1A409699E}" type="slidenum">
              <a:rPr lang="en-US" smtClean="0"/>
              <a:pPr/>
              <a:t>‹#›</a:t>
            </a:fld>
            <a:endParaRPr lang="en-US" dirty="0"/>
          </a:p>
        </p:txBody>
      </p:sp>
      <p:sp>
        <p:nvSpPr>
          <p:cNvPr id="12" name="Content Placeholder 11"/>
          <p:cNvSpPr>
            <a:spLocks noGrp="1"/>
          </p:cNvSpPr>
          <p:nvPr>
            <p:ph sz="quarter" idx="11" hasCustomPrompt="1"/>
          </p:nvPr>
        </p:nvSpPr>
        <p:spPr>
          <a:xfrm>
            <a:off x="628650" y="1588477"/>
            <a:ext cx="7886700" cy="4364455"/>
          </a:xfrm>
          <a:prstGeom prst="rect">
            <a:avLst/>
          </a:prstGeom>
        </p:spPr>
        <p:txBody>
          <a:bodyPr>
            <a:normAutofit/>
          </a:bodyPr>
          <a:lstStyle>
            <a:lvl1pPr marL="0" indent="0">
              <a:buFontTx/>
              <a:buNone/>
              <a:defRPr sz="1800" baseline="0">
                <a:solidFill>
                  <a:srgbClr val="001A42"/>
                </a:solidFill>
              </a:defRPr>
            </a:lvl1pPr>
            <a:lvl2pPr>
              <a:defRPr>
                <a:solidFill>
                  <a:srgbClr val="001A42"/>
                </a:solidFill>
              </a:defRPr>
            </a:lvl2pPr>
            <a:lvl3pPr>
              <a:defRPr>
                <a:solidFill>
                  <a:srgbClr val="001A42"/>
                </a:solidFill>
              </a:defRPr>
            </a:lvl3pPr>
            <a:lvl4pPr>
              <a:defRPr>
                <a:solidFill>
                  <a:srgbClr val="001A42"/>
                </a:solidFill>
              </a:defRPr>
            </a:lvl4pPr>
            <a:lvl5pPr>
              <a:defRPr>
                <a:solidFill>
                  <a:srgbClr val="001A42"/>
                </a:solidFill>
              </a:defRPr>
            </a:lvl5pPr>
          </a:lstStyle>
          <a:p>
            <a:pPr lvl="0"/>
            <a:r>
              <a:rPr lang="en-US" dirty="0" smtClean="0"/>
              <a:t>Add graph, chart, image, etc.</a:t>
            </a:r>
          </a:p>
        </p:txBody>
      </p:sp>
    </p:spTree>
    <p:extLst>
      <p:ext uri="{BB962C8B-B14F-4D97-AF65-F5344CB8AC3E}">
        <p14:creationId xmlns:p14="http://schemas.microsoft.com/office/powerpoint/2010/main" val="928482839"/>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with 2 Content Columns">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14385"/>
          </a:xfrm>
          <a:prstGeom prst="rect">
            <a:avLst/>
          </a:prstGeom>
        </p:spPr>
        <p:txBody>
          <a:bodyPr>
            <a:normAutofit/>
          </a:bodyPr>
          <a:lstStyle>
            <a:lvl1pPr>
              <a:defRPr>
                <a:solidFill>
                  <a:srgbClr val="001A42"/>
                </a:solidFill>
              </a:defRPr>
            </a:lvl1pPr>
          </a:lstStyle>
          <a:p>
            <a:r>
              <a:rPr lang="en-US" dirty="0" smtClean="0"/>
              <a:t>Click to edit Master title style</a:t>
            </a:r>
            <a:endParaRPr lang="en-US" dirty="0"/>
          </a:p>
        </p:txBody>
      </p:sp>
      <p:sp>
        <p:nvSpPr>
          <p:cNvPr id="8" name="Slide Number Placeholder 5"/>
          <p:cNvSpPr>
            <a:spLocks noGrp="1"/>
          </p:cNvSpPr>
          <p:nvPr>
            <p:ph type="sldNum" sz="quarter" idx="4"/>
          </p:nvPr>
        </p:nvSpPr>
        <p:spPr>
          <a:xfrm>
            <a:off x="8324858" y="6358599"/>
            <a:ext cx="666155" cy="362877"/>
          </a:xfrm>
          <a:prstGeom prst="rect">
            <a:avLst/>
          </a:prstGeom>
        </p:spPr>
        <p:txBody>
          <a:bodyPr anchor="ctr"/>
          <a:lstStyle>
            <a:lvl1pPr algn="r">
              <a:defRPr sz="825">
                <a:solidFill>
                  <a:srgbClr val="CF9D2D"/>
                </a:solidFill>
                <a:latin typeface="Arial" panose="020B0604020202020204" pitchFamily="34" charset="0"/>
                <a:cs typeface="Arial" panose="020B0604020202020204" pitchFamily="34" charset="0"/>
              </a:defRPr>
            </a:lvl1pPr>
          </a:lstStyle>
          <a:p>
            <a:fld id="{E46A4E64-D720-4146-8EE8-01B1A409699E}" type="slidenum">
              <a:rPr lang="en-US" smtClean="0"/>
              <a:pPr/>
              <a:t>‹#›</a:t>
            </a:fld>
            <a:endParaRPr lang="en-US" dirty="0"/>
          </a:p>
        </p:txBody>
      </p:sp>
      <p:sp>
        <p:nvSpPr>
          <p:cNvPr id="10" name="Rectangle 9"/>
          <p:cNvSpPr/>
          <p:nvPr userDrawn="1"/>
        </p:nvSpPr>
        <p:spPr>
          <a:xfrm>
            <a:off x="212171" y="0"/>
            <a:ext cx="178475" cy="474562"/>
          </a:xfrm>
          <a:prstGeom prst="rect">
            <a:avLst/>
          </a:prstGeom>
          <a:solidFill>
            <a:srgbClr val="CF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p:cNvSpPr>
            <a:spLocks noGrp="1"/>
          </p:cNvSpPr>
          <p:nvPr>
            <p:ph sz="quarter" idx="12"/>
          </p:nvPr>
        </p:nvSpPr>
        <p:spPr>
          <a:xfrm>
            <a:off x="628650" y="1800808"/>
            <a:ext cx="3744516" cy="4231692"/>
          </a:xfrm>
          <a:prstGeom prst="rect">
            <a:avLst/>
          </a:prstGeom>
        </p:spPr>
        <p:txBody>
          <a:bodyPr>
            <a:normAutofit/>
          </a:bodyPr>
          <a:lstStyle>
            <a:lvl1pPr>
              <a:defRPr sz="2100">
                <a:solidFill>
                  <a:srgbClr val="003D77"/>
                </a:solidFill>
              </a:defRPr>
            </a:lvl1pPr>
            <a:lvl2pPr>
              <a:defRPr>
                <a:solidFill>
                  <a:srgbClr val="003D77"/>
                </a:solidFill>
              </a:defRPr>
            </a:lvl2pPr>
            <a:lvl3pPr>
              <a:defRPr>
                <a:solidFill>
                  <a:srgbClr val="003D77"/>
                </a:solidFill>
              </a:defRPr>
            </a:lvl3pPr>
            <a:lvl4pPr>
              <a:defRPr>
                <a:solidFill>
                  <a:srgbClr val="003D77"/>
                </a:solidFill>
              </a:defRPr>
            </a:lvl4pPr>
            <a:lvl5pPr>
              <a:defRPr>
                <a:solidFill>
                  <a:srgbClr val="003D77"/>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2"/>
          <p:cNvSpPr>
            <a:spLocks noGrp="1"/>
          </p:cNvSpPr>
          <p:nvPr>
            <p:ph sz="quarter" idx="13"/>
          </p:nvPr>
        </p:nvSpPr>
        <p:spPr>
          <a:xfrm>
            <a:off x="4770834" y="1800808"/>
            <a:ext cx="3744516" cy="4231692"/>
          </a:xfrm>
          <a:prstGeom prst="rect">
            <a:avLst/>
          </a:prstGeom>
        </p:spPr>
        <p:txBody>
          <a:bodyPr>
            <a:normAutofit/>
          </a:bodyPr>
          <a:lstStyle>
            <a:lvl1pPr>
              <a:defRPr sz="2100">
                <a:solidFill>
                  <a:srgbClr val="003D77"/>
                </a:solidFill>
              </a:defRPr>
            </a:lvl1pPr>
            <a:lvl2pPr>
              <a:defRPr>
                <a:solidFill>
                  <a:srgbClr val="003D77"/>
                </a:solidFill>
              </a:defRPr>
            </a:lvl2pPr>
            <a:lvl3pPr>
              <a:defRPr>
                <a:solidFill>
                  <a:srgbClr val="003D77"/>
                </a:solidFill>
              </a:defRPr>
            </a:lvl3pPr>
            <a:lvl4pPr>
              <a:defRPr>
                <a:solidFill>
                  <a:srgbClr val="003D77"/>
                </a:solidFill>
              </a:defRPr>
            </a:lvl4pPr>
            <a:lvl5pPr>
              <a:defRPr>
                <a:solidFill>
                  <a:srgbClr val="003D77"/>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23218674"/>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736600"/>
            <a:ext cx="2949178" cy="1320800"/>
          </a:xfrm>
          <a:prstGeom prst="rect">
            <a:avLst/>
          </a:prstGeom>
        </p:spPr>
        <p:txBody>
          <a:bodyPr anchor="t">
            <a:normAutofit/>
          </a:bodyPr>
          <a:lstStyle>
            <a:lvl1pPr>
              <a:defRPr sz="2400">
                <a:solidFill>
                  <a:srgbClr val="CF9D2D"/>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87391" y="736601"/>
            <a:ext cx="4629150" cy="5124450"/>
          </a:xfrm>
          <a:prstGeom prst="rect">
            <a:avLst/>
          </a:prstGeom>
        </p:spPr>
        <p:txBody>
          <a:bodyPr>
            <a:normAutofit/>
          </a:bodyPr>
          <a:lstStyle>
            <a:lvl1pPr>
              <a:defRPr sz="2100">
                <a:solidFill>
                  <a:srgbClr val="001A42"/>
                </a:solidFill>
              </a:defRPr>
            </a:lvl1pPr>
            <a:lvl2pPr>
              <a:defRPr sz="1800">
                <a:solidFill>
                  <a:srgbClr val="001A42"/>
                </a:solidFill>
              </a:defRPr>
            </a:lvl2pPr>
            <a:lvl3pPr>
              <a:defRPr sz="1500">
                <a:solidFill>
                  <a:srgbClr val="001A42"/>
                </a:solidFill>
              </a:defRPr>
            </a:lvl3pPr>
            <a:lvl4pPr>
              <a:defRPr sz="1350">
                <a:solidFill>
                  <a:srgbClr val="001A42"/>
                </a:solidFill>
              </a:defRPr>
            </a:lvl4pPr>
            <a:lvl5pPr>
              <a:defRPr sz="1350">
                <a:solidFill>
                  <a:srgbClr val="001A42"/>
                </a:solidFill>
              </a:defRPr>
            </a:lvl5pPr>
            <a:lvl6pPr>
              <a:defRPr sz="1500"/>
            </a:lvl6pPr>
            <a:lvl7pPr>
              <a:defRPr sz="1500"/>
            </a:lvl7pPr>
            <a:lvl8pPr>
              <a:defRPr sz="1500"/>
            </a:lvl8pPr>
            <a:lvl9pPr>
              <a:defRPr sz="15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normAutofit/>
          </a:bodyPr>
          <a:lstStyle>
            <a:lvl1pPr marL="0" indent="0">
              <a:buNone/>
              <a:defRPr sz="1800">
                <a:solidFill>
                  <a:srgbClr val="001A4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Edit Master text styles</a:t>
            </a:r>
          </a:p>
        </p:txBody>
      </p:sp>
      <p:sp>
        <p:nvSpPr>
          <p:cNvPr id="10" name="Slide Number Placeholder 5"/>
          <p:cNvSpPr>
            <a:spLocks noGrp="1"/>
          </p:cNvSpPr>
          <p:nvPr>
            <p:ph type="sldNum" sz="quarter" idx="4"/>
          </p:nvPr>
        </p:nvSpPr>
        <p:spPr>
          <a:xfrm>
            <a:off x="8324858" y="6358599"/>
            <a:ext cx="666155" cy="362877"/>
          </a:xfrm>
          <a:prstGeom prst="rect">
            <a:avLst/>
          </a:prstGeom>
        </p:spPr>
        <p:txBody>
          <a:bodyPr anchor="ctr"/>
          <a:lstStyle>
            <a:lvl1pPr algn="r">
              <a:defRPr sz="825">
                <a:solidFill>
                  <a:srgbClr val="CF9D2D"/>
                </a:solidFill>
                <a:latin typeface="Arial" panose="020B0604020202020204" pitchFamily="34" charset="0"/>
                <a:cs typeface="Arial" panose="020B0604020202020204" pitchFamily="34" charset="0"/>
              </a:defRPr>
            </a:lvl1pPr>
          </a:lstStyle>
          <a:p>
            <a:fld id="{E46A4E64-D720-4146-8EE8-01B1A409699E}" type="slidenum">
              <a:rPr lang="en-US" smtClean="0"/>
              <a:pPr/>
              <a:t>‹#›</a:t>
            </a:fld>
            <a:endParaRPr lang="en-US" dirty="0"/>
          </a:p>
        </p:txBody>
      </p:sp>
      <p:sp>
        <p:nvSpPr>
          <p:cNvPr id="7" name="Rectangle 6"/>
          <p:cNvSpPr/>
          <p:nvPr userDrawn="1"/>
        </p:nvSpPr>
        <p:spPr>
          <a:xfrm>
            <a:off x="212171" y="0"/>
            <a:ext cx="178475" cy="474562"/>
          </a:xfrm>
          <a:prstGeom prst="rect">
            <a:avLst/>
          </a:prstGeom>
          <a:solidFill>
            <a:srgbClr val="CF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243627"/>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Statment or Title with Sub">
    <p:bg>
      <p:bgPr>
        <a:solidFill>
          <a:srgbClr val="003D77"/>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15723"/>
          <a:stretch/>
        </p:blipFill>
        <p:spPr>
          <a:xfrm>
            <a:off x="0" y="1"/>
            <a:ext cx="9144000" cy="6848669"/>
          </a:xfrm>
          <a:prstGeom prst="rect">
            <a:avLst/>
          </a:prstGeom>
        </p:spPr>
      </p:pic>
      <p:sp>
        <p:nvSpPr>
          <p:cNvPr id="7" name="Title 1"/>
          <p:cNvSpPr>
            <a:spLocks noGrp="1"/>
          </p:cNvSpPr>
          <p:nvPr>
            <p:ph type="title"/>
          </p:nvPr>
        </p:nvSpPr>
        <p:spPr>
          <a:xfrm>
            <a:off x="628650" y="2827176"/>
            <a:ext cx="7886700" cy="1062313"/>
          </a:xfrm>
          <a:prstGeom prst="rect">
            <a:avLst/>
          </a:prstGeom>
        </p:spPr>
        <p:txBody>
          <a:bodyPr anchor="ctr">
            <a:normAutofit/>
          </a:bodyPr>
          <a:lstStyle>
            <a:lvl1pPr algn="ctr">
              <a:defRPr>
                <a:solidFill>
                  <a:schemeClr val="bg1"/>
                </a:solidFill>
              </a:defRPr>
            </a:lvl1pPr>
          </a:lstStyle>
          <a:p>
            <a:r>
              <a:rPr lang="en-US" dirty="0" smtClean="0"/>
              <a:t>Click to edit Master title style</a:t>
            </a:r>
            <a:endParaRPr lang="en-US" dirty="0"/>
          </a:p>
        </p:txBody>
      </p:sp>
      <p:sp>
        <p:nvSpPr>
          <p:cNvPr id="9" name="Text Placeholder 8"/>
          <p:cNvSpPr>
            <a:spLocks noGrp="1"/>
          </p:cNvSpPr>
          <p:nvPr>
            <p:ph type="body" sz="quarter" idx="13" hasCustomPrompt="1"/>
          </p:nvPr>
        </p:nvSpPr>
        <p:spPr>
          <a:xfrm>
            <a:off x="628650" y="3889488"/>
            <a:ext cx="7886700" cy="419100"/>
          </a:xfrm>
          <a:prstGeom prst="rect">
            <a:avLst/>
          </a:prstGeom>
        </p:spPr>
        <p:txBody>
          <a:bodyPr>
            <a:normAutofit/>
          </a:bodyPr>
          <a:lstStyle>
            <a:lvl1pPr marL="0" indent="0" algn="ctr">
              <a:buNone/>
              <a:defRPr sz="1800">
                <a:solidFill>
                  <a:srgbClr val="CF9D2D"/>
                </a:solidFill>
              </a:defRPr>
            </a:lvl1pPr>
          </a:lstStyle>
          <a:p>
            <a:pPr lvl="0"/>
            <a:r>
              <a:rPr lang="en-US" dirty="0" smtClean="0"/>
              <a:t>Edit Master text styles - Subtitle</a:t>
            </a:r>
          </a:p>
        </p:txBody>
      </p:sp>
    </p:spTree>
    <p:extLst>
      <p:ext uri="{BB962C8B-B14F-4D97-AF65-F5344CB8AC3E}">
        <p14:creationId xmlns:p14="http://schemas.microsoft.com/office/powerpoint/2010/main" val="623471181"/>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rge Photo and Caption">
    <p:bg>
      <p:bgPr>
        <a:solidFill>
          <a:srgbClr val="003D77"/>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5764"/>
          <a:stretch/>
        </p:blipFill>
        <p:spPr>
          <a:xfrm>
            <a:off x="0" y="0"/>
            <a:ext cx="9144000" cy="6845300"/>
          </a:xfrm>
          <a:prstGeom prst="rect">
            <a:avLst/>
          </a:prstGeom>
        </p:spPr>
      </p:pic>
      <p:sp>
        <p:nvSpPr>
          <p:cNvPr id="2" name="Rectangle 1"/>
          <p:cNvSpPr/>
          <p:nvPr userDrawn="1"/>
        </p:nvSpPr>
        <p:spPr>
          <a:xfrm>
            <a:off x="0" y="0"/>
            <a:ext cx="4583664" cy="6858000"/>
          </a:xfrm>
          <a:prstGeom prst="rect">
            <a:avLst/>
          </a:prstGeom>
          <a:solidFill>
            <a:srgbClr val="CF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412880" y="475862"/>
            <a:ext cx="8313575" cy="5896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1" hasCustomPrompt="1"/>
          </p:nvPr>
        </p:nvSpPr>
        <p:spPr>
          <a:xfrm>
            <a:off x="720207" y="5900834"/>
            <a:ext cx="7829550" cy="406400"/>
          </a:xfrm>
          <a:prstGeom prst="rect">
            <a:avLst/>
          </a:prstGeom>
        </p:spPr>
        <p:txBody>
          <a:bodyPr>
            <a:normAutofit/>
          </a:bodyPr>
          <a:lstStyle>
            <a:lvl1pPr marL="0" indent="0" algn="ctr">
              <a:buNone/>
              <a:defRPr sz="1350" baseline="0">
                <a:solidFill>
                  <a:srgbClr val="001A42"/>
                </a:solidFill>
              </a:defRPr>
            </a:lvl1pPr>
            <a:lvl2pPr marL="342900" indent="0">
              <a:buNone/>
              <a:defRPr sz="1350">
                <a:solidFill>
                  <a:schemeClr val="bg1"/>
                </a:solidFill>
              </a:defRPr>
            </a:lvl2pPr>
            <a:lvl3pPr marL="685800" indent="0">
              <a:buNone/>
              <a:defRPr sz="1350">
                <a:solidFill>
                  <a:schemeClr val="bg1"/>
                </a:solidFill>
              </a:defRPr>
            </a:lvl3pPr>
            <a:lvl4pPr marL="1028700" indent="0">
              <a:buNone/>
              <a:defRPr sz="1350">
                <a:solidFill>
                  <a:schemeClr val="bg1"/>
                </a:solidFill>
              </a:defRPr>
            </a:lvl4pPr>
            <a:lvl5pPr marL="1371600" indent="0">
              <a:buNone/>
              <a:defRPr sz="1350">
                <a:solidFill>
                  <a:schemeClr val="bg1"/>
                </a:solidFill>
              </a:defRPr>
            </a:lvl5pPr>
          </a:lstStyle>
          <a:p>
            <a:pPr lvl="0"/>
            <a:r>
              <a:rPr lang="en-US" dirty="0" smtClean="0"/>
              <a:t>Content caption here</a:t>
            </a:r>
            <a:endParaRPr lang="en-US" dirty="0"/>
          </a:p>
        </p:txBody>
      </p:sp>
      <p:sp>
        <p:nvSpPr>
          <p:cNvPr id="7" name="Content Placeholder 6"/>
          <p:cNvSpPr>
            <a:spLocks noGrp="1"/>
          </p:cNvSpPr>
          <p:nvPr>
            <p:ph sz="quarter" idx="12"/>
          </p:nvPr>
        </p:nvSpPr>
        <p:spPr>
          <a:xfrm>
            <a:off x="720329" y="876301"/>
            <a:ext cx="7670006" cy="4824413"/>
          </a:xfrm>
          <a:prstGeom prst="rect">
            <a:avLst/>
          </a:prstGeom>
        </p:spPr>
        <p:txBody>
          <a:bodyPr>
            <a:normAutofit/>
          </a:bodyPr>
          <a:lstStyle>
            <a:lvl1pPr>
              <a:defRPr>
                <a:solidFill>
                  <a:srgbClr val="001A42"/>
                </a:solidFill>
              </a:defRPr>
            </a:lvl1pPr>
            <a:lvl2pPr>
              <a:defRPr>
                <a:solidFill>
                  <a:srgbClr val="001A42"/>
                </a:solidFill>
              </a:defRPr>
            </a:lvl2pPr>
            <a:lvl3pPr>
              <a:defRPr>
                <a:solidFill>
                  <a:srgbClr val="001A42"/>
                </a:solidFill>
              </a:defRPr>
            </a:lvl3pPr>
            <a:lvl4pPr>
              <a:defRPr>
                <a:solidFill>
                  <a:srgbClr val="001A42"/>
                </a:solidFill>
              </a:defRPr>
            </a:lvl4pPr>
            <a:lvl5pPr>
              <a:defRPr>
                <a:solidFill>
                  <a:srgbClr val="001A42"/>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0921831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Large Photo and Caption">
    <p:bg>
      <p:bgPr>
        <a:solidFill>
          <a:srgbClr val="003D77"/>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40813"/>
          <a:stretch/>
        </p:blipFill>
        <p:spPr>
          <a:xfrm>
            <a:off x="4576665" y="0"/>
            <a:ext cx="4567335" cy="6858000"/>
          </a:xfrm>
          <a:prstGeom prst="rect">
            <a:avLst/>
          </a:prstGeom>
        </p:spPr>
      </p:pic>
      <p:sp>
        <p:nvSpPr>
          <p:cNvPr id="2" name="Rectangle 1"/>
          <p:cNvSpPr/>
          <p:nvPr userDrawn="1"/>
        </p:nvSpPr>
        <p:spPr>
          <a:xfrm>
            <a:off x="0" y="0"/>
            <a:ext cx="4583664" cy="6845300"/>
          </a:xfrm>
          <a:prstGeom prst="rect">
            <a:avLst/>
          </a:prstGeom>
          <a:solidFill>
            <a:srgbClr val="001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p:cNvSpPr>
            <a:spLocks noGrp="1"/>
          </p:cNvSpPr>
          <p:nvPr>
            <p:ph sz="quarter" idx="10"/>
          </p:nvPr>
        </p:nvSpPr>
        <p:spPr>
          <a:xfrm>
            <a:off x="611860" y="1159669"/>
            <a:ext cx="3359944" cy="4525963"/>
          </a:xfrm>
          <a:prstGeom prst="rect">
            <a:avLst/>
          </a:prstGeom>
        </p:spPr>
        <p:txBody>
          <a:bodyPr>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1"/>
          </p:nvPr>
        </p:nvSpPr>
        <p:spPr>
          <a:xfrm>
            <a:off x="5195524" y="1128713"/>
            <a:ext cx="3250770" cy="4545012"/>
          </a:xfrm>
          <a:prstGeom prst="rect">
            <a:avLst/>
          </a:prstGeom>
        </p:spPr>
        <p:txBody>
          <a:bodyPr>
            <a:normAutofit/>
          </a:bodyPr>
          <a:lstStyle>
            <a:lvl1pPr marL="342900" indent="-342900">
              <a:buFont typeface="Arial" panose="020B0604020202020204" pitchFamily="34" charset="0"/>
              <a:buChar char="•"/>
              <a:defRPr>
                <a:solidFill>
                  <a:srgbClr val="CF9D2D"/>
                </a:solidFill>
                <a:latin typeface="+mn-lt"/>
              </a:defRPr>
            </a:lvl1pPr>
            <a:lvl2pPr marL="600075" indent="-257175">
              <a:buFont typeface="Arial" panose="020B0604020202020204" pitchFamily="34" charset="0"/>
              <a:buChar char="•"/>
              <a:defRPr>
                <a:solidFill>
                  <a:srgbClr val="CF9D2D"/>
                </a:solidFill>
                <a:latin typeface="+mn-lt"/>
              </a:defRPr>
            </a:lvl2pPr>
            <a:lvl3pPr marL="942975" indent="-257175">
              <a:buFont typeface="Arial" panose="020B0604020202020204" pitchFamily="34" charset="0"/>
              <a:buChar char="•"/>
              <a:defRPr>
                <a:solidFill>
                  <a:srgbClr val="CF9D2D"/>
                </a:solidFill>
                <a:latin typeface="+mn-lt"/>
              </a:defRPr>
            </a:lvl3pPr>
            <a:lvl4pPr marL="1243013" indent="-214313">
              <a:buFont typeface="Arial" panose="020B0604020202020204" pitchFamily="34" charset="0"/>
              <a:buChar char="•"/>
              <a:defRPr>
                <a:solidFill>
                  <a:srgbClr val="CF9D2D"/>
                </a:solidFill>
                <a:latin typeface="+mn-lt"/>
              </a:defRPr>
            </a:lvl4pPr>
            <a:lvl5pPr marL="1585913" indent="-214313">
              <a:buFont typeface="Arial" panose="020B0604020202020204" pitchFamily="34" charset="0"/>
              <a:buChar char="•"/>
              <a:defRPr>
                <a:solidFill>
                  <a:srgbClr val="CF9D2D"/>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5"/>
          <p:cNvSpPr/>
          <p:nvPr userDrawn="1"/>
        </p:nvSpPr>
        <p:spPr>
          <a:xfrm>
            <a:off x="2043405" y="-11608"/>
            <a:ext cx="5052526" cy="844175"/>
          </a:xfrm>
          <a:prstGeom prst="rect">
            <a:avLst/>
          </a:prstGeom>
          <a:solidFill>
            <a:srgbClr val="CF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userDrawn="1"/>
        </p:nvSpPr>
        <p:spPr>
          <a:xfrm>
            <a:off x="2646748" y="66194"/>
            <a:ext cx="3870434" cy="759066"/>
          </a:xfrm>
          <a:prstGeom prst="rect">
            <a:avLst/>
          </a:prstGeom>
        </p:spPr>
        <p:txBody>
          <a:bodyPr>
            <a:normAutofit/>
          </a:bodyPr>
          <a:lstStyle>
            <a:lvl1pPr algn="l" defTabSz="914400" rtl="0" eaLnBrk="1" latinLnBrk="0" hangingPunct="1">
              <a:lnSpc>
                <a:spcPct val="90000"/>
              </a:lnSpc>
              <a:spcBef>
                <a:spcPct val="0"/>
              </a:spcBef>
              <a:buNone/>
              <a:defRPr sz="4800" b="1" kern="1200">
                <a:solidFill>
                  <a:srgbClr val="003D77"/>
                </a:solidFill>
                <a:latin typeface="Palatino Linotype" panose="02040502050505030304" pitchFamily="18" charset="0"/>
                <a:ea typeface="+mj-ea"/>
                <a:cs typeface="+mj-cs"/>
              </a:defRPr>
            </a:lvl1pPr>
          </a:lstStyle>
          <a:p>
            <a:pPr algn="ctr"/>
            <a:endParaRPr lang="en-US" sz="3300" dirty="0">
              <a:solidFill>
                <a:schemeClr val="bg1"/>
              </a:solidFill>
            </a:endParaRPr>
          </a:p>
        </p:txBody>
      </p:sp>
      <p:sp>
        <p:nvSpPr>
          <p:cNvPr id="3" name="Title 2"/>
          <p:cNvSpPr>
            <a:spLocks noGrp="1"/>
          </p:cNvSpPr>
          <p:nvPr>
            <p:ph type="title"/>
          </p:nvPr>
        </p:nvSpPr>
        <p:spPr>
          <a:xfrm>
            <a:off x="2102887" y="136759"/>
            <a:ext cx="4933560" cy="547441"/>
          </a:xfrm>
          <a:prstGeom prst="rect">
            <a:avLst/>
          </a:prstGeom>
        </p:spPr>
        <p:txBody>
          <a:bodyPr lIns="91440" tIns="91440" bIns="91440" anchor="ctr">
            <a:normAutofit/>
          </a:bodyPr>
          <a:lstStyle>
            <a:lvl1pPr algn="ctr">
              <a:defRPr sz="27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2826677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Large Photo and Caption">
    <p:bg>
      <p:bgPr>
        <a:solidFill>
          <a:srgbClr val="003D77"/>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40813"/>
          <a:stretch/>
        </p:blipFill>
        <p:spPr>
          <a:xfrm>
            <a:off x="4576665" y="0"/>
            <a:ext cx="4567335" cy="6858000"/>
          </a:xfrm>
          <a:prstGeom prst="rect">
            <a:avLst/>
          </a:prstGeom>
        </p:spPr>
      </p:pic>
      <p:sp>
        <p:nvSpPr>
          <p:cNvPr id="2" name="Rectangle 1"/>
          <p:cNvSpPr/>
          <p:nvPr userDrawn="1"/>
        </p:nvSpPr>
        <p:spPr>
          <a:xfrm>
            <a:off x="0" y="0"/>
            <a:ext cx="4583664" cy="6845300"/>
          </a:xfrm>
          <a:prstGeom prst="rect">
            <a:avLst/>
          </a:prstGeom>
          <a:solidFill>
            <a:srgbClr val="001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p:cNvSpPr>
            <a:spLocks noGrp="1"/>
          </p:cNvSpPr>
          <p:nvPr>
            <p:ph sz="quarter" idx="10"/>
          </p:nvPr>
        </p:nvSpPr>
        <p:spPr>
          <a:xfrm>
            <a:off x="611860" y="1159669"/>
            <a:ext cx="3359944" cy="4525963"/>
          </a:xfrm>
          <a:prstGeom prst="rect">
            <a:avLst/>
          </a:prstGeom>
        </p:spPr>
        <p:txBody>
          <a:bodyPr>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1"/>
          </p:nvPr>
        </p:nvSpPr>
        <p:spPr>
          <a:xfrm>
            <a:off x="5195524" y="1128713"/>
            <a:ext cx="3250770" cy="4545012"/>
          </a:xfrm>
          <a:prstGeom prst="rect">
            <a:avLst/>
          </a:prstGeom>
        </p:spPr>
        <p:txBody>
          <a:bodyPr>
            <a:normAutofit/>
          </a:bodyPr>
          <a:lstStyle>
            <a:lvl1pPr marL="342900" indent="-342900">
              <a:buFont typeface="Arial" panose="020B0604020202020204" pitchFamily="34" charset="0"/>
              <a:buChar char="•"/>
              <a:defRPr>
                <a:solidFill>
                  <a:srgbClr val="CF9D2D"/>
                </a:solidFill>
                <a:latin typeface="+mn-lt"/>
              </a:defRPr>
            </a:lvl1pPr>
            <a:lvl2pPr marL="600075" indent="-257175">
              <a:buFont typeface="Arial" panose="020B0604020202020204" pitchFamily="34" charset="0"/>
              <a:buChar char="•"/>
              <a:defRPr>
                <a:solidFill>
                  <a:srgbClr val="CF9D2D"/>
                </a:solidFill>
                <a:latin typeface="+mn-lt"/>
              </a:defRPr>
            </a:lvl2pPr>
            <a:lvl3pPr marL="942975" indent="-257175">
              <a:buFont typeface="Arial" panose="020B0604020202020204" pitchFamily="34" charset="0"/>
              <a:buChar char="•"/>
              <a:defRPr>
                <a:solidFill>
                  <a:srgbClr val="CF9D2D"/>
                </a:solidFill>
                <a:latin typeface="+mn-lt"/>
              </a:defRPr>
            </a:lvl3pPr>
            <a:lvl4pPr marL="1243013" indent="-214313">
              <a:buFont typeface="Arial" panose="020B0604020202020204" pitchFamily="34" charset="0"/>
              <a:buChar char="•"/>
              <a:defRPr>
                <a:solidFill>
                  <a:srgbClr val="CF9D2D"/>
                </a:solidFill>
                <a:latin typeface="+mn-lt"/>
              </a:defRPr>
            </a:lvl4pPr>
            <a:lvl5pPr marL="1585913" indent="-214313">
              <a:buFont typeface="Arial" panose="020B0604020202020204" pitchFamily="34" charset="0"/>
              <a:buChar char="•"/>
              <a:defRPr>
                <a:solidFill>
                  <a:srgbClr val="CF9D2D"/>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txBox="1">
            <a:spLocks/>
          </p:cNvSpPr>
          <p:nvPr userDrawn="1"/>
        </p:nvSpPr>
        <p:spPr>
          <a:xfrm>
            <a:off x="2646748" y="66194"/>
            <a:ext cx="3870434" cy="759066"/>
          </a:xfrm>
          <a:prstGeom prst="rect">
            <a:avLst/>
          </a:prstGeom>
        </p:spPr>
        <p:txBody>
          <a:bodyPr>
            <a:normAutofit/>
          </a:bodyPr>
          <a:lstStyle>
            <a:lvl1pPr algn="l" defTabSz="914400" rtl="0" eaLnBrk="1" latinLnBrk="0" hangingPunct="1">
              <a:lnSpc>
                <a:spcPct val="90000"/>
              </a:lnSpc>
              <a:spcBef>
                <a:spcPct val="0"/>
              </a:spcBef>
              <a:buNone/>
              <a:defRPr sz="4800" b="1" kern="1200">
                <a:solidFill>
                  <a:srgbClr val="003D77"/>
                </a:solidFill>
                <a:latin typeface="Palatino Linotype" panose="02040502050505030304" pitchFamily="18" charset="0"/>
                <a:ea typeface="+mj-ea"/>
                <a:cs typeface="+mj-cs"/>
              </a:defRPr>
            </a:lvl1pPr>
          </a:lstStyle>
          <a:p>
            <a:pPr algn="ctr"/>
            <a:endParaRPr lang="en-US" sz="3300" dirty="0">
              <a:solidFill>
                <a:schemeClr val="bg1"/>
              </a:solidFill>
            </a:endParaRPr>
          </a:p>
        </p:txBody>
      </p:sp>
    </p:spTree>
    <p:extLst>
      <p:ext uri="{BB962C8B-B14F-4D97-AF65-F5344CB8AC3E}">
        <p14:creationId xmlns:p14="http://schemas.microsoft.com/office/powerpoint/2010/main" val="212066245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1"/>
          <p:cNvGrpSpPr>
            <a:grpSpLocks/>
          </p:cNvGrpSpPr>
          <p:nvPr userDrawn="1"/>
        </p:nvGrpSpPr>
        <p:grpSpPr bwMode="auto">
          <a:xfrm>
            <a:off x="0" y="0"/>
            <a:ext cx="9150350" cy="1147763"/>
            <a:chOff x="0" y="1"/>
            <a:chExt cx="9150492" cy="1146969"/>
          </a:xfrm>
        </p:grpSpPr>
        <p:sp>
          <p:nvSpPr>
            <p:cNvPr id="5" name="Rectangle 4"/>
            <p:cNvSpPr>
              <a:spLocks noChangeArrowheads="1"/>
            </p:cNvSpPr>
            <p:nvPr/>
          </p:nvSpPr>
          <p:spPr bwMode="auto">
            <a:xfrm>
              <a:off x="0" y="1"/>
              <a:ext cx="9144142" cy="1142209"/>
            </a:xfrm>
            <a:prstGeom prst="rect">
              <a:avLst/>
            </a:prstGeom>
            <a:solidFill>
              <a:srgbClr val="0A283F"/>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defRPr/>
              </a:pPr>
              <a:endParaRPr lang="en-US" altLang="en-US" sz="1000" b="1" dirty="0" smtClean="0">
                <a:solidFill>
                  <a:srgbClr val="000000"/>
                </a:solidFill>
                <a:latin typeface="Arial Black" pitchFamily="34" charset="0"/>
              </a:endParaRPr>
            </a:p>
          </p:txBody>
        </p:sp>
        <p:sp>
          <p:nvSpPr>
            <p:cNvPr id="6" name="Rectangle 5"/>
            <p:cNvSpPr>
              <a:spLocks/>
            </p:cNvSpPr>
            <p:nvPr/>
          </p:nvSpPr>
          <p:spPr bwMode="auto">
            <a:xfrm>
              <a:off x="7239000" y="1"/>
              <a:ext cx="1910780" cy="1146969"/>
            </a:xfrm>
            <a:custGeom>
              <a:avLst/>
              <a:gdLst>
                <a:gd name="T0" fmla="*/ 2147483646 w 1528624"/>
                <a:gd name="T1" fmla="*/ 0 h 917575"/>
                <a:gd name="T2" fmla="*/ 2147483646 w 1528624"/>
                <a:gd name="T3" fmla="*/ 0 h 917575"/>
                <a:gd name="T4" fmla="*/ 2147483646 w 1528624"/>
                <a:gd name="T5" fmla="*/ 2147483646 h 917575"/>
                <a:gd name="T6" fmla="*/ 0 w 1528624"/>
                <a:gd name="T7" fmla="*/ 2147483646 h 917575"/>
                <a:gd name="T8" fmla="*/ 2147483646 w 1528624"/>
                <a:gd name="T9" fmla="*/ 0 h 9175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8624" h="917575">
                  <a:moveTo>
                    <a:pt x="553720" y="0"/>
                  </a:moveTo>
                  <a:lnTo>
                    <a:pt x="1526540" y="0"/>
                  </a:lnTo>
                  <a:cubicBezTo>
                    <a:pt x="1525482" y="267758"/>
                    <a:pt x="1529503" y="649817"/>
                    <a:pt x="1528445" y="917575"/>
                  </a:cubicBezTo>
                  <a:lnTo>
                    <a:pt x="0" y="913130"/>
                  </a:lnTo>
                  <a:lnTo>
                    <a:pt x="553720" y="0"/>
                  </a:lnTo>
                  <a:close/>
                </a:path>
              </a:pathLst>
            </a:custGeom>
            <a:solidFill>
              <a:srgbClr val="FAB90F"/>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a:lstStyle/>
            <a:p>
              <a:endParaRPr lang="en-US" dirty="0"/>
            </a:p>
          </p:txBody>
        </p:sp>
        <p:sp>
          <p:nvSpPr>
            <p:cNvPr id="7" name="Rectangle 5"/>
            <p:cNvSpPr>
              <a:spLocks/>
            </p:cNvSpPr>
            <p:nvPr/>
          </p:nvSpPr>
          <p:spPr bwMode="auto">
            <a:xfrm>
              <a:off x="7537452" y="219075"/>
              <a:ext cx="1613040" cy="927100"/>
            </a:xfrm>
            <a:custGeom>
              <a:avLst/>
              <a:gdLst>
                <a:gd name="T0" fmla="*/ 536575 w 1613040"/>
                <a:gd name="T1" fmla="*/ 0 h 927100"/>
                <a:gd name="T2" fmla="*/ 1609725 w 1613040"/>
                <a:gd name="T3" fmla="*/ 0 h 927100"/>
                <a:gd name="T4" fmla="*/ 1612900 w 1613040"/>
                <a:gd name="T5" fmla="*/ 927100 h 927100"/>
                <a:gd name="T6" fmla="*/ 0 w 1613040"/>
                <a:gd name="T7" fmla="*/ 923925 h 927100"/>
                <a:gd name="T8" fmla="*/ 536575 w 1613040"/>
                <a:gd name="T9" fmla="*/ 0 h 927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13040" h="927100">
                  <a:moveTo>
                    <a:pt x="536575" y="0"/>
                  </a:moveTo>
                  <a:lnTo>
                    <a:pt x="1609725" y="0"/>
                  </a:lnTo>
                  <a:cubicBezTo>
                    <a:pt x="1608667" y="267758"/>
                    <a:pt x="1613958" y="659342"/>
                    <a:pt x="1612900" y="927100"/>
                  </a:cubicBezTo>
                  <a:lnTo>
                    <a:pt x="0" y="923925"/>
                  </a:lnTo>
                  <a:lnTo>
                    <a:pt x="536575" y="0"/>
                  </a:lnTo>
                  <a:close/>
                </a:path>
              </a:pathLst>
            </a:custGeom>
            <a:solidFill>
              <a:srgbClr val="299DEB"/>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a:lstStyle/>
            <a:p>
              <a:endParaRPr lang="en-US" dirty="0"/>
            </a:p>
          </p:txBody>
        </p:sp>
        <p:pic>
          <p:nvPicPr>
            <p:cNvPr id="8" name="Picture 5" descr="NAVSEA Warfare Centers - Carderock Logo Whi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457200"/>
              <a:ext cx="12005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6"/>
          <p:cNvGrpSpPr>
            <a:grpSpLocks/>
          </p:cNvGrpSpPr>
          <p:nvPr userDrawn="1"/>
        </p:nvGrpSpPr>
        <p:grpSpPr bwMode="auto">
          <a:xfrm>
            <a:off x="0" y="6548438"/>
            <a:ext cx="9144000" cy="309562"/>
            <a:chOff x="0" y="6548805"/>
            <a:chExt cx="9144000" cy="309580"/>
          </a:xfrm>
        </p:grpSpPr>
        <p:sp>
          <p:nvSpPr>
            <p:cNvPr id="10" name="Rectangle 9"/>
            <p:cNvSpPr>
              <a:spLocks noChangeArrowheads="1"/>
            </p:cNvSpPr>
            <p:nvPr/>
          </p:nvSpPr>
          <p:spPr bwMode="auto">
            <a:xfrm flipV="1">
              <a:off x="0" y="6629772"/>
              <a:ext cx="9144000" cy="228613"/>
            </a:xfrm>
            <a:prstGeom prst="rect">
              <a:avLst/>
            </a:prstGeom>
            <a:solidFill>
              <a:srgbClr val="0A273F"/>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defRPr/>
              </a:pPr>
              <a:endParaRPr lang="en-US" altLang="en-US" sz="1000" b="1" dirty="0" smtClean="0">
                <a:solidFill>
                  <a:srgbClr val="000000"/>
                </a:solidFill>
                <a:latin typeface="Arial Black" pitchFamily="34" charset="0"/>
              </a:endParaRPr>
            </a:p>
          </p:txBody>
        </p:sp>
        <p:sp>
          <p:nvSpPr>
            <p:cNvPr id="11" name="Rectangle 6"/>
            <p:cNvSpPr>
              <a:spLocks/>
            </p:cNvSpPr>
            <p:nvPr/>
          </p:nvSpPr>
          <p:spPr bwMode="auto">
            <a:xfrm>
              <a:off x="311150" y="6573820"/>
              <a:ext cx="2940050" cy="284180"/>
            </a:xfrm>
            <a:custGeom>
              <a:avLst/>
              <a:gdLst>
                <a:gd name="T0" fmla="*/ 4 w 3343976"/>
                <a:gd name="T1" fmla="*/ 0 h 323222"/>
                <a:gd name="T2" fmla="*/ 4 w 3343976"/>
                <a:gd name="T3" fmla="*/ 4 h 323222"/>
                <a:gd name="T4" fmla="*/ 4 w 3343976"/>
                <a:gd name="T5" fmla="*/ 4 h 323222"/>
                <a:gd name="T6" fmla="*/ 0 w 3343976"/>
                <a:gd name="T7" fmla="*/ 4 h 323222"/>
                <a:gd name="T8" fmla="*/ 4 w 3343976"/>
                <a:gd name="T9" fmla="*/ 0 h 323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43976" h="323222">
                  <a:moveTo>
                    <a:pt x="189749" y="0"/>
                  </a:moveTo>
                  <a:lnTo>
                    <a:pt x="3343976" y="437"/>
                  </a:lnTo>
                  <a:lnTo>
                    <a:pt x="3168794" y="323222"/>
                  </a:lnTo>
                  <a:lnTo>
                    <a:pt x="0" y="322785"/>
                  </a:lnTo>
                  <a:lnTo>
                    <a:pt x="189749" y="0"/>
                  </a:lnTo>
                  <a:close/>
                </a:path>
              </a:pathLst>
            </a:custGeom>
            <a:solidFill>
              <a:srgbClr val="299DEB"/>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a:lstStyle/>
            <a:p>
              <a:endParaRPr lang="en-US" dirty="0"/>
            </a:p>
          </p:txBody>
        </p:sp>
        <p:sp>
          <p:nvSpPr>
            <p:cNvPr id="12" name="Rectangle 6"/>
            <p:cNvSpPr>
              <a:spLocks/>
            </p:cNvSpPr>
            <p:nvPr/>
          </p:nvSpPr>
          <p:spPr bwMode="auto">
            <a:xfrm>
              <a:off x="380999" y="6548805"/>
              <a:ext cx="2803525" cy="309580"/>
            </a:xfrm>
            <a:custGeom>
              <a:avLst/>
              <a:gdLst>
                <a:gd name="T0" fmla="*/ 4 w 3188694"/>
                <a:gd name="T1" fmla="*/ 0 h 352112"/>
                <a:gd name="T2" fmla="*/ 4 w 3188694"/>
                <a:gd name="T3" fmla="*/ 4 h 352112"/>
                <a:gd name="T4" fmla="*/ 4 w 3188694"/>
                <a:gd name="T5" fmla="*/ 4 h 352112"/>
                <a:gd name="T6" fmla="*/ 0 w 3188694"/>
                <a:gd name="T7" fmla="*/ 4 h 352112"/>
                <a:gd name="T8" fmla="*/ 4 w 3188694"/>
                <a:gd name="T9" fmla="*/ 0 h 352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88694" h="352112">
                  <a:moveTo>
                    <a:pt x="211416" y="0"/>
                  </a:moveTo>
                  <a:lnTo>
                    <a:pt x="3188694" y="437"/>
                  </a:lnTo>
                  <a:lnTo>
                    <a:pt x="3006289" y="352112"/>
                  </a:lnTo>
                  <a:lnTo>
                    <a:pt x="0" y="351675"/>
                  </a:lnTo>
                  <a:lnTo>
                    <a:pt x="211416" y="0"/>
                  </a:lnTo>
                  <a:close/>
                </a:path>
              </a:pathLst>
            </a:custGeom>
            <a:solidFill>
              <a:srgbClr val="FAB810"/>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a:lstStyle/>
            <a:p>
              <a:endParaRPr lang="en-US" dirty="0"/>
            </a:p>
          </p:txBody>
        </p:sp>
        <p:sp>
          <p:nvSpPr>
            <p:cNvPr id="13" name="TextBox 12"/>
            <p:cNvSpPr txBox="1"/>
            <p:nvPr/>
          </p:nvSpPr>
          <p:spPr>
            <a:xfrm>
              <a:off x="490538" y="6558331"/>
              <a:ext cx="2667000" cy="292117"/>
            </a:xfrm>
            <a:prstGeom prst="rect">
              <a:avLst/>
            </a:prstGeom>
            <a:noFill/>
          </p:spPr>
          <p:txBody>
            <a:bodyPr>
              <a:spAutoFit/>
            </a:bodyPr>
            <a:lstStyle/>
            <a:p>
              <a:pPr eaLnBrk="1" fontAlgn="auto" hangingPunct="1">
                <a:lnSpc>
                  <a:spcPct val="90000"/>
                </a:lnSpc>
                <a:spcBef>
                  <a:spcPts val="0"/>
                </a:spcBef>
                <a:spcAft>
                  <a:spcPts val="0"/>
                </a:spcAft>
                <a:defRPr/>
              </a:pPr>
              <a:r>
                <a:rPr lang="en-US" sz="1450" b="1" i="1" dirty="0">
                  <a:solidFill>
                    <a:srgbClr val="0A283F"/>
                  </a:solidFill>
                  <a:latin typeface="Arial Narrow"/>
                  <a:cs typeface="Arial Narrow"/>
                </a:rPr>
                <a:t>AMERICA’S FLEET STARTS HERE</a:t>
              </a:r>
            </a:p>
          </p:txBody>
        </p:sp>
      </p:grpSp>
      <p:sp>
        <p:nvSpPr>
          <p:cNvPr id="3" name="Content Placeholder 2"/>
          <p:cNvSpPr>
            <a:spLocks noGrp="1"/>
          </p:cNvSpPr>
          <p:nvPr>
            <p:ph idx="1"/>
          </p:nvPr>
        </p:nvSpPr>
        <p:spPr>
          <a:xfrm>
            <a:off x="457200" y="1600200"/>
            <a:ext cx="8229600" cy="4525963"/>
          </a:xfrm>
          <a:prstGeom prst="rect">
            <a:avLst/>
          </a:prstGeom>
        </p:spPr>
        <p:txBody>
          <a:bodyPr/>
          <a:lstStyle>
            <a:lvl1pPr marL="0" indent="0">
              <a:buNone/>
              <a:defRPr sz="2400" b="1">
                <a:solidFill>
                  <a:schemeClr val="accent1">
                    <a:lumMod val="50000"/>
                  </a:schemeClr>
                </a:solidFill>
                <a:latin typeface="Arial Narrow" panose="020B0606020202030204" pitchFamily="34" charset="0"/>
              </a:defRPr>
            </a:lvl1pPr>
            <a:lvl2pPr marL="742950" indent="-285750">
              <a:buFont typeface="Arial" panose="020B0604020202020204" pitchFamily="34" charset="0"/>
              <a:buChar char="•"/>
              <a:defRPr sz="2000">
                <a:solidFill>
                  <a:schemeClr val="accent1">
                    <a:lumMod val="50000"/>
                  </a:schemeClr>
                </a:solidFill>
                <a:latin typeface="Arial Narrow" panose="020B0606020202030204" pitchFamily="34" charset="0"/>
              </a:defRPr>
            </a:lvl2pPr>
            <a:lvl3pPr marL="1143000" indent="-228600">
              <a:buFont typeface="Arial" panose="020B0604020202020204" pitchFamily="34" charset="0"/>
              <a:buChar char="•"/>
              <a:defRPr sz="1800">
                <a:solidFill>
                  <a:schemeClr val="accent1">
                    <a:lumMod val="50000"/>
                  </a:schemeClr>
                </a:solidFill>
                <a:latin typeface="Arial Narrow" panose="020B0606020202030204" pitchFamily="34" charset="0"/>
              </a:defRPr>
            </a:lvl3pPr>
            <a:lvl4pPr marL="1600200" indent="-228600">
              <a:buFont typeface="Arial" panose="020B0604020202020204" pitchFamily="34" charset="0"/>
              <a:buChar char="•"/>
              <a:defRPr sz="1600">
                <a:solidFill>
                  <a:schemeClr val="accent1">
                    <a:lumMod val="50000"/>
                  </a:schemeClr>
                </a:solidFill>
                <a:latin typeface="Arial Narrow" panose="020B0606020202030204" pitchFamily="34" charset="0"/>
              </a:defRPr>
            </a:lvl4pPr>
            <a:lvl5pPr marL="2057400" indent="-228600">
              <a:buFont typeface="Arial" panose="020B0604020202020204" pitchFamily="34" charset="0"/>
              <a:buChar char="•"/>
              <a:defRPr sz="1400">
                <a:solidFill>
                  <a:schemeClr val="accent1">
                    <a:lumMod val="50000"/>
                  </a:schemeClr>
                </a:solidFill>
                <a:latin typeface="Arial Narrow" panose="020B0606020202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274638"/>
            <a:ext cx="8229600" cy="715962"/>
          </a:xfrm>
          <a:prstGeom prst="rect">
            <a:avLst/>
          </a:prstGeom>
        </p:spPr>
        <p:txBody>
          <a:bodyPr/>
          <a:lstStyle>
            <a:lvl1pPr algn="l">
              <a:defRPr sz="3600">
                <a:solidFill>
                  <a:schemeClr val="bg1"/>
                </a:solidFill>
                <a:latin typeface="Arial Narrow" panose="020B0606020202030204" pitchFamily="34" charset="0"/>
              </a:defRPr>
            </a:lvl1pPr>
          </a:lstStyle>
          <a:p>
            <a:r>
              <a:rPr lang="en-US" dirty="0" smtClean="0"/>
              <a:t>Click to edit Master title style</a:t>
            </a:r>
            <a:endParaRPr lang="en-US" dirty="0"/>
          </a:p>
        </p:txBody>
      </p:sp>
      <p:sp>
        <p:nvSpPr>
          <p:cNvPr id="14" name="Slide Number Placeholder 5"/>
          <p:cNvSpPr>
            <a:spLocks noGrp="1"/>
          </p:cNvSpPr>
          <p:nvPr>
            <p:ph type="sldNum" sz="quarter" idx="10"/>
          </p:nvPr>
        </p:nvSpPr>
        <p:spPr>
          <a:xfrm>
            <a:off x="3352800" y="6626225"/>
            <a:ext cx="5486400" cy="234950"/>
          </a:xfrm>
          <a:prstGeom prst="rect">
            <a:avLst/>
          </a:prstGeom>
        </p:spPr>
        <p:txBody>
          <a:bodyPr vert="horz" wrap="square" lIns="91440" tIns="45720" rIns="91440" bIns="45720" numCol="1" anchor="t" anchorCtr="0" compatLnSpc="1">
            <a:prstTxWarp prst="textNoShape">
              <a:avLst/>
            </a:prstTxWarp>
          </a:bodyPr>
          <a:lstStyle>
            <a:lvl1pPr eaLnBrk="1" hangingPunct="1">
              <a:defRPr sz="900">
                <a:solidFill>
                  <a:srgbClr val="FFC000"/>
                </a:solidFill>
                <a:latin typeface="Arial Narrow" panose="020B0606020202030204" pitchFamily="34" charset="0"/>
              </a:defRPr>
            </a:lvl1pPr>
          </a:lstStyle>
          <a:p>
            <a:pPr>
              <a:defRPr/>
            </a:pPr>
            <a:r>
              <a:rPr lang="en-US" altLang="en-US" dirty="0"/>
              <a:t>Distribution Statement  Here:. 	</a:t>
            </a:r>
            <a:fld id="{F73F851A-7832-4B9F-AF35-77ACC69FFF8C}" type="slidenum">
              <a:rPr lang="en-US" altLang="en-US"/>
              <a:pPr>
                <a:defRPr/>
              </a:pPr>
              <a:t>‹#›</a:t>
            </a:fld>
            <a:endParaRPr lang="en-US" altLang="en-US" dirty="0"/>
          </a:p>
        </p:txBody>
      </p:sp>
    </p:spTree>
    <p:extLst>
      <p:ext uri="{BB962C8B-B14F-4D97-AF65-F5344CB8AC3E}">
        <p14:creationId xmlns:p14="http://schemas.microsoft.com/office/powerpoint/2010/main" val="35695777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Column">
    <p:bg>
      <p:bgPr>
        <a:solidFill>
          <a:srgbClr val="003D77"/>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5764"/>
          <a:stretch/>
        </p:blipFill>
        <p:spPr>
          <a:xfrm>
            <a:off x="0" y="0"/>
            <a:ext cx="9144000" cy="6845300"/>
          </a:xfrm>
          <a:prstGeom prst="rect">
            <a:avLst/>
          </a:prstGeom>
        </p:spPr>
      </p:pic>
      <p:sp>
        <p:nvSpPr>
          <p:cNvPr id="13" name="Rectangle 12"/>
          <p:cNvSpPr/>
          <p:nvPr userDrawn="1"/>
        </p:nvSpPr>
        <p:spPr>
          <a:xfrm>
            <a:off x="6089391" y="0"/>
            <a:ext cx="307443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p:cNvSpPr>
            <a:spLocks noGrp="1"/>
          </p:cNvSpPr>
          <p:nvPr>
            <p:ph type="pic" sz="quarter" idx="10"/>
          </p:nvPr>
        </p:nvSpPr>
        <p:spPr>
          <a:xfrm>
            <a:off x="3071813" y="0"/>
            <a:ext cx="3017044" cy="6858000"/>
          </a:xfrm>
          <a:prstGeom prst="rect">
            <a:avLst/>
          </a:prstGeom>
        </p:spPr>
        <p:txBody>
          <a:bodyPr>
            <a:normAutofit/>
          </a:bodyPr>
          <a:lstStyle>
            <a:lvl1pPr>
              <a:defRPr>
                <a:solidFill>
                  <a:schemeClr val="bg1"/>
                </a:solidFill>
              </a:defRPr>
            </a:lvl1pPr>
          </a:lstStyle>
          <a:p>
            <a:endParaRPr lang="en-US" dirty="0"/>
          </a:p>
        </p:txBody>
      </p:sp>
      <p:sp>
        <p:nvSpPr>
          <p:cNvPr id="16" name="Text Placeholder 15"/>
          <p:cNvSpPr>
            <a:spLocks noGrp="1"/>
          </p:cNvSpPr>
          <p:nvPr>
            <p:ph type="body" sz="quarter" idx="11"/>
          </p:nvPr>
        </p:nvSpPr>
        <p:spPr>
          <a:xfrm>
            <a:off x="357188" y="1390260"/>
            <a:ext cx="2322910" cy="5048639"/>
          </a:xfrm>
          <a:prstGeom prst="rect">
            <a:avLst/>
          </a:prstGeom>
        </p:spPr>
        <p:txBody>
          <a:bodyPr>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1"/>
          <p:cNvSpPr>
            <a:spLocks noGrp="1"/>
          </p:cNvSpPr>
          <p:nvPr>
            <p:ph type="title" hasCustomPrompt="1"/>
          </p:nvPr>
        </p:nvSpPr>
        <p:spPr>
          <a:xfrm>
            <a:off x="371354" y="428626"/>
            <a:ext cx="2308743" cy="879363"/>
          </a:xfrm>
          <a:prstGeom prst="rect">
            <a:avLst/>
          </a:prstGeom>
        </p:spPr>
        <p:txBody>
          <a:bodyPr anchor="ctr">
            <a:normAutofit/>
          </a:bodyPr>
          <a:lstStyle>
            <a:lvl1pPr algn="l">
              <a:defRPr>
                <a:solidFill>
                  <a:srgbClr val="CF9D2D"/>
                </a:solidFill>
              </a:defRPr>
            </a:lvl1pPr>
          </a:lstStyle>
          <a:p>
            <a:r>
              <a:rPr lang="en-US" dirty="0" smtClean="0"/>
              <a:t>Title</a:t>
            </a:r>
            <a:endParaRPr lang="en-US" dirty="0"/>
          </a:p>
        </p:txBody>
      </p:sp>
      <p:sp>
        <p:nvSpPr>
          <p:cNvPr id="19" name="Text Placeholder 18"/>
          <p:cNvSpPr>
            <a:spLocks noGrp="1"/>
          </p:cNvSpPr>
          <p:nvPr>
            <p:ph type="body" sz="quarter" idx="12"/>
          </p:nvPr>
        </p:nvSpPr>
        <p:spPr>
          <a:xfrm>
            <a:off x="6326155" y="428626"/>
            <a:ext cx="2519266" cy="2958386"/>
          </a:xfrm>
          <a:prstGeom prst="rect">
            <a:avLst/>
          </a:prstGeom>
        </p:spPr>
        <p:txBody>
          <a:bodyPr>
            <a:normAutofit/>
          </a:bodyPr>
          <a:lstStyle>
            <a:lvl1pPr marL="0" indent="0">
              <a:buNone/>
              <a:defRPr>
                <a:solidFill>
                  <a:srgbClr val="001A42"/>
                </a:solidFill>
              </a:defRPr>
            </a:lvl1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ext Placeholder 18"/>
          <p:cNvSpPr>
            <a:spLocks noGrp="1"/>
          </p:cNvSpPr>
          <p:nvPr>
            <p:ph type="body" sz="quarter" idx="13"/>
          </p:nvPr>
        </p:nvSpPr>
        <p:spPr>
          <a:xfrm>
            <a:off x="6326155" y="3610366"/>
            <a:ext cx="2519266" cy="2977046"/>
          </a:xfrm>
          <a:prstGeom prst="rect">
            <a:avLst/>
          </a:prstGeom>
        </p:spPr>
        <p:txBody>
          <a:bodyPr>
            <a:normAutofit/>
          </a:bodyPr>
          <a:lstStyle>
            <a:lvl1pPr marL="0" indent="0">
              <a:buNone/>
              <a:defRPr>
                <a:solidFill>
                  <a:srgbClr val="001A42"/>
                </a:solidFill>
              </a:defRPr>
            </a:lvl1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21952963"/>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t="45468" b="15723"/>
          <a:stretch/>
        </p:blipFill>
        <p:spPr>
          <a:xfrm>
            <a:off x="0" y="3694923"/>
            <a:ext cx="9144000" cy="3153747"/>
          </a:xfrm>
          <a:prstGeom prst="rect">
            <a:avLst/>
          </a:prstGeom>
        </p:spPr>
      </p:pic>
      <p:sp>
        <p:nvSpPr>
          <p:cNvPr id="2" name="Title 1"/>
          <p:cNvSpPr>
            <a:spLocks noGrp="1"/>
          </p:cNvSpPr>
          <p:nvPr>
            <p:ph type="title" hasCustomPrompt="1"/>
          </p:nvPr>
        </p:nvSpPr>
        <p:spPr>
          <a:xfrm>
            <a:off x="628650" y="365126"/>
            <a:ext cx="7886700" cy="838524"/>
          </a:xfrm>
          <a:prstGeom prst="rect">
            <a:avLst/>
          </a:prstGeom>
        </p:spPr>
        <p:txBody>
          <a:bodyPr>
            <a:normAutofit/>
          </a:bodyPr>
          <a:lstStyle>
            <a:lvl1pPr algn="ctr">
              <a:defRPr>
                <a:solidFill>
                  <a:srgbClr val="001A42"/>
                </a:solidFill>
              </a:defRPr>
            </a:lvl1pPr>
          </a:lstStyle>
          <a:p>
            <a:r>
              <a:rPr lang="en-US" dirty="0" smtClean="0"/>
              <a:t>Thank You</a:t>
            </a:r>
            <a:endParaRPr lang="en-US" dirty="0"/>
          </a:p>
        </p:txBody>
      </p:sp>
      <p:sp>
        <p:nvSpPr>
          <p:cNvPr id="6" name="Text Placeholder 5"/>
          <p:cNvSpPr>
            <a:spLocks noGrp="1"/>
          </p:cNvSpPr>
          <p:nvPr>
            <p:ph type="body" sz="quarter" idx="12" hasCustomPrompt="1"/>
          </p:nvPr>
        </p:nvSpPr>
        <p:spPr>
          <a:xfrm>
            <a:off x="628650" y="1501775"/>
            <a:ext cx="7886700" cy="654050"/>
          </a:xfrm>
          <a:prstGeom prst="rect">
            <a:avLst/>
          </a:prstGeom>
        </p:spPr>
        <p:txBody>
          <a:bodyPr>
            <a:normAutofit/>
          </a:bodyPr>
          <a:lstStyle>
            <a:lvl1pPr marL="0" indent="0" algn="ctr">
              <a:buNone/>
              <a:defRPr sz="1800">
                <a:solidFill>
                  <a:srgbClr val="001A42"/>
                </a:solidFill>
              </a:defRPr>
            </a:lvl1pPr>
          </a:lstStyle>
          <a:p>
            <a:pPr lvl="0"/>
            <a:r>
              <a:rPr lang="en-US" dirty="0" smtClean="0"/>
              <a:t>For more information about xxx, contact:</a:t>
            </a:r>
          </a:p>
        </p:txBody>
      </p:sp>
      <p:sp>
        <p:nvSpPr>
          <p:cNvPr id="8" name="Picture Placeholder 7"/>
          <p:cNvSpPr>
            <a:spLocks noGrp="1"/>
          </p:cNvSpPr>
          <p:nvPr>
            <p:ph type="pic" sz="quarter" idx="13"/>
          </p:nvPr>
        </p:nvSpPr>
        <p:spPr>
          <a:xfrm>
            <a:off x="628651" y="2543641"/>
            <a:ext cx="1781858" cy="2373592"/>
          </a:xfrm>
          <a:prstGeom prst="rect">
            <a:avLst/>
          </a:prstGeom>
        </p:spPr>
        <p:txBody>
          <a:bodyPr/>
          <a:lstStyle>
            <a:lvl1pPr marL="0" indent="0">
              <a:buNone/>
              <a:defRPr sz="1800">
                <a:solidFill>
                  <a:srgbClr val="001A42"/>
                </a:solidFill>
              </a:defRPr>
            </a:lvl1pPr>
          </a:lstStyle>
          <a:p>
            <a:endParaRPr lang="en-US" dirty="0"/>
          </a:p>
        </p:txBody>
      </p:sp>
      <p:sp>
        <p:nvSpPr>
          <p:cNvPr id="13" name="Rectangle 12"/>
          <p:cNvSpPr/>
          <p:nvPr userDrawn="1"/>
        </p:nvSpPr>
        <p:spPr>
          <a:xfrm>
            <a:off x="212171" y="0"/>
            <a:ext cx="178475" cy="474562"/>
          </a:xfrm>
          <a:prstGeom prst="rect">
            <a:avLst/>
          </a:prstGeom>
          <a:solidFill>
            <a:srgbClr val="CF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4" hasCustomPrompt="1"/>
          </p:nvPr>
        </p:nvSpPr>
        <p:spPr>
          <a:xfrm>
            <a:off x="628650" y="5070681"/>
            <a:ext cx="1781859" cy="671480"/>
          </a:xfrm>
          <a:prstGeom prst="rect">
            <a:avLst/>
          </a:prstGeom>
        </p:spPr>
        <p:txBody>
          <a:bodyPr>
            <a:normAutofit/>
          </a:bodyPr>
          <a:lstStyle>
            <a:lvl1pPr marL="0" indent="0" algn="ctr">
              <a:buNone/>
              <a:defRPr sz="1200">
                <a:solidFill>
                  <a:schemeClr val="bg1"/>
                </a:solidFill>
              </a:defRPr>
            </a:lvl1pPr>
          </a:lstStyle>
          <a:p>
            <a:pPr lvl="0"/>
            <a:r>
              <a:rPr lang="en-US" dirty="0" smtClean="0"/>
              <a:t>First </a:t>
            </a:r>
            <a:r>
              <a:rPr lang="en-US" dirty="0" err="1" smtClean="0"/>
              <a:t>Lastname</a:t>
            </a:r>
            <a:endParaRPr lang="en-US" dirty="0"/>
          </a:p>
        </p:txBody>
      </p:sp>
      <p:sp>
        <p:nvSpPr>
          <p:cNvPr id="16" name="Picture Placeholder 7"/>
          <p:cNvSpPr>
            <a:spLocks noGrp="1"/>
          </p:cNvSpPr>
          <p:nvPr>
            <p:ph type="pic" sz="quarter" idx="15"/>
          </p:nvPr>
        </p:nvSpPr>
        <p:spPr>
          <a:xfrm>
            <a:off x="2656015" y="2543641"/>
            <a:ext cx="1781858" cy="2373592"/>
          </a:xfrm>
          <a:prstGeom prst="rect">
            <a:avLst/>
          </a:prstGeom>
        </p:spPr>
        <p:txBody>
          <a:bodyPr/>
          <a:lstStyle>
            <a:lvl1pPr marL="0" indent="0">
              <a:buNone/>
              <a:defRPr sz="1800">
                <a:solidFill>
                  <a:srgbClr val="001A42"/>
                </a:solidFill>
              </a:defRPr>
            </a:lvl1pPr>
          </a:lstStyle>
          <a:p>
            <a:endParaRPr lang="en-US" dirty="0"/>
          </a:p>
        </p:txBody>
      </p:sp>
      <p:sp>
        <p:nvSpPr>
          <p:cNvPr id="17" name="Text Placeholder 14"/>
          <p:cNvSpPr>
            <a:spLocks noGrp="1"/>
          </p:cNvSpPr>
          <p:nvPr>
            <p:ph type="body" sz="quarter" idx="16" hasCustomPrompt="1"/>
          </p:nvPr>
        </p:nvSpPr>
        <p:spPr>
          <a:xfrm>
            <a:off x="2656014" y="5070681"/>
            <a:ext cx="1781859" cy="671480"/>
          </a:xfrm>
          <a:prstGeom prst="rect">
            <a:avLst/>
          </a:prstGeom>
        </p:spPr>
        <p:txBody>
          <a:bodyPr>
            <a:normAutofit/>
          </a:bodyPr>
          <a:lstStyle>
            <a:lvl1pPr marL="0" indent="0" algn="ctr">
              <a:buNone/>
              <a:defRPr sz="1200">
                <a:solidFill>
                  <a:schemeClr val="bg1"/>
                </a:solidFill>
              </a:defRPr>
            </a:lvl1pPr>
          </a:lstStyle>
          <a:p>
            <a:pPr lvl="0"/>
            <a:r>
              <a:rPr lang="en-US" dirty="0" smtClean="0"/>
              <a:t>First </a:t>
            </a:r>
            <a:r>
              <a:rPr lang="en-US" dirty="0" err="1" smtClean="0"/>
              <a:t>Lastname</a:t>
            </a:r>
            <a:endParaRPr lang="en-US" dirty="0"/>
          </a:p>
        </p:txBody>
      </p:sp>
      <p:sp>
        <p:nvSpPr>
          <p:cNvPr id="18" name="Picture Placeholder 7"/>
          <p:cNvSpPr>
            <a:spLocks noGrp="1"/>
          </p:cNvSpPr>
          <p:nvPr>
            <p:ph type="pic" sz="quarter" idx="17"/>
          </p:nvPr>
        </p:nvSpPr>
        <p:spPr>
          <a:xfrm>
            <a:off x="4706127" y="2543641"/>
            <a:ext cx="1781858" cy="2373592"/>
          </a:xfrm>
          <a:prstGeom prst="rect">
            <a:avLst/>
          </a:prstGeom>
        </p:spPr>
        <p:txBody>
          <a:bodyPr/>
          <a:lstStyle>
            <a:lvl1pPr marL="0" indent="0">
              <a:buNone/>
              <a:defRPr sz="1800">
                <a:solidFill>
                  <a:srgbClr val="001A42"/>
                </a:solidFill>
              </a:defRPr>
            </a:lvl1pPr>
          </a:lstStyle>
          <a:p>
            <a:endParaRPr lang="en-US" dirty="0"/>
          </a:p>
        </p:txBody>
      </p:sp>
      <p:sp>
        <p:nvSpPr>
          <p:cNvPr id="19" name="Text Placeholder 14"/>
          <p:cNvSpPr>
            <a:spLocks noGrp="1"/>
          </p:cNvSpPr>
          <p:nvPr>
            <p:ph type="body" sz="quarter" idx="18" hasCustomPrompt="1"/>
          </p:nvPr>
        </p:nvSpPr>
        <p:spPr>
          <a:xfrm>
            <a:off x="4706126" y="5070681"/>
            <a:ext cx="1781859" cy="671480"/>
          </a:xfrm>
          <a:prstGeom prst="rect">
            <a:avLst/>
          </a:prstGeom>
        </p:spPr>
        <p:txBody>
          <a:bodyPr>
            <a:normAutofit/>
          </a:bodyPr>
          <a:lstStyle>
            <a:lvl1pPr marL="0" indent="0" algn="ctr">
              <a:buNone/>
              <a:defRPr sz="1200">
                <a:solidFill>
                  <a:schemeClr val="bg1"/>
                </a:solidFill>
              </a:defRPr>
            </a:lvl1pPr>
          </a:lstStyle>
          <a:p>
            <a:pPr lvl="0"/>
            <a:r>
              <a:rPr lang="en-US" dirty="0" smtClean="0"/>
              <a:t>First </a:t>
            </a:r>
            <a:r>
              <a:rPr lang="en-US" dirty="0" err="1" smtClean="0"/>
              <a:t>Lastname</a:t>
            </a:r>
            <a:endParaRPr lang="en-US" dirty="0"/>
          </a:p>
        </p:txBody>
      </p:sp>
      <p:sp>
        <p:nvSpPr>
          <p:cNvPr id="20" name="Picture Placeholder 7"/>
          <p:cNvSpPr>
            <a:spLocks noGrp="1"/>
          </p:cNvSpPr>
          <p:nvPr>
            <p:ph type="pic" sz="quarter" idx="19"/>
          </p:nvPr>
        </p:nvSpPr>
        <p:spPr>
          <a:xfrm>
            <a:off x="6733492" y="2543641"/>
            <a:ext cx="1781858" cy="2373592"/>
          </a:xfrm>
          <a:prstGeom prst="rect">
            <a:avLst/>
          </a:prstGeom>
        </p:spPr>
        <p:txBody>
          <a:bodyPr/>
          <a:lstStyle>
            <a:lvl1pPr marL="0" indent="0">
              <a:buNone/>
              <a:defRPr sz="1800">
                <a:solidFill>
                  <a:srgbClr val="001A42"/>
                </a:solidFill>
              </a:defRPr>
            </a:lvl1pPr>
          </a:lstStyle>
          <a:p>
            <a:endParaRPr lang="en-US" dirty="0"/>
          </a:p>
        </p:txBody>
      </p:sp>
      <p:sp>
        <p:nvSpPr>
          <p:cNvPr id="21" name="Text Placeholder 14"/>
          <p:cNvSpPr>
            <a:spLocks noGrp="1"/>
          </p:cNvSpPr>
          <p:nvPr>
            <p:ph type="body" sz="quarter" idx="20" hasCustomPrompt="1"/>
          </p:nvPr>
        </p:nvSpPr>
        <p:spPr>
          <a:xfrm>
            <a:off x="6733491" y="5070681"/>
            <a:ext cx="1781859" cy="671480"/>
          </a:xfrm>
          <a:prstGeom prst="rect">
            <a:avLst/>
          </a:prstGeom>
        </p:spPr>
        <p:txBody>
          <a:bodyPr>
            <a:normAutofit/>
          </a:bodyPr>
          <a:lstStyle>
            <a:lvl1pPr marL="0" indent="0" algn="ctr">
              <a:buNone/>
              <a:defRPr sz="1200">
                <a:solidFill>
                  <a:schemeClr val="bg1"/>
                </a:solidFill>
              </a:defRPr>
            </a:lvl1pPr>
          </a:lstStyle>
          <a:p>
            <a:pPr lvl="0"/>
            <a:r>
              <a:rPr lang="en-US" dirty="0" smtClean="0"/>
              <a:t>First </a:t>
            </a:r>
            <a:r>
              <a:rPr lang="en-US" dirty="0" err="1" smtClean="0"/>
              <a:t>Lastname</a:t>
            </a:r>
            <a:endParaRPr lang="en-US" dirty="0"/>
          </a:p>
        </p:txBody>
      </p:sp>
    </p:spTree>
    <p:extLst>
      <p:ext uri="{BB962C8B-B14F-4D97-AF65-F5344CB8AC3E}">
        <p14:creationId xmlns:p14="http://schemas.microsoft.com/office/powerpoint/2010/main" val="11580456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29EF1B-49F2-4D6D-8857-1A584FC72923}"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1CE59A-3EC5-410C-80E4-3AD82E41375D}" type="slidenum">
              <a:rPr lang="en-US" smtClean="0"/>
              <a:t>‹#›</a:t>
            </a:fld>
            <a:endParaRPr lang="en-US"/>
          </a:p>
        </p:txBody>
      </p:sp>
    </p:spTree>
    <p:extLst>
      <p:ext uri="{BB962C8B-B14F-4D97-AF65-F5344CB8AC3E}">
        <p14:creationId xmlns:p14="http://schemas.microsoft.com/office/powerpoint/2010/main" val="18376037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29EF1B-49F2-4D6D-8857-1A584FC72923}"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1CE59A-3EC5-410C-80E4-3AD82E41375D}" type="slidenum">
              <a:rPr lang="en-US" smtClean="0"/>
              <a:t>‹#›</a:t>
            </a:fld>
            <a:endParaRPr lang="en-US"/>
          </a:p>
        </p:txBody>
      </p:sp>
    </p:spTree>
    <p:extLst>
      <p:ext uri="{BB962C8B-B14F-4D97-AF65-F5344CB8AC3E}">
        <p14:creationId xmlns:p14="http://schemas.microsoft.com/office/powerpoint/2010/main" val="5409653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C29EF1B-49F2-4D6D-8857-1A584FC72923}"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1CE59A-3EC5-410C-80E4-3AD82E41375D}" type="slidenum">
              <a:rPr lang="en-US" smtClean="0"/>
              <a:t>‹#›</a:t>
            </a:fld>
            <a:endParaRPr lang="en-US"/>
          </a:p>
        </p:txBody>
      </p:sp>
    </p:spTree>
    <p:extLst>
      <p:ext uri="{BB962C8B-B14F-4D97-AF65-F5344CB8AC3E}">
        <p14:creationId xmlns:p14="http://schemas.microsoft.com/office/powerpoint/2010/main" val="32456672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29EF1B-49F2-4D6D-8857-1A584FC72923}"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1CE59A-3EC5-410C-80E4-3AD82E41375D}" type="slidenum">
              <a:rPr lang="en-US" smtClean="0"/>
              <a:t>‹#›</a:t>
            </a:fld>
            <a:endParaRPr lang="en-US"/>
          </a:p>
        </p:txBody>
      </p:sp>
    </p:spTree>
    <p:extLst>
      <p:ext uri="{BB962C8B-B14F-4D97-AF65-F5344CB8AC3E}">
        <p14:creationId xmlns:p14="http://schemas.microsoft.com/office/powerpoint/2010/main" val="39230494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29EF1B-49F2-4D6D-8857-1A584FC72923}" type="datetimeFigureOut">
              <a:rPr lang="en-US" smtClean="0"/>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1CE59A-3EC5-410C-80E4-3AD82E41375D}" type="slidenum">
              <a:rPr lang="en-US" smtClean="0"/>
              <a:t>‹#›</a:t>
            </a:fld>
            <a:endParaRPr lang="en-US"/>
          </a:p>
        </p:txBody>
      </p:sp>
    </p:spTree>
    <p:extLst>
      <p:ext uri="{BB962C8B-B14F-4D97-AF65-F5344CB8AC3E}">
        <p14:creationId xmlns:p14="http://schemas.microsoft.com/office/powerpoint/2010/main" val="29379297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29EF1B-49F2-4D6D-8857-1A584FC72923}" type="datetimeFigureOut">
              <a:rPr lang="en-US" smtClean="0"/>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1CE59A-3EC5-410C-80E4-3AD82E41375D}" type="slidenum">
              <a:rPr lang="en-US" smtClean="0"/>
              <a:t>‹#›</a:t>
            </a:fld>
            <a:endParaRPr lang="en-US"/>
          </a:p>
        </p:txBody>
      </p:sp>
    </p:spTree>
    <p:extLst>
      <p:ext uri="{BB962C8B-B14F-4D97-AF65-F5344CB8AC3E}">
        <p14:creationId xmlns:p14="http://schemas.microsoft.com/office/powerpoint/2010/main" val="26065904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29EF1B-49F2-4D6D-8857-1A584FC72923}" type="datetimeFigureOut">
              <a:rPr lang="en-US" smtClean="0"/>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1CE59A-3EC5-410C-80E4-3AD82E41375D}" type="slidenum">
              <a:rPr lang="en-US" smtClean="0"/>
              <a:t>‹#›</a:t>
            </a:fld>
            <a:endParaRPr lang="en-US"/>
          </a:p>
        </p:txBody>
      </p:sp>
    </p:spTree>
    <p:extLst>
      <p:ext uri="{BB962C8B-B14F-4D97-AF65-F5344CB8AC3E}">
        <p14:creationId xmlns:p14="http://schemas.microsoft.com/office/powerpoint/2010/main" val="27820647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AC29EF1B-49F2-4D6D-8857-1A584FC72923}"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1CE59A-3EC5-410C-80E4-3AD82E41375D}" type="slidenum">
              <a:rPr lang="en-US" smtClean="0"/>
              <a:t>‹#›</a:t>
            </a:fld>
            <a:endParaRPr lang="en-US"/>
          </a:p>
        </p:txBody>
      </p:sp>
    </p:spTree>
    <p:extLst>
      <p:ext uri="{BB962C8B-B14F-4D97-AF65-F5344CB8AC3E}">
        <p14:creationId xmlns:p14="http://schemas.microsoft.com/office/powerpoint/2010/main" val="3660049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pSp>
        <p:nvGrpSpPr>
          <p:cNvPr id="4" name="Group 1"/>
          <p:cNvGrpSpPr>
            <a:grpSpLocks/>
          </p:cNvGrpSpPr>
          <p:nvPr userDrawn="1"/>
        </p:nvGrpSpPr>
        <p:grpSpPr bwMode="auto">
          <a:xfrm>
            <a:off x="0" y="0"/>
            <a:ext cx="9150350" cy="1147763"/>
            <a:chOff x="0" y="1"/>
            <a:chExt cx="9150492" cy="1146969"/>
          </a:xfrm>
        </p:grpSpPr>
        <p:sp>
          <p:nvSpPr>
            <p:cNvPr id="5" name="Rectangle 4"/>
            <p:cNvSpPr>
              <a:spLocks noChangeArrowheads="1"/>
            </p:cNvSpPr>
            <p:nvPr/>
          </p:nvSpPr>
          <p:spPr bwMode="auto">
            <a:xfrm>
              <a:off x="0" y="1"/>
              <a:ext cx="9144142" cy="1142209"/>
            </a:xfrm>
            <a:prstGeom prst="rect">
              <a:avLst/>
            </a:prstGeom>
            <a:solidFill>
              <a:srgbClr val="0A283F"/>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defRPr/>
              </a:pPr>
              <a:endParaRPr lang="en-US" altLang="en-US" sz="1000" b="1" dirty="0" smtClean="0">
                <a:solidFill>
                  <a:srgbClr val="000000"/>
                </a:solidFill>
                <a:latin typeface="Arial Black" pitchFamily="34" charset="0"/>
              </a:endParaRPr>
            </a:p>
          </p:txBody>
        </p:sp>
        <p:sp>
          <p:nvSpPr>
            <p:cNvPr id="6" name="Rectangle 5"/>
            <p:cNvSpPr>
              <a:spLocks/>
            </p:cNvSpPr>
            <p:nvPr/>
          </p:nvSpPr>
          <p:spPr bwMode="auto">
            <a:xfrm>
              <a:off x="7239000" y="1"/>
              <a:ext cx="1910780" cy="1146969"/>
            </a:xfrm>
            <a:custGeom>
              <a:avLst/>
              <a:gdLst>
                <a:gd name="T0" fmla="*/ 2147483646 w 1528624"/>
                <a:gd name="T1" fmla="*/ 0 h 917575"/>
                <a:gd name="T2" fmla="*/ 2147483646 w 1528624"/>
                <a:gd name="T3" fmla="*/ 0 h 917575"/>
                <a:gd name="T4" fmla="*/ 2147483646 w 1528624"/>
                <a:gd name="T5" fmla="*/ 2147483646 h 917575"/>
                <a:gd name="T6" fmla="*/ 0 w 1528624"/>
                <a:gd name="T7" fmla="*/ 2147483646 h 917575"/>
                <a:gd name="T8" fmla="*/ 2147483646 w 1528624"/>
                <a:gd name="T9" fmla="*/ 0 h 9175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8624" h="917575">
                  <a:moveTo>
                    <a:pt x="553720" y="0"/>
                  </a:moveTo>
                  <a:lnTo>
                    <a:pt x="1526540" y="0"/>
                  </a:lnTo>
                  <a:cubicBezTo>
                    <a:pt x="1525482" y="267758"/>
                    <a:pt x="1529503" y="649817"/>
                    <a:pt x="1528445" y="917575"/>
                  </a:cubicBezTo>
                  <a:lnTo>
                    <a:pt x="0" y="913130"/>
                  </a:lnTo>
                  <a:lnTo>
                    <a:pt x="553720" y="0"/>
                  </a:lnTo>
                  <a:close/>
                </a:path>
              </a:pathLst>
            </a:custGeom>
            <a:solidFill>
              <a:srgbClr val="FAB90F"/>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a:lstStyle/>
            <a:p>
              <a:endParaRPr lang="en-US" dirty="0"/>
            </a:p>
          </p:txBody>
        </p:sp>
        <p:sp>
          <p:nvSpPr>
            <p:cNvPr id="7" name="Rectangle 5"/>
            <p:cNvSpPr>
              <a:spLocks/>
            </p:cNvSpPr>
            <p:nvPr/>
          </p:nvSpPr>
          <p:spPr bwMode="auto">
            <a:xfrm>
              <a:off x="7537452" y="219075"/>
              <a:ext cx="1613040" cy="927100"/>
            </a:xfrm>
            <a:custGeom>
              <a:avLst/>
              <a:gdLst>
                <a:gd name="T0" fmla="*/ 536575 w 1613040"/>
                <a:gd name="T1" fmla="*/ 0 h 927100"/>
                <a:gd name="T2" fmla="*/ 1609725 w 1613040"/>
                <a:gd name="T3" fmla="*/ 0 h 927100"/>
                <a:gd name="T4" fmla="*/ 1612900 w 1613040"/>
                <a:gd name="T5" fmla="*/ 927100 h 927100"/>
                <a:gd name="T6" fmla="*/ 0 w 1613040"/>
                <a:gd name="T7" fmla="*/ 923925 h 927100"/>
                <a:gd name="T8" fmla="*/ 536575 w 1613040"/>
                <a:gd name="T9" fmla="*/ 0 h 927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13040" h="927100">
                  <a:moveTo>
                    <a:pt x="536575" y="0"/>
                  </a:moveTo>
                  <a:lnTo>
                    <a:pt x="1609725" y="0"/>
                  </a:lnTo>
                  <a:cubicBezTo>
                    <a:pt x="1608667" y="267758"/>
                    <a:pt x="1613958" y="659342"/>
                    <a:pt x="1612900" y="927100"/>
                  </a:cubicBezTo>
                  <a:lnTo>
                    <a:pt x="0" y="923925"/>
                  </a:lnTo>
                  <a:lnTo>
                    <a:pt x="536575" y="0"/>
                  </a:lnTo>
                  <a:close/>
                </a:path>
              </a:pathLst>
            </a:custGeom>
            <a:solidFill>
              <a:srgbClr val="299DEB"/>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a:lstStyle/>
            <a:p>
              <a:endParaRPr lang="en-US" dirty="0"/>
            </a:p>
          </p:txBody>
        </p:sp>
        <p:pic>
          <p:nvPicPr>
            <p:cNvPr id="8" name="Picture 5" descr="NAVSEA Warfare Centers - Carderock Logo Whi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457200"/>
              <a:ext cx="12005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457200" y="1600200"/>
            <a:ext cx="8229600" cy="4525963"/>
          </a:xfrm>
          <a:prstGeom prst="rect">
            <a:avLst/>
          </a:prstGeom>
        </p:spPr>
        <p:txBody>
          <a:bodyPr/>
          <a:lstStyle>
            <a:lvl1pPr marL="0" indent="0">
              <a:buNone/>
              <a:defRPr sz="2400" b="1">
                <a:solidFill>
                  <a:schemeClr val="accent1">
                    <a:lumMod val="50000"/>
                  </a:schemeClr>
                </a:solidFill>
                <a:latin typeface="Arial Narrow" panose="020B0606020202030204" pitchFamily="34" charset="0"/>
              </a:defRPr>
            </a:lvl1pPr>
            <a:lvl2pPr marL="742950" indent="-285750">
              <a:buFont typeface="Arial" panose="020B0604020202020204" pitchFamily="34" charset="0"/>
              <a:buChar char="•"/>
              <a:defRPr sz="2000">
                <a:solidFill>
                  <a:schemeClr val="accent1">
                    <a:lumMod val="50000"/>
                  </a:schemeClr>
                </a:solidFill>
                <a:latin typeface="Arial Narrow" panose="020B0606020202030204" pitchFamily="34" charset="0"/>
              </a:defRPr>
            </a:lvl2pPr>
            <a:lvl3pPr marL="1143000" indent="-228600">
              <a:buFont typeface="Arial" panose="020B0604020202020204" pitchFamily="34" charset="0"/>
              <a:buChar char="•"/>
              <a:defRPr sz="1800">
                <a:solidFill>
                  <a:schemeClr val="accent1">
                    <a:lumMod val="50000"/>
                  </a:schemeClr>
                </a:solidFill>
                <a:latin typeface="Arial Narrow" panose="020B0606020202030204" pitchFamily="34" charset="0"/>
              </a:defRPr>
            </a:lvl3pPr>
            <a:lvl4pPr marL="1600200" indent="-228600">
              <a:buFont typeface="Arial" panose="020B0604020202020204" pitchFamily="34" charset="0"/>
              <a:buChar char="•"/>
              <a:defRPr sz="1600">
                <a:solidFill>
                  <a:schemeClr val="accent1">
                    <a:lumMod val="50000"/>
                  </a:schemeClr>
                </a:solidFill>
                <a:latin typeface="Arial Narrow" panose="020B0606020202030204" pitchFamily="34" charset="0"/>
              </a:defRPr>
            </a:lvl4pPr>
            <a:lvl5pPr marL="2057400" indent="-228600">
              <a:buFont typeface="Arial" panose="020B0604020202020204" pitchFamily="34" charset="0"/>
              <a:buChar char="•"/>
              <a:defRPr sz="1400">
                <a:solidFill>
                  <a:schemeClr val="accent1">
                    <a:lumMod val="50000"/>
                  </a:schemeClr>
                </a:solidFill>
                <a:latin typeface="Arial Narrow" panose="020B0606020202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274638"/>
            <a:ext cx="8229600" cy="715962"/>
          </a:xfrm>
          <a:prstGeom prst="rect">
            <a:avLst/>
          </a:prstGeom>
        </p:spPr>
        <p:txBody>
          <a:bodyPr/>
          <a:lstStyle>
            <a:lvl1pPr algn="l">
              <a:defRPr sz="3600">
                <a:solidFill>
                  <a:schemeClr val="bg1"/>
                </a:solidFill>
                <a:latin typeface="Arial Narrow" panose="020B0606020202030204" pitchFamily="34" charset="0"/>
              </a:defRPr>
            </a:lvl1pPr>
          </a:lstStyle>
          <a:p>
            <a:r>
              <a:rPr lang="en-US" dirty="0" smtClean="0"/>
              <a:t>Click to edit Master title style</a:t>
            </a:r>
            <a:endParaRPr lang="en-US" dirty="0"/>
          </a:p>
        </p:txBody>
      </p:sp>
      <p:sp>
        <p:nvSpPr>
          <p:cNvPr id="9" name="Slide Number Placeholder 5"/>
          <p:cNvSpPr>
            <a:spLocks noGrp="1"/>
          </p:cNvSpPr>
          <p:nvPr>
            <p:ph type="sldNum" sz="quarter" idx="10"/>
          </p:nvPr>
        </p:nvSpPr>
        <p:spPr>
          <a:xfrm>
            <a:off x="3352800" y="6626225"/>
            <a:ext cx="5486400" cy="234950"/>
          </a:xfrm>
          <a:prstGeom prst="rect">
            <a:avLst/>
          </a:prstGeom>
        </p:spPr>
        <p:txBody>
          <a:bodyPr vert="horz" wrap="square" lIns="91440" tIns="45720" rIns="91440" bIns="45720" numCol="1" anchor="t" anchorCtr="0" compatLnSpc="1">
            <a:prstTxWarp prst="textNoShape">
              <a:avLst/>
            </a:prstTxWarp>
          </a:bodyPr>
          <a:lstStyle>
            <a:lvl1pPr eaLnBrk="1" hangingPunct="1">
              <a:defRPr sz="900">
                <a:solidFill>
                  <a:srgbClr val="002060"/>
                </a:solidFill>
                <a:latin typeface="Arial Narrow" panose="020B0606020202030204" pitchFamily="34" charset="0"/>
              </a:defRPr>
            </a:lvl1pPr>
          </a:lstStyle>
          <a:p>
            <a:pPr>
              <a:defRPr/>
            </a:pPr>
            <a:r>
              <a:rPr lang="en-US" altLang="en-US" dirty="0"/>
              <a:t>Distribution Statement  Here:. 	</a:t>
            </a:r>
            <a:fld id="{D7190819-FD27-4565-899E-ECA616DC62FB}" type="slidenum">
              <a:rPr lang="en-US" altLang="en-US"/>
              <a:pPr>
                <a:defRPr/>
              </a:pPr>
              <a:t>‹#›</a:t>
            </a:fld>
            <a:endParaRPr lang="en-US" altLang="en-US" dirty="0"/>
          </a:p>
        </p:txBody>
      </p:sp>
    </p:spTree>
    <p:extLst>
      <p:ext uri="{BB962C8B-B14F-4D97-AF65-F5344CB8AC3E}">
        <p14:creationId xmlns:p14="http://schemas.microsoft.com/office/powerpoint/2010/main" val="42920244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AC29EF1B-49F2-4D6D-8857-1A584FC72923}"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1CE59A-3EC5-410C-80E4-3AD82E41375D}" type="slidenum">
              <a:rPr lang="en-US" smtClean="0"/>
              <a:t>‹#›</a:t>
            </a:fld>
            <a:endParaRPr lang="en-US"/>
          </a:p>
        </p:txBody>
      </p:sp>
    </p:spTree>
    <p:extLst>
      <p:ext uri="{BB962C8B-B14F-4D97-AF65-F5344CB8AC3E}">
        <p14:creationId xmlns:p14="http://schemas.microsoft.com/office/powerpoint/2010/main" val="33238451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29EF1B-49F2-4D6D-8857-1A584FC72923}"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1CE59A-3EC5-410C-80E4-3AD82E41375D}" type="slidenum">
              <a:rPr lang="en-US" smtClean="0"/>
              <a:t>‹#›</a:t>
            </a:fld>
            <a:endParaRPr lang="en-US"/>
          </a:p>
        </p:txBody>
      </p:sp>
    </p:spTree>
    <p:extLst>
      <p:ext uri="{BB962C8B-B14F-4D97-AF65-F5344CB8AC3E}">
        <p14:creationId xmlns:p14="http://schemas.microsoft.com/office/powerpoint/2010/main" val="14304908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29EF1B-49F2-4D6D-8857-1A584FC72923}"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1CE59A-3EC5-410C-80E4-3AD82E41375D}" type="slidenum">
              <a:rPr lang="en-US" smtClean="0"/>
              <a:t>‹#›</a:t>
            </a:fld>
            <a:endParaRPr lang="en-US"/>
          </a:p>
        </p:txBody>
      </p:sp>
    </p:spTree>
    <p:extLst>
      <p:ext uri="{BB962C8B-B14F-4D97-AF65-F5344CB8AC3E}">
        <p14:creationId xmlns:p14="http://schemas.microsoft.com/office/powerpoint/2010/main" val="1869834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pSp>
        <p:nvGrpSpPr>
          <p:cNvPr id="4" name="Group 1"/>
          <p:cNvGrpSpPr>
            <a:grpSpLocks/>
          </p:cNvGrpSpPr>
          <p:nvPr userDrawn="1"/>
        </p:nvGrpSpPr>
        <p:grpSpPr bwMode="auto">
          <a:xfrm>
            <a:off x="0" y="6548438"/>
            <a:ext cx="9144000" cy="309562"/>
            <a:chOff x="0" y="6548805"/>
            <a:chExt cx="9144000" cy="309580"/>
          </a:xfrm>
        </p:grpSpPr>
        <p:sp>
          <p:nvSpPr>
            <p:cNvPr id="5" name="Rectangle 4"/>
            <p:cNvSpPr>
              <a:spLocks noChangeArrowheads="1"/>
            </p:cNvSpPr>
            <p:nvPr/>
          </p:nvSpPr>
          <p:spPr bwMode="auto">
            <a:xfrm flipV="1">
              <a:off x="0" y="6629772"/>
              <a:ext cx="9144000" cy="228613"/>
            </a:xfrm>
            <a:prstGeom prst="rect">
              <a:avLst/>
            </a:prstGeom>
            <a:solidFill>
              <a:srgbClr val="0A273F"/>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defRPr/>
              </a:pPr>
              <a:endParaRPr lang="en-US" altLang="en-US" sz="1000" b="1" dirty="0" smtClean="0">
                <a:solidFill>
                  <a:srgbClr val="000000"/>
                </a:solidFill>
                <a:latin typeface="Arial Black" pitchFamily="34" charset="0"/>
              </a:endParaRPr>
            </a:p>
          </p:txBody>
        </p:sp>
        <p:sp>
          <p:nvSpPr>
            <p:cNvPr id="6" name="Rectangle 6"/>
            <p:cNvSpPr>
              <a:spLocks/>
            </p:cNvSpPr>
            <p:nvPr/>
          </p:nvSpPr>
          <p:spPr bwMode="auto">
            <a:xfrm>
              <a:off x="311150" y="6573820"/>
              <a:ext cx="2940050" cy="284180"/>
            </a:xfrm>
            <a:custGeom>
              <a:avLst/>
              <a:gdLst>
                <a:gd name="T0" fmla="*/ 4 w 3343976"/>
                <a:gd name="T1" fmla="*/ 0 h 323222"/>
                <a:gd name="T2" fmla="*/ 4 w 3343976"/>
                <a:gd name="T3" fmla="*/ 4 h 323222"/>
                <a:gd name="T4" fmla="*/ 4 w 3343976"/>
                <a:gd name="T5" fmla="*/ 4 h 323222"/>
                <a:gd name="T6" fmla="*/ 0 w 3343976"/>
                <a:gd name="T7" fmla="*/ 4 h 323222"/>
                <a:gd name="T8" fmla="*/ 4 w 3343976"/>
                <a:gd name="T9" fmla="*/ 0 h 323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43976" h="323222">
                  <a:moveTo>
                    <a:pt x="189749" y="0"/>
                  </a:moveTo>
                  <a:lnTo>
                    <a:pt x="3343976" y="437"/>
                  </a:lnTo>
                  <a:lnTo>
                    <a:pt x="3168794" y="323222"/>
                  </a:lnTo>
                  <a:lnTo>
                    <a:pt x="0" y="322785"/>
                  </a:lnTo>
                  <a:lnTo>
                    <a:pt x="189749" y="0"/>
                  </a:lnTo>
                  <a:close/>
                </a:path>
              </a:pathLst>
            </a:custGeom>
            <a:solidFill>
              <a:srgbClr val="299DEB"/>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a:lstStyle/>
            <a:p>
              <a:endParaRPr lang="en-US" dirty="0"/>
            </a:p>
          </p:txBody>
        </p:sp>
        <p:sp>
          <p:nvSpPr>
            <p:cNvPr id="7" name="Rectangle 6"/>
            <p:cNvSpPr>
              <a:spLocks/>
            </p:cNvSpPr>
            <p:nvPr/>
          </p:nvSpPr>
          <p:spPr bwMode="auto">
            <a:xfrm>
              <a:off x="380999" y="6548805"/>
              <a:ext cx="2803525" cy="309580"/>
            </a:xfrm>
            <a:custGeom>
              <a:avLst/>
              <a:gdLst>
                <a:gd name="T0" fmla="*/ 4 w 3188694"/>
                <a:gd name="T1" fmla="*/ 0 h 352112"/>
                <a:gd name="T2" fmla="*/ 4 w 3188694"/>
                <a:gd name="T3" fmla="*/ 4 h 352112"/>
                <a:gd name="T4" fmla="*/ 4 w 3188694"/>
                <a:gd name="T5" fmla="*/ 4 h 352112"/>
                <a:gd name="T6" fmla="*/ 0 w 3188694"/>
                <a:gd name="T7" fmla="*/ 4 h 352112"/>
                <a:gd name="T8" fmla="*/ 4 w 3188694"/>
                <a:gd name="T9" fmla="*/ 0 h 352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88694" h="352112">
                  <a:moveTo>
                    <a:pt x="211416" y="0"/>
                  </a:moveTo>
                  <a:lnTo>
                    <a:pt x="3188694" y="437"/>
                  </a:lnTo>
                  <a:lnTo>
                    <a:pt x="3006289" y="352112"/>
                  </a:lnTo>
                  <a:lnTo>
                    <a:pt x="0" y="351675"/>
                  </a:lnTo>
                  <a:lnTo>
                    <a:pt x="211416" y="0"/>
                  </a:lnTo>
                  <a:close/>
                </a:path>
              </a:pathLst>
            </a:custGeom>
            <a:solidFill>
              <a:srgbClr val="FAB810"/>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a:lstStyle/>
            <a:p>
              <a:endParaRPr lang="en-US" dirty="0"/>
            </a:p>
          </p:txBody>
        </p:sp>
      </p:grpSp>
      <p:grpSp>
        <p:nvGrpSpPr>
          <p:cNvPr id="8" name="Group 5"/>
          <p:cNvGrpSpPr>
            <a:grpSpLocks/>
          </p:cNvGrpSpPr>
          <p:nvPr userDrawn="1"/>
        </p:nvGrpSpPr>
        <p:grpSpPr bwMode="auto">
          <a:xfrm>
            <a:off x="-6350" y="17463"/>
            <a:ext cx="9150350" cy="896937"/>
            <a:chOff x="-6350" y="17971"/>
            <a:chExt cx="9150350" cy="896429"/>
          </a:xfrm>
        </p:grpSpPr>
        <p:pic>
          <p:nvPicPr>
            <p:cNvPr id="9" name="Picture 6" descr="NAVSEA Warfare Centers - Carderock 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91028" y="208003"/>
              <a:ext cx="1200572" cy="53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6350" y="838243"/>
              <a:ext cx="9150350" cy="76157"/>
            </a:xfrm>
            <a:prstGeom prst="rect">
              <a:avLst/>
            </a:prstGeom>
            <a:solidFill>
              <a:srgbClr val="FAB90F"/>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defRPr/>
              </a:pPr>
              <a:endParaRPr lang="en-US" altLang="en-US" sz="1000" b="1" dirty="0" smtClean="0">
                <a:latin typeface="Arial Black" pitchFamily="34" charset="0"/>
              </a:endParaRPr>
            </a:p>
          </p:txBody>
        </p:sp>
        <p:pic>
          <p:nvPicPr>
            <p:cNvPr id="11" name="Picture 8" descr="Yellow-Blue block opposite upsidedow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971"/>
              <a:ext cx="772532" cy="89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1"/>
          <p:cNvSpPr txBox="1"/>
          <p:nvPr userDrawn="1"/>
        </p:nvSpPr>
        <p:spPr>
          <a:xfrm>
            <a:off x="490538" y="6557963"/>
            <a:ext cx="2667000" cy="292100"/>
          </a:xfrm>
          <a:prstGeom prst="rect">
            <a:avLst/>
          </a:prstGeom>
          <a:noFill/>
        </p:spPr>
        <p:txBody>
          <a:bodyPr>
            <a:spAutoFit/>
          </a:bodyPr>
          <a:lstStyle/>
          <a:p>
            <a:pPr eaLnBrk="1" fontAlgn="auto" hangingPunct="1">
              <a:lnSpc>
                <a:spcPct val="90000"/>
              </a:lnSpc>
              <a:spcBef>
                <a:spcPts val="0"/>
              </a:spcBef>
              <a:spcAft>
                <a:spcPts val="0"/>
              </a:spcAft>
              <a:defRPr/>
            </a:pPr>
            <a:r>
              <a:rPr lang="en-US" sz="1450" b="1" i="1" dirty="0">
                <a:solidFill>
                  <a:srgbClr val="0A283F"/>
                </a:solidFill>
                <a:latin typeface="Arial Narrow"/>
                <a:cs typeface="Arial Narrow"/>
              </a:rPr>
              <a:t>AMERICA’S FLEET STARTS HERE</a:t>
            </a:r>
          </a:p>
        </p:txBody>
      </p:sp>
      <p:sp>
        <p:nvSpPr>
          <p:cNvPr id="3" name="Content Placeholder 2"/>
          <p:cNvSpPr>
            <a:spLocks noGrp="1"/>
          </p:cNvSpPr>
          <p:nvPr>
            <p:ph idx="1"/>
          </p:nvPr>
        </p:nvSpPr>
        <p:spPr>
          <a:xfrm>
            <a:off x="457200" y="990600"/>
            <a:ext cx="8229600" cy="4525963"/>
          </a:xfrm>
          <a:prstGeom prst="rect">
            <a:avLst/>
          </a:prstGeom>
        </p:spPr>
        <p:txBody>
          <a:bodyPr/>
          <a:lstStyle>
            <a:lvl1pPr marL="0" indent="0">
              <a:buNone/>
              <a:defRPr sz="2400" b="1">
                <a:solidFill>
                  <a:schemeClr val="accent1">
                    <a:lumMod val="50000"/>
                  </a:schemeClr>
                </a:solidFill>
                <a:latin typeface="Arial Narrow" panose="020B0606020202030204" pitchFamily="34" charset="0"/>
              </a:defRPr>
            </a:lvl1pPr>
            <a:lvl2pPr marL="742950" indent="-285750">
              <a:buFont typeface="Arial" panose="020B0604020202020204" pitchFamily="34" charset="0"/>
              <a:buChar char="•"/>
              <a:defRPr sz="2000">
                <a:solidFill>
                  <a:schemeClr val="accent1">
                    <a:lumMod val="50000"/>
                  </a:schemeClr>
                </a:solidFill>
                <a:latin typeface="Arial Narrow" panose="020B0606020202030204" pitchFamily="34" charset="0"/>
              </a:defRPr>
            </a:lvl2pPr>
            <a:lvl3pPr marL="1143000" indent="-228600">
              <a:buFont typeface="Arial" panose="020B0604020202020204" pitchFamily="34" charset="0"/>
              <a:buChar char="•"/>
              <a:defRPr sz="1800">
                <a:solidFill>
                  <a:schemeClr val="accent1">
                    <a:lumMod val="50000"/>
                  </a:schemeClr>
                </a:solidFill>
                <a:latin typeface="Arial Narrow" panose="020B0606020202030204" pitchFamily="34" charset="0"/>
              </a:defRPr>
            </a:lvl3pPr>
            <a:lvl4pPr marL="1600200" indent="-228600">
              <a:buFont typeface="Arial" panose="020B0604020202020204" pitchFamily="34" charset="0"/>
              <a:buChar char="•"/>
              <a:defRPr sz="1600">
                <a:solidFill>
                  <a:schemeClr val="accent1">
                    <a:lumMod val="50000"/>
                  </a:schemeClr>
                </a:solidFill>
                <a:latin typeface="Arial Narrow" panose="020B0606020202030204" pitchFamily="34" charset="0"/>
              </a:defRPr>
            </a:lvl4pPr>
            <a:lvl5pPr marL="2057400" indent="-228600">
              <a:buFont typeface="Arial" panose="020B0604020202020204" pitchFamily="34" charset="0"/>
              <a:buChar char="•"/>
              <a:defRPr sz="1400">
                <a:solidFill>
                  <a:schemeClr val="accent1">
                    <a:lumMod val="50000"/>
                  </a:schemeClr>
                </a:solidFill>
                <a:latin typeface="Arial Narrow" panose="020B0606020202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848732" y="105384"/>
            <a:ext cx="7838068" cy="639762"/>
          </a:xfrm>
          <a:prstGeom prst="rect">
            <a:avLst/>
          </a:prstGeom>
        </p:spPr>
        <p:txBody>
          <a:bodyPr/>
          <a:lstStyle>
            <a:lvl1pPr algn="l">
              <a:defRPr sz="3600" b="1">
                <a:solidFill>
                  <a:schemeClr val="accent1">
                    <a:lumMod val="50000"/>
                  </a:schemeClr>
                </a:solidFill>
                <a:latin typeface="Arial Narrow" panose="020B0606020202030204" pitchFamily="34" charset="0"/>
              </a:defRPr>
            </a:lvl1pPr>
          </a:lstStyle>
          <a:p>
            <a:r>
              <a:rPr lang="en-US" dirty="0" smtClean="0"/>
              <a:t>Click to edit Master title style</a:t>
            </a:r>
            <a:endParaRPr lang="en-US" dirty="0"/>
          </a:p>
        </p:txBody>
      </p:sp>
      <p:sp>
        <p:nvSpPr>
          <p:cNvPr id="13" name="Slide Number Placeholder 5"/>
          <p:cNvSpPr>
            <a:spLocks noGrp="1"/>
          </p:cNvSpPr>
          <p:nvPr>
            <p:ph type="sldNum" sz="quarter" idx="10"/>
          </p:nvPr>
        </p:nvSpPr>
        <p:spPr>
          <a:xfrm>
            <a:off x="3352800" y="6626225"/>
            <a:ext cx="5486400" cy="234950"/>
          </a:xfrm>
          <a:prstGeom prst="rect">
            <a:avLst/>
          </a:prstGeom>
        </p:spPr>
        <p:txBody>
          <a:bodyPr vert="horz" wrap="square" lIns="91440" tIns="45720" rIns="91440" bIns="45720" numCol="1" anchor="t" anchorCtr="0" compatLnSpc="1">
            <a:prstTxWarp prst="textNoShape">
              <a:avLst/>
            </a:prstTxWarp>
          </a:bodyPr>
          <a:lstStyle>
            <a:lvl1pPr eaLnBrk="1" hangingPunct="1">
              <a:defRPr sz="900">
                <a:solidFill>
                  <a:srgbClr val="FFC000"/>
                </a:solidFill>
                <a:latin typeface="Arial Narrow" panose="020B0606020202030204" pitchFamily="34" charset="0"/>
              </a:defRPr>
            </a:lvl1pPr>
          </a:lstStyle>
          <a:p>
            <a:pPr>
              <a:defRPr/>
            </a:pPr>
            <a:r>
              <a:rPr lang="en-US" altLang="en-US" dirty="0"/>
              <a:t>Distribution Statement  Here:. 	</a:t>
            </a:r>
            <a:fld id="{2411F0FA-D0FE-4848-BF4B-E7E6C0FE236C}" type="slidenum">
              <a:rPr lang="en-US" altLang="en-US"/>
              <a:pPr>
                <a:defRPr/>
              </a:pPr>
              <a:t>‹#›</a:t>
            </a:fld>
            <a:endParaRPr lang="en-US" altLang="en-US" dirty="0"/>
          </a:p>
        </p:txBody>
      </p:sp>
    </p:spTree>
    <p:extLst>
      <p:ext uri="{BB962C8B-B14F-4D97-AF65-F5344CB8AC3E}">
        <p14:creationId xmlns:p14="http://schemas.microsoft.com/office/powerpoint/2010/main" val="42624282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33.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10.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34.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theme" Target="../theme/theme3.xml"/><Relationship Id="rId4" Type="http://schemas.openxmlformats.org/officeDocument/2006/relationships/slideLayout" Target="../slideLayouts/slideLayout14.xml"/><Relationship Id="rId9" Type="http://schemas.openxmlformats.org/officeDocument/2006/relationships/image" Target="../media/image11.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4.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2.xml"/><Relationship Id="rId7" Type="http://schemas.openxmlformats.org/officeDocument/2006/relationships/image" Target="../media/image18.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2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image" Target="../media/image28.png"/><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image" Target="../media/image27.png"/><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90858" r:id="rId1"/>
    <p:sldLayoutId id="2147490859" r:id="rId2"/>
    <p:sldLayoutId id="2147490860" r:id="rId3"/>
    <p:sldLayoutId id="2147490861" r:id="rId4"/>
    <p:sldLayoutId id="2147490862" r:id="rId5"/>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C29EF1B-49F2-4D6D-8857-1A584FC72923}" type="datetimeFigureOut">
              <a:rPr lang="en-US" smtClean="0"/>
              <a:t>11/3/2023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B1CE59A-3EC5-410C-80E4-3AD82E41375D}" type="slidenum">
              <a:rPr lang="en-US" smtClean="0"/>
              <a:t>‹#›</a:t>
            </a:fld>
            <a:endParaRPr lang="en-US"/>
          </a:p>
        </p:txBody>
      </p:sp>
      <p:pic>
        <p:nvPicPr>
          <p:cNvPr id="7" name="Picture 7" descr="NAVSEA-CD-Rev-1-5-inch">
            <a:extLst>
              <a:ext uri="{FF2B5EF4-FFF2-40B4-BE49-F238E27FC236}">
                <a16:creationId xmlns:a16="http://schemas.microsoft.com/office/drawing/2014/main" id="{2AD70AF7-DC70-A916-4068-12A2E8383DB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0025" y="228600"/>
            <a:ext cx="12858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Trap-line">
            <a:extLst>
              <a:ext uri="{FF2B5EF4-FFF2-40B4-BE49-F238E27FC236}">
                <a16:creationId xmlns:a16="http://schemas.microsoft.com/office/drawing/2014/main" id="{E8304710-9EA9-9D18-3ECA-26AEC9B6B9A2}"/>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066800"/>
            <a:ext cx="9140825" cy="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a:extLst>
              <a:ext uri="{FF2B5EF4-FFF2-40B4-BE49-F238E27FC236}">
                <a16:creationId xmlns:a16="http://schemas.microsoft.com/office/drawing/2014/main" id="{7C30B2F5-99BB-9CEC-D524-ECC6092BEBD4}"/>
              </a:ext>
            </a:extLst>
          </p:cNvPr>
          <p:cNvSpPr txBox="1">
            <a:spLocks noChangeArrowheads="1"/>
          </p:cNvSpPr>
          <p:nvPr userDrawn="1"/>
        </p:nvSpPr>
        <p:spPr bwMode="auto">
          <a:xfrm>
            <a:off x="8659813" y="6469063"/>
            <a:ext cx="3698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D3FF52A-EE02-48F5-BCEB-DBAF16B1F466}" type="slidenum">
              <a:rPr lang="en-US" altLang="en-US" sz="1200">
                <a:solidFill>
                  <a:srgbClr val="55668F"/>
                </a:solidFill>
                <a:latin typeface="Arial" panose="020B0604020202020204" pitchFamily="34" charset="0"/>
              </a:rPr>
              <a:pPr eaLnBrk="1" hangingPunct="1"/>
              <a:t>‹#›</a:t>
            </a:fld>
            <a:endParaRPr lang="en-US" altLang="en-US" sz="1200" dirty="0">
              <a:solidFill>
                <a:srgbClr val="55668F"/>
              </a:solidFill>
              <a:latin typeface="Arial" panose="020B0604020202020204" pitchFamily="34" charset="0"/>
            </a:endParaRPr>
          </a:p>
        </p:txBody>
      </p:sp>
    </p:spTree>
    <p:extLst>
      <p:ext uri="{BB962C8B-B14F-4D97-AF65-F5344CB8AC3E}">
        <p14:creationId xmlns:p14="http://schemas.microsoft.com/office/powerpoint/2010/main" val="375205210"/>
      </p:ext>
    </p:extLst>
  </p:cSld>
  <p:clrMap bg1="lt1" tx1="dk1" bg2="lt2" tx2="dk2" accent1="accent1" accent2="accent2" accent3="accent3" accent4="accent4" accent5="accent5" accent6="accent6" hlink="hlink" folHlink="folHlink"/>
  <p:sldLayoutIdLst>
    <p:sldLayoutId id="2147491100" r:id="rId1"/>
    <p:sldLayoutId id="2147491101" r:id="rId2"/>
    <p:sldLayoutId id="2147491102" r:id="rId3"/>
    <p:sldLayoutId id="2147491103" r:id="rId4"/>
    <p:sldLayoutId id="2147491104" r:id="rId5"/>
    <p:sldLayoutId id="2147491105" r:id="rId6"/>
    <p:sldLayoutId id="2147491106" r:id="rId7"/>
    <p:sldLayoutId id="2147491107" r:id="rId8"/>
    <p:sldLayoutId id="2147491108" r:id="rId9"/>
    <p:sldLayoutId id="2147491109" r:id="rId10"/>
    <p:sldLayoutId id="214749111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90864" r:id="rId1"/>
    <p:sldLayoutId id="2147490865" r:id="rId2"/>
    <p:sldLayoutId id="2147490866" r:id="rId3"/>
    <p:sldLayoutId id="2147490867" r:id="rId4"/>
    <p:sldLayoutId id="2147490868" r:id="rId5"/>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97BAFF"/>
        </a:solidFill>
        <a:effectLst/>
      </p:bgPr>
    </p:bg>
    <p:spTree>
      <p:nvGrpSpPr>
        <p:cNvPr id="1" name=""/>
        <p:cNvGrpSpPr/>
        <p:nvPr/>
      </p:nvGrpSpPr>
      <p:grpSpPr>
        <a:xfrm>
          <a:off x="0" y="0"/>
          <a:ext cx="0" cy="0"/>
          <a:chOff x="0" y="0"/>
          <a:chExt cx="0" cy="0"/>
        </a:xfrm>
      </p:grpSpPr>
      <p:sp>
        <p:nvSpPr>
          <p:cNvPr id="29" name="Rectangle 28"/>
          <p:cNvSpPr/>
          <p:nvPr userDrawn="1"/>
        </p:nvSpPr>
        <p:spPr>
          <a:xfrm>
            <a:off x="0" y="6594475"/>
            <a:ext cx="9144000" cy="265113"/>
          </a:xfrm>
          <a:prstGeom prst="rect">
            <a:avLst/>
          </a:prstGeom>
          <a:gradFill flip="none" rotWithShape="1">
            <a:gsLst>
              <a:gs pos="8000">
                <a:srgbClr val="0D006C"/>
              </a:gs>
              <a:gs pos="49000">
                <a:srgbClr val="0B11FD"/>
              </a:gs>
              <a:gs pos="70000">
                <a:srgbClr val="000082"/>
              </a:gs>
              <a:gs pos="68000">
                <a:srgbClr val="0047FF"/>
              </a:gs>
              <a:gs pos="46000">
                <a:srgbClr val="001746"/>
              </a:gs>
              <a:gs pos="72000">
                <a:srgbClr val="0047FF"/>
              </a:gs>
              <a:gs pos="34000">
                <a:srgbClr val="000082"/>
              </a:gs>
              <a:gs pos="15000">
                <a:srgbClr val="0224D0"/>
              </a:gs>
            </a:gsLst>
            <a:lin ang="5400000" scaled="0"/>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dirty="0"/>
          </a:p>
        </p:txBody>
      </p:sp>
      <p:pic>
        <p:nvPicPr>
          <p:cNvPr id="1027" name="Picture 12" descr="Rope_from_illthin.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96913"/>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671513" y="166688"/>
            <a:ext cx="780097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t" anchorCtr="0" compatLnSpc="1">
            <a:prstTxWarp prst="textNoShape">
              <a:avLst/>
            </a:prstTxWarp>
          </a:bodyPr>
          <a:lstStyle/>
          <a:p>
            <a:pPr lvl="0"/>
            <a:r>
              <a:rPr lang="en-US" altLang="en-US" smtClean="0"/>
              <a:t>Click To Edit Master Title Style</a:t>
            </a:r>
          </a:p>
        </p:txBody>
      </p:sp>
      <p:sp>
        <p:nvSpPr>
          <p:cNvPr id="1029" name="Text Placeholder 2"/>
          <p:cNvSpPr>
            <a:spLocks noGrp="1"/>
          </p:cNvSpPr>
          <p:nvPr>
            <p:ph type="body" idx="1"/>
          </p:nvPr>
        </p:nvSpPr>
        <p:spPr bwMode="auto">
          <a:xfrm>
            <a:off x="457200" y="1125538"/>
            <a:ext cx="82296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MAIN LEVEL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30" name="Picture 15" descr="Rope_from_illthin.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500813"/>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25"/>
          <p:cNvSpPr>
            <a:spLocks noChangeArrowheads="1"/>
          </p:cNvSpPr>
          <p:nvPr userDrawn="1"/>
        </p:nvSpPr>
        <p:spPr bwMode="auto">
          <a:xfrm>
            <a:off x="4386263" y="6586538"/>
            <a:ext cx="371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fld id="{1385D105-13A4-40AC-B6CF-831CF5FF1954}" type="slidenum">
              <a:rPr lang="en-US" altLang="en-US" sz="1200" smtClean="0">
                <a:solidFill>
                  <a:schemeClr val="bg1"/>
                </a:solidFill>
                <a:latin typeface="Arial" panose="020B0604020202020204" pitchFamily="34" charset="0"/>
              </a:rPr>
              <a:pPr algn="ctr">
                <a:defRPr/>
              </a:pPr>
              <a:t>‹#›</a:t>
            </a:fld>
            <a:endParaRPr lang="en-US" altLang="en-US" sz="1200" dirty="0" smtClean="0">
              <a:solidFill>
                <a:schemeClr val="bg1"/>
              </a:solidFill>
              <a:latin typeface="Arial" panose="020B0604020202020204" pitchFamily="34" charset="0"/>
            </a:endParaRPr>
          </a:p>
        </p:txBody>
      </p:sp>
      <p:pic>
        <p:nvPicPr>
          <p:cNvPr id="1032" name="Picture 20" descr="corporate-colo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318500" y="6599238"/>
            <a:ext cx="819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20" descr="corporate-colo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4763"/>
            <a:ext cx="13716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a:xfrm>
            <a:off x="4763" y="6600825"/>
            <a:ext cx="3452812" cy="277813"/>
          </a:xfrm>
          <a:prstGeom prst="rect">
            <a:avLst/>
          </a:prstGeom>
        </p:spPr>
        <p:txBody>
          <a:bodyPr>
            <a:spAutoFit/>
          </a:bodyPr>
          <a:lstStyle/>
          <a:p>
            <a:pPr>
              <a:spcBef>
                <a:spcPct val="20000"/>
              </a:spcBef>
              <a:defRPr/>
            </a:pPr>
            <a:r>
              <a:rPr lang="en-US" sz="550" dirty="0">
                <a:solidFill>
                  <a:schemeClr val="bg1"/>
                </a:solidFill>
                <a:latin typeface="Arial" charset="0"/>
                <a:cs typeface="+mn-cs"/>
              </a:rPr>
              <a:t>File Name: </a:t>
            </a:r>
            <a:r>
              <a:rPr lang="en-US" sz="550" dirty="0">
                <a:solidFill>
                  <a:schemeClr val="bg1"/>
                </a:solidFill>
                <a:latin typeface="Arial" charset="0"/>
                <a:ea typeface="MS PGothic" pitchFamily="34" charset="-128"/>
                <a:cs typeface="+mn-cs"/>
              </a:rPr>
              <a:t>2020 FEVS Results – NAVSEA 00B brief_09APR21</a:t>
            </a:r>
          </a:p>
          <a:p>
            <a:pPr>
              <a:spcBef>
                <a:spcPct val="20000"/>
              </a:spcBef>
              <a:defRPr/>
            </a:pPr>
            <a:r>
              <a:rPr lang="en-US" sz="550" dirty="0">
                <a:solidFill>
                  <a:schemeClr val="bg1"/>
                </a:solidFill>
                <a:latin typeface="Arial" charset="0"/>
                <a:cs typeface="+mn-cs"/>
              </a:rPr>
              <a:t>Disclosure Statement:   FOR OFFICIAL USE ONLY – BUSINESS SENSITIVE</a:t>
            </a:r>
          </a:p>
        </p:txBody>
      </p:sp>
      <p:sp>
        <p:nvSpPr>
          <p:cNvPr id="12" name="Text Placeholder 13"/>
          <p:cNvSpPr txBox="1">
            <a:spLocks/>
          </p:cNvSpPr>
          <p:nvPr userDrawn="1"/>
        </p:nvSpPr>
        <p:spPr>
          <a:xfrm>
            <a:off x="-76200" y="531813"/>
            <a:ext cx="1541463" cy="360362"/>
          </a:xfrm>
          <a:prstGeom prst="rect">
            <a:avLst/>
          </a:prstGeom>
        </p:spPr>
        <p:txBody>
          <a:bodyPr tIns="9144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tabLst>
                <a:tab pos="1257300" algn="l"/>
                <a:tab pos="4171950" algn="l"/>
                <a:tab pos="5486400" algn="l"/>
              </a:tabLst>
              <a:defRPr/>
            </a:pPr>
            <a:r>
              <a:rPr lang="en-US" sz="800" i="1" cap="small" dirty="0" smtClean="0">
                <a:solidFill>
                  <a:srgbClr val="695811"/>
                </a:solidFill>
                <a:latin typeface="Arial Narrow" panose="020B0606020202030204" pitchFamily="34" charset="0"/>
              </a:rPr>
              <a:t>The Force Behind The Fleet</a:t>
            </a:r>
            <a:endParaRPr lang="en-US" sz="800" i="1" dirty="0" smtClean="0">
              <a:solidFill>
                <a:srgbClr val="695811"/>
              </a:solidFill>
              <a:latin typeface="Arial Narrow" panose="020B0606020202030204" pitchFamily="34" charset="0"/>
            </a:endParaRPr>
          </a:p>
        </p:txBody>
      </p:sp>
    </p:spTree>
  </p:cSld>
  <p:clrMap bg1="lt1" tx1="dk1" bg2="lt2" tx2="dk2" accent1="accent1" accent2="accent2" accent3="accent3" accent4="accent4" accent5="accent5" accent6="accent6" hlink="hlink" folHlink="folHlink"/>
  <p:sldLayoutIdLst>
    <p:sldLayoutId id="2147490854" r:id="rId1"/>
    <p:sldLayoutId id="2147490855" r:id="rId2"/>
    <p:sldLayoutId id="2147490856" r:id="rId3"/>
    <p:sldLayoutId id="2147490857" r:id="rId4"/>
  </p:sldLayoutIdLst>
  <p:timing>
    <p:tnLst>
      <p:par>
        <p:cTn id="1" dur="indefinite" restart="never" nodeType="tmRoot"/>
      </p:par>
    </p:tnLst>
  </p:timing>
  <p:hf sldNum="0" hdr="0" ftr="0" dt="0"/>
  <p:txStyles>
    <p:titleStyle>
      <a:lvl1pPr algn="ctr" rtl="0" eaLnBrk="0" fontAlgn="base" hangingPunct="0">
        <a:lnSpc>
          <a:spcPct val="90000"/>
        </a:lnSpc>
        <a:spcBef>
          <a:spcPct val="0"/>
        </a:spcBef>
        <a:spcAft>
          <a:spcPct val="0"/>
        </a:spcAft>
        <a:defRPr sz="2800" b="1" kern="1200">
          <a:solidFill>
            <a:schemeClr val="bg1"/>
          </a:solidFill>
          <a:latin typeface="+mj-lt"/>
          <a:ea typeface="+mj-ea"/>
          <a:cs typeface="Arial" pitchFamily="34" charset="0"/>
        </a:defRPr>
      </a:lvl1pPr>
      <a:lvl2pPr algn="ctr" rtl="0" eaLnBrk="0" fontAlgn="base" hangingPunct="0">
        <a:lnSpc>
          <a:spcPct val="90000"/>
        </a:lnSpc>
        <a:spcBef>
          <a:spcPct val="0"/>
        </a:spcBef>
        <a:spcAft>
          <a:spcPct val="0"/>
        </a:spcAft>
        <a:defRPr sz="2800" b="1">
          <a:solidFill>
            <a:schemeClr val="bg1"/>
          </a:solidFill>
          <a:latin typeface="Arial" panose="020B0604020202020204" pitchFamily="34" charset="0"/>
          <a:cs typeface="Arial" panose="020B0604020202020204" pitchFamily="34" charset="0"/>
        </a:defRPr>
      </a:lvl2pPr>
      <a:lvl3pPr algn="ctr" rtl="0" eaLnBrk="0" fontAlgn="base" hangingPunct="0">
        <a:lnSpc>
          <a:spcPct val="90000"/>
        </a:lnSpc>
        <a:spcBef>
          <a:spcPct val="0"/>
        </a:spcBef>
        <a:spcAft>
          <a:spcPct val="0"/>
        </a:spcAft>
        <a:defRPr sz="2800" b="1">
          <a:solidFill>
            <a:schemeClr val="bg1"/>
          </a:solidFill>
          <a:latin typeface="Arial" panose="020B0604020202020204" pitchFamily="34" charset="0"/>
          <a:cs typeface="Arial" panose="020B0604020202020204" pitchFamily="34" charset="0"/>
        </a:defRPr>
      </a:lvl3pPr>
      <a:lvl4pPr algn="ctr" rtl="0" eaLnBrk="0" fontAlgn="base" hangingPunct="0">
        <a:lnSpc>
          <a:spcPct val="90000"/>
        </a:lnSpc>
        <a:spcBef>
          <a:spcPct val="0"/>
        </a:spcBef>
        <a:spcAft>
          <a:spcPct val="0"/>
        </a:spcAft>
        <a:defRPr sz="2800" b="1">
          <a:solidFill>
            <a:schemeClr val="bg1"/>
          </a:solidFill>
          <a:latin typeface="Arial" panose="020B0604020202020204" pitchFamily="34" charset="0"/>
          <a:cs typeface="Arial" panose="020B0604020202020204" pitchFamily="34" charset="0"/>
        </a:defRPr>
      </a:lvl4pPr>
      <a:lvl5pPr algn="ctr" rtl="0" eaLnBrk="0" fontAlgn="base" hangingPunct="0">
        <a:lnSpc>
          <a:spcPct val="90000"/>
        </a:lnSpc>
        <a:spcBef>
          <a:spcPct val="0"/>
        </a:spcBef>
        <a:spcAft>
          <a:spcPct val="0"/>
        </a:spcAft>
        <a:defRPr sz="2800" b="1">
          <a:solidFill>
            <a:schemeClr val="bg1"/>
          </a:solidFill>
          <a:latin typeface="Arial" panose="020B0604020202020204" pitchFamily="34" charset="0"/>
          <a:cs typeface="Arial" panose="020B0604020202020204" pitchFamily="34" charset="0"/>
        </a:defRPr>
      </a:lvl5pPr>
      <a:lvl6pPr marL="457200" algn="ctr" rtl="0" fontAlgn="base">
        <a:lnSpc>
          <a:spcPct val="90000"/>
        </a:lnSpc>
        <a:spcBef>
          <a:spcPct val="0"/>
        </a:spcBef>
        <a:spcAft>
          <a:spcPct val="0"/>
        </a:spcAft>
        <a:defRPr sz="2800" b="1">
          <a:solidFill>
            <a:schemeClr val="bg1"/>
          </a:solidFill>
          <a:latin typeface="Arial" panose="020B0604020202020204" pitchFamily="34" charset="0"/>
          <a:cs typeface="Arial" panose="020B0604020202020204" pitchFamily="34" charset="0"/>
        </a:defRPr>
      </a:lvl6pPr>
      <a:lvl7pPr marL="914400" algn="ctr" rtl="0" fontAlgn="base">
        <a:lnSpc>
          <a:spcPct val="90000"/>
        </a:lnSpc>
        <a:spcBef>
          <a:spcPct val="0"/>
        </a:spcBef>
        <a:spcAft>
          <a:spcPct val="0"/>
        </a:spcAft>
        <a:defRPr sz="2800" b="1">
          <a:solidFill>
            <a:schemeClr val="bg1"/>
          </a:solidFill>
          <a:latin typeface="Arial" panose="020B0604020202020204" pitchFamily="34" charset="0"/>
          <a:cs typeface="Arial" panose="020B0604020202020204" pitchFamily="34" charset="0"/>
        </a:defRPr>
      </a:lvl7pPr>
      <a:lvl8pPr marL="1371600" algn="ctr" rtl="0" fontAlgn="base">
        <a:lnSpc>
          <a:spcPct val="90000"/>
        </a:lnSpc>
        <a:spcBef>
          <a:spcPct val="0"/>
        </a:spcBef>
        <a:spcAft>
          <a:spcPct val="0"/>
        </a:spcAft>
        <a:defRPr sz="2800" b="1">
          <a:solidFill>
            <a:schemeClr val="bg1"/>
          </a:solidFill>
          <a:latin typeface="Arial" panose="020B0604020202020204" pitchFamily="34" charset="0"/>
          <a:cs typeface="Arial" panose="020B0604020202020204" pitchFamily="34" charset="0"/>
        </a:defRPr>
      </a:lvl8pPr>
      <a:lvl9pPr marL="1828800" algn="ctr" rtl="0" fontAlgn="base">
        <a:lnSpc>
          <a:spcPct val="90000"/>
        </a:lnSpc>
        <a:spcBef>
          <a:spcPct val="0"/>
        </a:spcBef>
        <a:spcAft>
          <a:spcPct val="0"/>
        </a:spcAft>
        <a:defRPr sz="2800" b="1">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lnSpc>
          <a:spcPct val="90000"/>
        </a:lnSpc>
        <a:spcBef>
          <a:spcPts val="1600"/>
        </a:spcBef>
        <a:spcAft>
          <a:spcPct val="0"/>
        </a:spcAft>
        <a:buFont typeface="Arial" panose="020B0604020202020204" pitchFamily="34" charset="0"/>
        <a:buChar char="•"/>
        <a:defRPr sz="2800" kern="1200">
          <a:solidFill>
            <a:srgbClr val="1C295B"/>
          </a:solidFill>
          <a:latin typeface="+mn-lt"/>
          <a:ea typeface="+mn-ea"/>
          <a:cs typeface="Arial" pitchFamily="34" charset="0"/>
        </a:defRPr>
      </a:lvl1pPr>
      <a:lvl2pPr marL="742950" indent="-285750" algn="l" rtl="0" eaLnBrk="0" fontAlgn="base" hangingPunct="0">
        <a:lnSpc>
          <a:spcPct val="90000"/>
        </a:lnSpc>
        <a:spcBef>
          <a:spcPts val="1400"/>
        </a:spcBef>
        <a:spcAft>
          <a:spcPct val="0"/>
        </a:spcAft>
        <a:buFont typeface="Arial" panose="020B0604020202020204" pitchFamily="34" charset="0"/>
        <a:buChar char="–"/>
        <a:defRPr sz="2400" kern="1200">
          <a:solidFill>
            <a:srgbClr val="1C295B"/>
          </a:solidFill>
          <a:latin typeface="+mn-lt"/>
          <a:ea typeface="+mn-ea"/>
          <a:cs typeface="Arial" pitchFamily="34" charset="0"/>
        </a:defRPr>
      </a:lvl2pPr>
      <a:lvl3pPr marL="1143000" indent="-228600" algn="l" rtl="0" eaLnBrk="0" fontAlgn="base" hangingPunct="0">
        <a:lnSpc>
          <a:spcPct val="90000"/>
        </a:lnSpc>
        <a:spcBef>
          <a:spcPts val="1200"/>
        </a:spcBef>
        <a:spcAft>
          <a:spcPct val="0"/>
        </a:spcAft>
        <a:buFont typeface="Arial" panose="020B0604020202020204" pitchFamily="34" charset="0"/>
        <a:buChar char="•"/>
        <a:defRPr sz="2000" kern="1200">
          <a:solidFill>
            <a:srgbClr val="1C295B"/>
          </a:solidFill>
          <a:latin typeface="+mn-lt"/>
          <a:ea typeface="+mn-ea"/>
          <a:cs typeface="Arial" pitchFamily="34" charset="0"/>
        </a:defRPr>
      </a:lvl3pPr>
      <a:lvl4pPr marL="16002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295B"/>
          </a:solidFill>
          <a:latin typeface="+mn-lt"/>
          <a:ea typeface="+mn-ea"/>
          <a:cs typeface="Arial" pitchFamily="34" charset="0"/>
        </a:defRPr>
      </a:lvl4pPr>
      <a:lvl5pPr marL="2057400" indent="-228600" algn="l" rtl="0" eaLnBrk="0" fontAlgn="base" hangingPunct="0">
        <a:lnSpc>
          <a:spcPct val="90000"/>
        </a:lnSpc>
        <a:spcBef>
          <a:spcPts val="600"/>
        </a:spcBef>
        <a:spcAft>
          <a:spcPct val="0"/>
        </a:spcAft>
        <a:buFont typeface="Arial" panose="020B0604020202020204" pitchFamily="34" charset="0"/>
        <a:buChar char="»"/>
        <a:defRPr kern="1200">
          <a:solidFill>
            <a:srgbClr val="1C295B"/>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597558"/>
      </p:ext>
    </p:extLst>
  </p:cSld>
  <p:clrMap bg1="lt1" tx1="dk1" bg2="lt2" tx2="dk2" accent1="accent1" accent2="accent2" accent3="accent3" accent4="accent4" accent5="accent5" accent6="accent6" hlink="hlink" folHlink="folHlink"/>
  <p:sldLayoutIdLst>
    <p:sldLayoutId id="2147490896" r:id="rId1"/>
    <p:sldLayoutId id="2147490897" r:id="rId2"/>
    <p:sldLayoutId id="2147490898" r:id="rId3"/>
    <p:sldLayoutId id="2147490899" r:id="rId4"/>
    <p:sldLayoutId id="2147490900"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prstGeom prst="rect">
            <a:avLst/>
          </a:prstGeom>
          <a:blipFill>
            <a:blip r:embed="rId7" cstate="print"/>
            <a:stretch>
              <a:fillRect/>
            </a:stretch>
          </a:blipFill>
        </p:spPr>
        <p:txBody>
          <a:bodyPr wrap="square" lIns="0" tIns="0" rIns="0" bIns="0" rtlCol="0"/>
          <a:lstStyle/>
          <a:p>
            <a:endParaRPr/>
          </a:p>
        </p:txBody>
      </p:sp>
      <p:sp>
        <p:nvSpPr>
          <p:cNvPr id="17" name="bk object 17"/>
          <p:cNvSpPr/>
          <p:nvPr/>
        </p:nvSpPr>
        <p:spPr>
          <a:xfrm>
            <a:off x="0" y="879347"/>
            <a:ext cx="9144000" cy="100584"/>
          </a:xfrm>
          <a:prstGeom prst="rect">
            <a:avLst/>
          </a:prstGeom>
          <a:blipFill>
            <a:blip r:embed="rId8" cstate="print"/>
            <a:stretch>
              <a:fillRect/>
            </a:stretch>
          </a:blipFill>
        </p:spPr>
        <p:txBody>
          <a:bodyPr wrap="square" lIns="0" tIns="0" rIns="0" bIns="0" rtlCol="0"/>
          <a:lstStyle/>
          <a:p>
            <a:endParaRPr/>
          </a:p>
        </p:txBody>
      </p:sp>
      <p:sp>
        <p:nvSpPr>
          <p:cNvPr id="18" name="bk object 18"/>
          <p:cNvSpPr/>
          <p:nvPr/>
        </p:nvSpPr>
        <p:spPr>
          <a:xfrm>
            <a:off x="185928" y="146304"/>
            <a:ext cx="1069847" cy="566927"/>
          </a:xfrm>
          <a:prstGeom prst="rect">
            <a:avLst/>
          </a:prstGeom>
          <a:blipFill>
            <a:blip r:embed="rId9" cstate="print"/>
            <a:stretch>
              <a:fillRect/>
            </a:stretch>
          </a:blipFill>
        </p:spPr>
        <p:txBody>
          <a:bodyPr wrap="square" lIns="0" tIns="0" rIns="0" bIns="0" rtlCol="0"/>
          <a:lstStyle/>
          <a:p>
            <a:endParaRPr/>
          </a:p>
        </p:txBody>
      </p:sp>
      <p:sp>
        <p:nvSpPr>
          <p:cNvPr id="2" name="Holder 2"/>
          <p:cNvSpPr>
            <a:spLocks noGrp="1"/>
          </p:cNvSpPr>
          <p:nvPr>
            <p:ph type="title"/>
          </p:nvPr>
        </p:nvSpPr>
        <p:spPr>
          <a:xfrm>
            <a:off x="2167813" y="23064"/>
            <a:ext cx="4808372" cy="870585"/>
          </a:xfrm>
          <a:prstGeom prst="rect">
            <a:avLst/>
          </a:prstGeom>
        </p:spPr>
        <p:txBody>
          <a:bodyPr wrap="square" lIns="0" tIns="0" rIns="0" bIns="0">
            <a:spAutoFit/>
          </a:bodyPr>
          <a:lstStyle>
            <a:lvl1pPr>
              <a:defRPr sz="2800" b="1" i="0">
                <a:solidFill>
                  <a:schemeClr val="tx1"/>
                </a:solidFill>
                <a:latin typeface="Arial"/>
                <a:cs typeface="Arial"/>
              </a:defRPr>
            </a:lvl1pPr>
          </a:lstStyle>
          <a:p>
            <a:endParaRPr/>
          </a:p>
        </p:txBody>
      </p:sp>
      <p:sp>
        <p:nvSpPr>
          <p:cNvPr id="3" name="Holder 3"/>
          <p:cNvSpPr>
            <a:spLocks noGrp="1"/>
          </p:cNvSpPr>
          <p:nvPr>
            <p:ph type="body" idx="1"/>
          </p:nvPr>
        </p:nvSpPr>
        <p:spPr>
          <a:xfrm>
            <a:off x="562927" y="2135695"/>
            <a:ext cx="8068309" cy="4466590"/>
          </a:xfrm>
          <a:prstGeom prst="rect">
            <a:avLst/>
          </a:prstGeom>
        </p:spPr>
        <p:txBody>
          <a:bodyPr wrap="square" lIns="0" tIns="0" rIns="0" bIns="0">
            <a:spAutoFit/>
          </a:bodyPr>
          <a:lstStyle>
            <a:lvl1pPr>
              <a:defRPr sz="2000" b="0" i="0">
                <a:solidFill>
                  <a:srgbClr val="001739"/>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C968D814-FAA2-4D68-834A-CB51021E5DB2}" type="datetime1">
              <a:rPr lang="en-US" smtClean="0"/>
              <a:t>11/2/2023</a:t>
            </a:fld>
            <a:endParaRPr lang="en-US"/>
          </a:p>
        </p:txBody>
      </p:sp>
      <p:sp>
        <p:nvSpPr>
          <p:cNvPr id="6" name="Holder 6"/>
          <p:cNvSpPr>
            <a:spLocks noGrp="1"/>
          </p:cNvSpPr>
          <p:nvPr>
            <p:ph type="sldNum" sz="quarter" idx="7"/>
          </p:nvPr>
        </p:nvSpPr>
        <p:spPr>
          <a:xfrm>
            <a:off x="8657081" y="6357029"/>
            <a:ext cx="121284" cy="167004"/>
          </a:xfrm>
          <a:prstGeom prst="rect">
            <a:avLst/>
          </a:prstGeom>
        </p:spPr>
        <p:txBody>
          <a:bodyPr wrap="square" lIns="0" tIns="0" rIns="0" bIns="0">
            <a:spAutoFit/>
          </a:bodyPr>
          <a:lstStyle>
            <a:lvl1pPr>
              <a:defRPr sz="1000" b="0" i="0">
                <a:solidFill>
                  <a:schemeClr val="tx1"/>
                </a:solidFill>
                <a:latin typeface="Arial"/>
                <a:cs typeface="Arial"/>
              </a:defRPr>
            </a:lvl1pPr>
          </a:lstStyle>
          <a:p>
            <a:pPr marL="25400">
              <a:lnSpc>
                <a:spcPct val="100000"/>
              </a:lnSpc>
            </a:pPr>
            <a:fld id="{81D60167-4931-47E6-BA6A-407CBD079E47}" type="slidenum">
              <a:rPr spc="-5" dirty="0"/>
              <a:t>‹#›</a:t>
            </a:fld>
            <a:endParaRPr spc="-5" dirty="0"/>
          </a:p>
        </p:txBody>
      </p:sp>
      <p:sp>
        <p:nvSpPr>
          <p:cNvPr id="9" name="TextBox 8">
            <a:extLst>
              <a:ext uri="{FF2B5EF4-FFF2-40B4-BE49-F238E27FC236}">
                <a16:creationId xmlns:a16="http://schemas.microsoft.com/office/drawing/2014/main" id="{D0964D63-043E-424C-AB61-6BA91C556F71}"/>
              </a:ext>
            </a:extLst>
          </p:cNvPr>
          <p:cNvSpPr txBox="1"/>
          <p:nvPr userDrawn="1">
            <p:extLst>
              <p:ext uri="{1162E1C5-73C7-4A58-AE30-91384D911F3F}">
                <p184:classification xmlns:p184="http://schemas.microsoft.com/office/powerpoint/2018/4/main" xmlns="" val="hdr"/>
              </p:ext>
            </p:extLst>
          </p:nvPr>
        </p:nvSpPr>
        <p:spPr>
          <a:xfrm>
            <a:off x="0" y="0"/>
            <a:ext cx="1804988" cy="182880"/>
          </a:xfrm>
          <a:prstGeom prst="rect">
            <a:avLst/>
          </a:prstGeom>
        </p:spPr>
        <p:txBody>
          <a:bodyPr horzOverflow="overflow" lIns="0" tIns="0" rIns="0" bIns="0">
            <a:spAutoFit/>
          </a:bodyPr>
          <a:lstStyle/>
          <a:p>
            <a:pPr algn="l"/>
            <a:r>
              <a:rPr lang="en-US" sz="1200">
                <a:solidFill>
                  <a:srgbClr val="000000"/>
                </a:solidFill>
                <a:latin typeface="Calibri" panose="020F0502020204030204" pitchFamily="34" charset="0"/>
                <a:cs typeface="Calibri" panose="020F0502020204030204" pitchFamily="34" charset="0"/>
              </a:rPr>
              <a:t>Classification: UNCLASSIFIED</a:t>
            </a:r>
          </a:p>
        </p:txBody>
      </p:sp>
      <p:sp>
        <p:nvSpPr>
          <p:cNvPr id="10" name="TextBox 9">
            <a:extLst>
              <a:ext uri="{FF2B5EF4-FFF2-40B4-BE49-F238E27FC236}">
                <a16:creationId xmlns:a16="http://schemas.microsoft.com/office/drawing/2014/main" id="{1B73442F-E25A-4299-B832-6B435E9A3DDC}"/>
              </a:ext>
            </a:extLst>
          </p:cNvPr>
          <p:cNvSpPr txBox="1"/>
          <p:nvPr userDrawn="1">
            <p:extLst>
              <p:ext uri="{1162E1C5-73C7-4A58-AE30-91384D911F3F}">
                <p184:classification xmlns:p184="http://schemas.microsoft.com/office/powerpoint/2018/4/main" xmlns="" val="ftr"/>
              </p:ext>
            </p:extLst>
          </p:nvPr>
        </p:nvSpPr>
        <p:spPr>
          <a:xfrm>
            <a:off x="0" y="6675120"/>
            <a:ext cx="1804988" cy="182880"/>
          </a:xfrm>
          <a:prstGeom prst="rect">
            <a:avLst/>
          </a:prstGeom>
        </p:spPr>
        <p:txBody>
          <a:bodyPr horzOverflow="overflow" lIns="0" tIns="0" rIns="0" bIns="0">
            <a:spAutoFit/>
          </a:bodyPr>
          <a:lstStyle/>
          <a:p>
            <a:pPr algn="l"/>
            <a:r>
              <a:rPr lang="en-US" sz="1200">
                <a:solidFill>
                  <a:srgbClr val="000000"/>
                </a:solidFill>
                <a:latin typeface="Calibri" panose="020F0502020204030204" pitchFamily="34" charset="0"/>
                <a:cs typeface="Calibri" panose="020F0502020204030204" pitchFamily="34" charset="0"/>
              </a:rPr>
              <a:t>Classification: UNCLASSIFIED</a:t>
            </a:r>
          </a:p>
        </p:txBody>
      </p:sp>
    </p:spTree>
    <p:extLst>
      <p:ext uri="{BB962C8B-B14F-4D97-AF65-F5344CB8AC3E}">
        <p14:creationId xmlns:p14="http://schemas.microsoft.com/office/powerpoint/2010/main" val="4022928427"/>
      </p:ext>
    </p:extLst>
  </p:cSld>
  <p:clrMap bg1="lt1" tx1="dk1" bg2="lt2" tx2="dk2" accent1="accent1" accent2="accent2" accent3="accent3" accent4="accent4" accent5="accent5" accent6="accent6" hlink="hlink" folHlink="folHlink"/>
  <p:sldLayoutIdLst>
    <p:sldLayoutId id="2147490999" r:id="rId1"/>
    <p:sldLayoutId id="2147491000" r:id="rId2"/>
    <p:sldLayoutId id="2147491001" r:id="rId3"/>
    <p:sldLayoutId id="2147491002" r:id="rId4"/>
    <p:sldLayoutId id="2147491003"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3000">
              <a:schemeClr val="bg1"/>
            </a:gs>
            <a:gs pos="100000">
              <a:srgbClr val="00183A">
                <a:alpha val="70000"/>
              </a:srgbClr>
            </a:gs>
          </a:gsLst>
          <a:lin ang="5400000" scaled="1"/>
          <a:tileRect/>
        </a:gradFill>
        <a:effectLst/>
      </p:bgPr>
    </p:bg>
    <p:spTree>
      <p:nvGrpSpPr>
        <p:cNvPr id="1" name=""/>
        <p:cNvGrpSpPr/>
        <p:nvPr/>
      </p:nvGrpSpPr>
      <p:grpSpPr>
        <a:xfrm>
          <a:off x="0" y="0"/>
          <a:ext cx="0" cy="0"/>
          <a:chOff x="0" y="0"/>
          <a:chExt cx="0" cy="0"/>
        </a:xfrm>
      </p:grpSpPr>
      <p:sp>
        <p:nvSpPr>
          <p:cNvPr id="8" name="Rectangle 104"/>
          <p:cNvSpPr>
            <a:spLocks noChangeArrowheads="1"/>
          </p:cNvSpPr>
          <p:nvPr userDrawn="1"/>
        </p:nvSpPr>
        <p:spPr bwMode="auto">
          <a:xfrm>
            <a:off x="0" y="879475"/>
            <a:ext cx="9144000" cy="100013"/>
          </a:xfrm>
          <a:prstGeom prst="rect">
            <a:avLst/>
          </a:prstGeom>
          <a:gradFill rotWithShape="0">
            <a:gsLst>
              <a:gs pos="0">
                <a:srgbClr val="00183A"/>
              </a:gs>
              <a:gs pos="50000">
                <a:schemeClr val="bg1"/>
              </a:gs>
              <a:gs pos="100000">
                <a:srgbClr val="00183A"/>
              </a:gs>
            </a:gsLst>
            <a:lin ang="5400000" scaled="1"/>
          </a:gradFill>
          <a:ln w="9525">
            <a:noFill/>
            <a:miter lim="800000"/>
            <a:headEnd/>
            <a:tailEnd/>
          </a:ln>
          <a:effectLst/>
        </p:spPr>
        <p:txBody>
          <a:bodyPr wrap="none" anchor="ctr"/>
          <a:lstStyle/>
          <a:p>
            <a:pPr fontAlgn="auto">
              <a:spcBef>
                <a:spcPts val="0"/>
              </a:spcBef>
              <a:spcAft>
                <a:spcPts val="0"/>
              </a:spcAft>
              <a:defRPr/>
            </a:pPr>
            <a:endParaRPr lang="en-US">
              <a:latin typeface="+mn-lt"/>
            </a:endParaRPr>
          </a:p>
        </p:txBody>
      </p:sp>
      <p:sp>
        <p:nvSpPr>
          <p:cNvPr id="1027" name="Title Placeholder 1"/>
          <p:cNvSpPr>
            <a:spLocks noGrp="1"/>
          </p:cNvSpPr>
          <p:nvPr>
            <p:ph type="title"/>
          </p:nvPr>
        </p:nvSpPr>
        <p:spPr bwMode="auto">
          <a:xfrm>
            <a:off x="1722438" y="15875"/>
            <a:ext cx="6964362" cy="793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br>
              <a:rPr lang="en-US"/>
            </a:br>
            <a:r>
              <a:rPr lang="en-US"/>
              <a:t>(for two lines) </a:t>
            </a:r>
          </a:p>
        </p:txBody>
      </p:sp>
      <p:sp>
        <p:nvSpPr>
          <p:cNvPr id="1028" name="Text Placeholder 2"/>
          <p:cNvSpPr>
            <a:spLocks noGrp="1"/>
          </p:cNvSpPr>
          <p:nvPr>
            <p:ph type="body" idx="1"/>
          </p:nvPr>
        </p:nvSpPr>
        <p:spPr bwMode="auto">
          <a:xfrm>
            <a:off x="484188" y="118268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r>
              <a:rPr lang="en-US"/>
              <a:t>NOTE to USERS: the gradient footer can be omitted on this master layout slide, or on the sub layout slides by right clicking the Format Background and selecting “hide background graphics”</a:t>
            </a:r>
          </a:p>
        </p:txBody>
      </p:sp>
      <p:sp>
        <p:nvSpPr>
          <p:cNvPr id="9" name="Rectangle 4"/>
          <p:cNvSpPr>
            <a:spLocks noGrp="1" noChangeArrowheads="1"/>
          </p:cNvSpPr>
          <p:nvPr>
            <p:ph type="dt" sz="half" idx="2"/>
          </p:nvPr>
        </p:nvSpPr>
        <p:spPr>
          <a:xfrm>
            <a:off x="395288" y="6315075"/>
            <a:ext cx="1905000" cy="457200"/>
          </a:xfrm>
          <a:prstGeom prst="rect">
            <a:avLst/>
          </a:prstGeom>
          <a:ln/>
        </p:spPr>
        <p:txBody>
          <a:bodyPr/>
          <a:lstStyle>
            <a:lvl1pPr fontAlgn="auto">
              <a:spcBef>
                <a:spcPts val="0"/>
              </a:spcBef>
              <a:spcAft>
                <a:spcPts val="0"/>
              </a:spcAft>
              <a:defRPr sz="1000" kern="0">
                <a:solidFill>
                  <a:sysClr val="windowText" lastClr="000000"/>
                </a:solidFill>
                <a:latin typeface="+mn-lt"/>
              </a:defRPr>
            </a:lvl1pPr>
          </a:lstStyle>
          <a:p>
            <a:pPr>
              <a:defRPr/>
            </a:pPr>
            <a:fld id="{9046718A-78B8-44BE-80CE-FB6E2C767C3F}" type="datetime1">
              <a:rPr lang="en-US" smtClean="0"/>
              <a:t>11/2/2023</a:t>
            </a:fld>
            <a:endParaRPr lang="en-US"/>
          </a:p>
        </p:txBody>
      </p:sp>
      <p:sp>
        <p:nvSpPr>
          <p:cNvPr id="10" name="Rectangle 5"/>
          <p:cNvSpPr>
            <a:spLocks noGrp="1" noChangeArrowheads="1"/>
          </p:cNvSpPr>
          <p:nvPr>
            <p:ph type="ftr" sz="quarter" idx="3"/>
          </p:nvPr>
        </p:nvSpPr>
        <p:spPr>
          <a:xfrm>
            <a:off x="3124200" y="6305550"/>
            <a:ext cx="2895600" cy="457200"/>
          </a:xfrm>
          <a:prstGeom prst="rect">
            <a:avLst/>
          </a:prstGeom>
          <a:ln/>
        </p:spPr>
        <p:txBody>
          <a:bodyPr/>
          <a:lstStyle>
            <a:lvl1pPr fontAlgn="auto">
              <a:spcBef>
                <a:spcPts val="0"/>
              </a:spcBef>
              <a:spcAft>
                <a:spcPts val="0"/>
              </a:spcAft>
              <a:defRPr sz="1000" kern="0">
                <a:solidFill>
                  <a:sysClr val="windowText" lastClr="000000"/>
                </a:solidFill>
                <a:latin typeface="+mn-lt"/>
              </a:defRPr>
            </a:lvl1pPr>
          </a:lstStyle>
          <a:p>
            <a:pPr>
              <a:defRPr/>
            </a:pPr>
            <a:endParaRPr lang="en-US"/>
          </a:p>
        </p:txBody>
      </p:sp>
      <p:sp>
        <p:nvSpPr>
          <p:cNvPr id="11" name="Rectangle 6"/>
          <p:cNvSpPr>
            <a:spLocks noGrp="1" noChangeArrowheads="1"/>
          </p:cNvSpPr>
          <p:nvPr>
            <p:ph type="sldNum" sz="quarter" idx="4"/>
          </p:nvPr>
        </p:nvSpPr>
        <p:spPr>
          <a:xfrm>
            <a:off x="6940550" y="6315075"/>
            <a:ext cx="1905000" cy="457200"/>
          </a:xfrm>
          <a:prstGeom prst="rect">
            <a:avLst/>
          </a:prstGeom>
          <a:ln/>
        </p:spPr>
        <p:txBody>
          <a:bodyPr/>
          <a:lstStyle>
            <a:lvl1pPr algn="r" fontAlgn="auto">
              <a:spcBef>
                <a:spcPts val="0"/>
              </a:spcBef>
              <a:spcAft>
                <a:spcPts val="0"/>
              </a:spcAft>
              <a:defRPr sz="1000" kern="0">
                <a:solidFill>
                  <a:sysClr val="windowText" lastClr="000000"/>
                </a:solidFill>
                <a:latin typeface="+mn-lt"/>
              </a:defRPr>
            </a:lvl1pPr>
          </a:lstStyle>
          <a:p>
            <a:pPr>
              <a:defRPr/>
            </a:pPr>
            <a:fld id="{9A3CC36F-0A40-475F-B9F7-890B264B33BD}" type="slidenum">
              <a:rPr lang="en-US"/>
              <a:pPr>
                <a:defRPr/>
              </a:pPr>
              <a:t>‹#›</a:t>
            </a:fld>
            <a:endParaRPr lang="en-US" dirty="0"/>
          </a:p>
        </p:txBody>
      </p:sp>
      <p:pic>
        <p:nvPicPr>
          <p:cNvPr id="1032" name="Picture 11" descr="2010 Carderock wobx.png"/>
          <p:cNvPicPr>
            <a:picLocks noChangeAspect="1"/>
          </p:cNvPicPr>
          <p:nvPr userDrawn="1"/>
        </p:nvPicPr>
        <p:blipFill>
          <a:blip r:embed="rId13" cstate="print"/>
          <a:srcRect/>
          <a:stretch>
            <a:fillRect/>
          </a:stretch>
        </p:blipFill>
        <p:spPr bwMode="auto">
          <a:xfrm>
            <a:off x="185738" y="146050"/>
            <a:ext cx="1069975" cy="566738"/>
          </a:xfrm>
          <a:prstGeom prst="rect">
            <a:avLst/>
          </a:prstGeom>
          <a:noFill/>
          <a:ln w="9525">
            <a:noFill/>
            <a:miter lim="800000"/>
            <a:headEnd/>
            <a:tailEnd/>
          </a:ln>
        </p:spPr>
      </p:pic>
      <p:sp>
        <p:nvSpPr>
          <p:cNvPr id="4" name="TextBox 3">
            <a:extLst>
              <a:ext uri="{FF2B5EF4-FFF2-40B4-BE49-F238E27FC236}">
                <a16:creationId xmlns:a16="http://schemas.microsoft.com/office/drawing/2014/main" id="{5769CF53-4D6A-4312-8CBD-CB3416B5F10D}"/>
              </a:ext>
            </a:extLst>
          </p:cNvPr>
          <p:cNvSpPr txBox="1"/>
          <p:nvPr userDrawn="1">
            <p:extLst>
              <p:ext uri="{1162E1C5-73C7-4A58-AE30-91384D911F3F}">
                <p184:classification xmlns:p184="http://schemas.microsoft.com/office/powerpoint/2018/4/main" xmlns="" val="hdr"/>
              </p:ext>
            </p:extLst>
          </p:nvPr>
        </p:nvSpPr>
        <p:spPr>
          <a:xfrm>
            <a:off x="0" y="0"/>
            <a:ext cx="1804988" cy="182880"/>
          </a:xfrm>
          <a:prstGeom prst="rect">
            <a:avLst/>
          </a:prstGeom>
        </p:spPr>
        <p:txBody>
          <a:bodyPr horzOverflow="overflow" lIns="0" tIns="0" rIns="0" bIns="0">
            <a:spAutoFit/>
          </a:bodyPr>
          <a:lstStyle/>
          <a:p>
            <a:pPr algn="l"/>
            <a:r>
              <a:rPr lang="en-US" sz="1200">
                <a:solidFill>
                  <a:srgbClr val="000000"/>
                </a:solidFill>
                <a:latin typeface="Calibri" panose="020F0502020204030204" pitchFamily="34" charset="0"/>
                <a:cs typeface="Calibri" panose="020F0502020204030204" pitchFamily="34" charset="0"/>
              </a:rPr>
              <a:t>Classification: UNCLASSIFIED</a:t>
            </a:r>
          </a:p>
        </p:txBody>
      </p:sp>
      <p:sp>
        <p:nvSpPr>
          <p:cNvPr id="5" name="TextBox 4">
            <a:extLst>
              <a:ext uri="{FF2B5EF4-FFF2-40B4-BE49-F238E27FC236}">
                <a16:creationId xmlns:a16="http://schemas.microsoft.com/office/drawing/2014/main" id="{96743BBB-7FDE-4E3F-B945-F16E61E2D998}"/>
              </a:ext>
            </a:extLst>
          </p:cNvPr>
          <p:cNvSpPr txBox="1"/>
          <p:nvPr userDrawn="1">
            <p:extLst>
              <p:ext uri="{1162E1C5-73C7-4A58-AE30-91384D911F3F}">
                <p184:classification xmlns:p184="http://schemas.microsoft.com/office/powerpoint/2018/4/main" xmlns="" val="ftr"/>
              </p:ext>
            </p:extLst>
          </p:nvPr>
        </p:nvSpPr>
        <p:spPr>
          <a:xfrm>
            <a:off x="0" y="6675120"/>
            <a:ext cx="1804988" cy="182880"/>
          </a:xfrm>
          <a:prstGeom prst="rect">
            <a:avLst/>
          </a:prstGeom>
        </p:spPr>
        <p:txBody>
          <a:bodyPr horzOverflow="overflow" lIns="0" tIns="0" rIns="0" bIns="0">
            <a:spAutoFit/>
          </a:bodyPr>
          <a:lstStyle/>
          <a:p>
            <a:pPr algn="l"/>
            <a:r>
              <a:rPr lang="en-US" sz="1200">
                <a:solidFill>
                  <a:srgbClr val="000000"/>
                </a:solidFill>
                <a:latin typeface="Calibri" panose="020F0502020204030204" pitchFamily="34" charset="0"/>
                <a:cs typeface="Calibri" panose="020F0502020204030204" pitchFamily="34" charset="0"/>
              </a:rPr>
              <a:t>Classification: UNCLASSIFIED</a:t>
            </a:r>
          </a:p>
        </p:txBody>
      </p:sp>
    </p:spTree>
    <p:extLst>
      <p:ext uri="{BB962C8B-B14F-4D97-AF65-F5344CB8AC3E}">
        <p14:creationId xmlns:p14="http://schemas.microsoft.com/office/powerpoint/2010/main" val="1800604058"/>
      </p:ext>
    </p:extLst>
  </p:cSld>
  <p:clrMap bg1="lt1" tx1="dk1" bg2="lt2" tx2="dk2" accent1="accent1" accent2="accent2" accent3="accent3" accent4="accent4" accent5="accent5" accent6="accent6" hlink="hlink" folHlink="folHlink"/>
  <p:sldLayoutIdLst>
    <p:sldLayoutId id="2147491005" r:id="rId1"/>
    <p:sldLayoutId id="2147491006" r:id="rId2"/>
    <p:sldLayoutId id="2147491007" r:id="rId3"/>
    <p:sldLayoutId id="2147491008" r:id="rId4"/>
    <p:sldLayoutId id="2147491009" r:id="rId5"/>
    <p:sldLayoutId id="2147491010" r:id="rId6"/>
    <p:sldLayoutId id="2147491011" r:id="rId7"/>
    <p:sldLayoutId id="2147491012" r:id="rId8"/>
    <p:sldLayoutId id="2147491013" r:id="rId9"/>
    <p:sldLayoutId id="2147491014" r:id="rId10"/>
    <p:sldLayoutId id="2147491015" r:id="rId11"/>
  </p:sldLayoutIdLst>
  <p:hf hdr="0" ftr="0" dt="0"/>
  <p:txStyles>
    <p:titleStyle>
      <a:lvl1pPr algn="l" rtl="0" eaLnBrk="0" fontAlgn="base" hangingPunct="0">
        <a:lnSpc>
          <a:spcPts val="3000"/>
        </a:lnSpc>
        <a:spcBef>
          <a:spcPct val="0"/>
        </a:spcBef>
        <a:spcAft>
          <a:spcPct val="0"/>
        </a:spcAft>
        <a:defRPr sz="2400" b="1" kern="1200">
          <a:solidFill>
            <a:srgbClr val="00183A"/>
          </a:solidFill>
          <a:latin typeface="+mj-lt"/>
          <a:ea typeface="+mj-ea"/>
          <a:cs typeface="+mj-cs"/>
        </a:defRPr>
      </a:lvl1pPr>
      <a:lvl2pPr algn="l" rtl="0" eaLnBrk="0" fontAlgn="base" hangingPunct="0">
        <a:lnSpc>
          <a:spcPts val="3000"/>
        </a:lnSpc>
        <a:spcBef>
          <a:spcPct val="0"/>
        </a:spcBef>
        <a:spcAft>
          <a:spcPct val="0"/>
        </a:spcAft>
        <a:defRPr sz="2400" b="1">
          <a:solidFill>
            <a:srgbClr val="00183A"/>
          </a:solidFill>
          <a:latin typeface="Times New Roman" pitchFamily="18" charset="0"/>
        </a:defRPr>
      </a:lvl2pPr>
      <a:lvl3pPr algn="l" rtl="0" eaLnBrk="0" fontAlgn="base" hangingPunct="0">
        <a:lnSpc>
          <a:spcPts val="3000"/>
        </a:lnSpc>
        <a:spcBef>
          <a:spcPct val="0"/>
        </a:spcBef>
        <a:spcAft>
          <a:spcPct val="0"/>
        </a:spcAft>
        <a:defRPr sz="2400" b="1">
          <a:solidFill>
            <a:srgbClr val="00183A"/>
          </a:solidFill>
          <a:latin typeface="Times New Roman" pitchFamily="18" charset="0"/>
        </a:defRPr>
      </a:lvl3pPr>
      <a:lvl4pPr algn="l" rtl="0" eaLnBrk="0" fontAlgn="base" hangingPunct="0">
        <a:lnSpc>
          <a:spcPts val="3000"/>
        </a:lnSpc>
        <a:spcBef>
          <a:spcPct val="0"/>
        </a:spcBef>
        <a:spcAft>
          <a:spcPct val="0"/>
        </a:spcAft>
        <a:defRPr sz="2400" b="1">
          <a:solidFill>
            <a:srgbClr val="00183A"/>
          </a:solidFill>
          <a:latin typeface="Times New Roman" pitchFamily="18" charset="0"/>
        </a:defRPr>
      </a:lvl4pPr>
      <a:lvl5pPr algn="l" rtl="0" eaLnBrk="0" fontAlgn="base" hangingPunct="0">
        <a:lnSpc>
          <a:spcPts val="3000"/>
        </a:lnSpc>
        <a:spcBef>
          <a:spcPct val="0"/>
        </a:spcBef>
        <a:spcAft>
          <a:spcPct val="0"/>
        </a:spcAft>
        <a:defRPr sz="2400" b="1">
          <a:solidFill>
            <a:srgbClr val="00183A"/>
          </a:solidFill>
          <a:latin typeface="Times New Roman" pitchFamily="18" charset="0"/>
        </a:defRPr>
      </a:lvl5pPr>
      <a:lvl6pPr marL="457200" algn="l" rtl="0" fontAlgn="base">
        <a:lnSpc>
          <a:spcPts val="3000"/>
        </a:lnSpc>
        <a:spcBef>
          <a:spcPct val="0"/>
        </a:spcBef>
        <a:spcAft>
          <a:spcPct val="0"/>
        </a:spcAft>
        <a:defRPr sz="2800" b="1" i="1">
          <a:solidFill>
            <a:srgbClr val="00183A"/>
          </a:solidFill>
          <a:latin typeface="Times New Roman" pitchFamily="18" charset="0"/>
        </a:defRPr>
      </a:lvl6pPr>
      <a:lvl7pPr marL="914400" algn="l" rtl="0" fontAlgn="base">
        <a:lnSpc>
          <a:spcPts val="3000"/>
        </a:lnSpc>
        <a:spcBef>
          <a:spcPct val="0"/>
        </a:spcBef>
        <a:spcAft>
          <a:spcPct val="0"/>
        </a:spcAft>
        <a:defRPr sz="2800" b="1" i="1">
          <a:solidFill>
            <a:srgbClr val="00183A"/>
          </a:solidFill>
          <a:latin typeface="Times New Roman" pitchFamily="18" charset="0"/>
        </a:defRPr>
      </a:lvl7pPr>
      <a:lvl8pPr marL="1371600" algn="l" rtl="0" fontAlgn="base">
        <a:lnSpc>
          <a:spcPts val="3000"/>
        </a:lnSpc>
        <a:spcBef>
          <a:spcPct val="0"/>
        </a:spcBef>
        <a:spcAft>
          <a:spcPct val="0"/>
        </a:spcAft>
        <a:defRPr sz="2800" b="1" i="1">
          <a:solidFill>
            <a:srgbClr val="00183A"/>
          </a:solidFill>
          <a:latin typeface="Times New Roman" pitchFamily="18" charset="0"/>
        </a:defRPr>
      </a:lvl8pPr>
      <a:lvl9pPr marL="1828800" algn="l" rtl="0" fontAlgn="base">
        <a:lnSpc>
          <a:spcPts val="3000"/>
        </a:lnSpc>
        <a:spcBef>
          <a:spcPct val="0"/>
        </a:spcBef>
        <a:spcAft>
          <a:spcPct val="0"/>
        </a:spcAft>
        <a:defRPr sz="2800" b="1" i="1">
          <a:solidFill>
            <a:srgbClr val="00183A"/>
          </a:solidFill>
          <a:latin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2400" kern="1200">
          <a:solidFill>
            <a:srgbClr val="00183A"/>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kern="1200">
          <a:solidFill>
            <a:srgbClr val="00183A"/>
          </a:solidFill>
          <a:latin typeface="+mn-lt"/>
          <a:ea typeface="+mn-ea"/>
          <a:cs typeface="+mn-cs"/>
        </a:defRPr>
      </a:lvl2pPr>
      <a:lvl3pPr marL="1143000" indent="-228600" algn="l" rtl="0" eaLnBrk="0" fontAlgn="base" hangingPunct="0">
        <a:spcBef>
          <a:spcPct val="20000"/>
        </a:spcBef>
        <a:spcAft>
          <a:spcPct val="0"/>
        </a:spcAft>
        <a:buFont typeface="Arial" charset="0"/>
        <a:buChar char="•"/>
        <a:defRPr kern="1200">
          <a:solidFill>
            <a:srgbClr val="00183A"/>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600" kern="1200">
          <a:solidFill>
            <a:srgbClr val="00183A"/>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400" kern="1200">
          <a:solidFill>
            <a:srgbClr val="00183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5296341"/>
      </p:ext>
    </p:extLst>
  </p:cSld>
  <p:clrMap bg1="lt1" tx1="dk1" bg2="lt2" tx2="dk2" accent1="accent1" accent2="accent2" accent3="accent3" accent4="accent4" accent5="accent5" accent6="accent6" hlink="hlink" folHlink="folHlink"/>
  <p:sldLayoutIdLst>
    <p:sldLayoutId id="2147491017" r:id="rId1"/>
    <p:sldLayoutId id="2147491018" r:id="rId2"/>
    <p:sldLayoutId id="2147491019" r:id="rId3"/>
    <p:sldLayoutId id="2147491020" r:id="rId4"/>
    <p:sldLayoutId id="2147491021" r:id="rId5"/>
    <p:sldLayoutId id="2147491022" r:id="rId6"/>
    <p:sldLayoutId id="2147491023" r:id="rId7"/>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241711"/>
      </p:ext>
    </p:extLst>
  </p:cSld>
  <p:clrMap bg1="lt1" tx1="dk1" bg2="lt2" tx2="dk2" accent1="accent1" accent2="accent2" accent3="accent3" accent4="accent4" accent5="accent5" accent6="accent6" hlink="hlink" folHlink="folHlink"/>
  <p:sldLayoutIdLst>
    <p:sldLayoutId id="2147491057" r:id="rId1"/>
    <p:sldLayoutId id="2147491058" r:id="rId2"/>
    <p:sldLayoutId id="2147491059" r:id="rId3"/>
    <p:sldLayoutId id="2147491060" r:id="rId4"/>
    <p:sldLayoutId id="2147491061" r:id="rId5"/>
    <p:sldLayoutId id="2147491062" r:id="rId6"/>
    <p:sldLayoutId id="2147491063" r:id="rId7"/>
    <p:sldLayoutId id="2147491064" r:id="rId8"/>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9000" b="-9000"/>
          </a:stretch>
        </a:blipFill>
        <a:effectLst/>
      </p:bgPr>
    </p:bg>
    <p:spTree>
      <p:nvGrpSpPr>
        <p:cNvPr id="1" name=""/>
        <p:cNvGrpSpPr/>
        <p:nvPr/>
      </p:nvGrpSpPr>
      <p:grpSpPr>
        <a:xfrm>
          <a:off x="0" y="0"/>
          <a:ext cx="0" cy="0"/>
          <a:chOff x="0" y="0"/>
          <a:chExt cx="0" cy="0"/>
        </a:xfrm>
      </p:grpSpPr>
      <p:sp>
        <p:nvSpPr>
          <p:cNvPr id="10" name="Rectangle 9"/>
          <p:cNvSpPr/>
          <p:nvPr userDrawn="1"/>
        </p:nvSpPr>
        <p:spPr>
          <a:xfrm>
            <a:off x="0" y="6171028"/>
            <a:ext cx="9144000" cy="75027"/>
          </a:xfrm>
          <a:prstGeom prst="rect">
            <a:avLst/>
          </a:prstGeom>
          <a:solidFill>
            <a:srgbClr val="003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246056"/>
            <a:ext cx="9144000" cy="611945"/>
          </a:xfrm>
          <a:prstGeom prst="rect">
            <a:avLst/>
          </a:prstGeom>
          <a:solidFill>
            <a:srgbClr val="001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12172" y="6358598"/>
            <a:ext cx="618529" cy="390731"/>
          </a:xfrm>
          <a:prstGeom prst="rect">
            <a:avLst/>
          </a:prstGeom>
        </p:spPr>
      </p:pic>
      <p:sp>
        <p:nvSpPr>
          <p:cNvPr id="12" name="Slide Number Placeholder 5"/>
          <p:cNvSpPr>
            <a:spLocks noGrp="1"/>
          </p:cNvSpPr>
          <p:nvPr>
            <p:ph type="sldNum" sz="quarter" idx="4"/>
          </p:nvPr>
        </p:nvSpPr>
        <p:spPr>
          <a:xfrm>
            <a:off x="8324858" y="6358599"/>
            <a:ext cx="666155" cy="362877"/>
          </a:xfrm>
          <a:prstGeom prst="rect">
            <a:avLst/>
          </a:prstGeom>
        </p:spPr>
        <p:txBody>
          <a:bodyPr anchor="ctr"/>
          <a:lstStyle>
            <a:lvl1pPr algn="r">
              <a:defRPr sz="825">
                <a:solidFill>
                  <a:srgbClr val="CF9D2D"/>
                </a:solidFill>
                <a:latin typeface="Arial" panose="020B0604020202020204" pitchFamily="34" charset="0"/>
                <a:cs typeface="Arial" panose="020B0604020202020204" pitchFamily="34" charset="0"/>
              </a:defRPr>
            </a:lvl1pPr>
          </a:lstStyle>
          <a:p>
            <a:fld id="{E46A4E64-D720-4146-8EE8-01B1A409699E}" type="slidenum">
              <a:rPr lang="en-US" smtClean="0"/>
              <a:pPr/>
              <a:t>‹#›</a:t>
            </a:fld>
            <a:endParaRPr lang="en-US" dirty="0"/>
          </a:p>
        </p:txBody>
      </p:sp>
    </p:spTree>
    <p:extLst>
      <p:ext uri="{BB962C8B-B14F-4D97-AF65-F5344CB8AC3E}">
        <p14:creationId xmlns:p14="http://schemas.microsoft.com/office/powerpoint/2010/main" val="3650375613"/>
      </p:ext>
    </p:extLst>
  </p:cSld>
  <p:clrMap bg1="lt1" tx1="dk1" bg2="lt2" tx2="dk2" accent1="accent1" accent2="accent2" accent3="accent3" accent4="accent4" accent5="accent5" accent6="accent6" hlink="hlink" folHlink="folHlink"/>
  <p:sldLayoutIdLst>
    <p:sldLayoutId id="2147491078" r:id="rId1"/>
    <p:sldLayoutId id="2147491079" r:id="rId2"/>
    <p:sldLayoutId id="2147491080" r:id="rId3"/>
    <p:sldLayoutId id="2147491081" r:id="rId4"/>
    <p:sldLayoutId id="2147491082" r:id="rId5"/>
    <p:sldLayoutId id="2147491083" r:id="rId6"/>
    <p:sldLayoutId id="2147491084" r:id="rId7"/>
    <p:sldLayoutId id="2147491085" r:id="rId8"/>
    <p:sldLayoutId id="2147491086" r:id="rId9"/>
    <p:sldLayoutId id="2147491087" r:id="rId10"/>
    <p:sldLayoutId id="2147491088" r:id="rId11"/>
    <p:sldLayoutId id="2147491089" r:id="rId12"/>
    <p:sldLayoutId id="2147491090" r:id="rId13"/>
    <p:sldLayoutId id="2147491091" r:id="rId14"/>
    <p:sldLayoutId id="2147491092" r:id="rId15"/>
    <p:sldLayoutId id="2147491093" r:id="rId16"/>
    <p:sldLayoutId id="2147491094" r:id="rId17"/>
    <p:sldLayoutId id="2147491095" r:id="rId18"/>
    <p:sldLayoutId id="2147491096" r:id="rId19"/>
    <p:sldLayoutId id="2147491097" r:id="rId20"/>
    <p:sldLayoutId id="2147491098" r:id="rId2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600" b="1" kern="1200">
          <a:solidFill>
            <a:srgbClr val="003D77"/>
          </a:solidFill>
          <a:latin typeface="Palatino Linotype" panose="02040502050505030304"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60.xml"/><Relationship Id="rId1" Type="http://schemas.openxmlformats.org/officeDocument/2006/relationships/slideLayout" Target="../slideLayouts/slideLayout3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7.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2.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7.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4.xml"/><Relationship Id="rId1" Type="http://schemas.openxmlformats.org/officeDocument/2006/relationships/slideLayout" Target="../slideLayouts/slideLayout3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5.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5.xml"/><Relationship Id="rId1" Type="http://schemas.openxmlformats.org/officeDocument/2006/relationships/slideLayout" Target="../slideLayouts/slideLayout3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6.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6.xml"/><Relationship Id="rId1" Type="http://schemas.openxmlformats.org/officeDocument/2006/relationships/slideLayout" Target="../slideLayouts/slideLayout3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7.xml"/><Relationship Id="rId1" Type="http://schemas.openxmlformats.org/officeDocument/2006/relationships/slideLayout" Target="../slideLayouts/slideLayout3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8.xml.rels><?xml version="1.0" encoding="UTF-8" standalone="yes"?>
<Relationships xmlns="http://schemas.openxmlformats.org/package/2006/relationships"><Relationship Id="rId3" Type="http://schemas.openxmlformats.org/officeDocument/2006/relationships/hyperlink" Target="mailto:susan.m.rossi2civ@us.navy.mil" TargetMode="External"/><Relationship Id="rId2" Type="http://schemas.openxmlformats.org/officeDocument/2006/relationships/notesSlide" Target="../notesSlides/notesSlide68.xml"/><Relationship Id="rId1" Type="http://schemas.openxmlformats.org/officeDocument/2006/relationships/slideLayout" Target="../slideLayouts/slideLayout37.xml"/><Relationship Id="rId4" Type="http://schemas.openxmlformats.org/officeDocument/2006/relationships/hyperlink" Target="https://wwwdd.nmci.navy.mil/navsea/mods/Tracker/?instance_id=274" TargetMode="Externa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0.xml"/><Relationship Id="rId1" Type="http://schemas.openxmlformats.org/officeDocument/2006/relationships/slideLayout" Target="../slideLayouts/slideLayout37.xml"/></Relationships>
</file>

<file path=ppt/slides/_rels/slide11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1.xml"/><Relationship Id="rId1" Type="http://schemas.openxmlformats.org/officeDocument/2006/relationships/slideLayout" Target="../slideLayouts/slideLayout37.xml"/></Relationships>
</file>

<file path=ppt/slides/_rels/slide112.xml.rels><?xml version="1.0" encoding="UTF-8" standalone="yes"?>
<Relationships xmlns="http://schemas.openxmlformats.org/package/2006/relationships"><Relationship Id="rId3" Type="http://schemas.openxmlformats.org/officeDocument/2006/relationships/hyperlink" Target="mailto:Katisha.l.fraser.civ@us.navy.mil" TargetMode="External"/><Relationship Id="rId2" Type="http://schemas.openxmlformats.org/officeDocument/2006/relationships/notesSlide" Target="../notesSlides/notesSlide72.xml"/><Relationship Id="rId1" Type="http://schemas.openxmlformats.org/officeDocument/2006/relationships/slideLayout" Target="../slideLayouts/slideLayout37.xml"/><Relationship Id="rId4" Type="http://schemas.openxmlformats.org/officeDocument/2006/relationships/image" Target="../media/image121.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7.xml"/></Relationships>
</file>

<file path=ppt/slides/_rels/slide116.xml.rels><?xml version="1.0" encoding="UTF-8" standalone="yes"?>
<Relationships xmlns="http://schemas.openxmlformats.org/package/2006/relationships"><Relationship Id="rId2" Type="http://schemas.openxmlformats.org/officeDocument/2006/relationships/hyperlink" Target="https://magellanascend.com/Home/Index?timeout=true" TargetMode="External"/><Relationship Id="rId1" Type="http://schemas.openxmlformats.org/officeDocument/2006/relationships/slideLayout" Target="../slideLayouts/slideLayout37.xml"/></Relationships>
</file>

<file path=ppt/slides/_rels/slide117.xml.rels><?xml version="1.0" encoding="UTF-8" standalone="yes"?>
<Relationships xmlns="http://schemas.openxmlformats.org/package/2006/relationships"><Relationship Id="rId3" Type="http://schemas.openxmlformats.org/officeDocument/2006/relationships/hyperlink" Target="mailto:meredith.a.miller21.civ@us.navy.mil" TargetMode="External"/><Relationship Id="rId2" Type="http://schemas.openxmlformats.org/officeDocument/2006/relationships/notesSlide" Target="../notesSlides/notesSlide74.xml"/><Relationship Id="rId1" Type="http://schemas.openxmlformats.org/officeDocument/2006/relationships/slideLayout" Target="../slideLayouts/slideLayout3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hyperlink" Target="https://wwwdd.nmci.navy.mil/navsea/mods/Tracker/?instance_id=258" TargetMode="External"/><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0.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44.xml"/></Relationships>
</file>

<file path=ppt/slides/_rels/slide121.xml.rels><?xml version="1.0" encoding="UTF-8" standalone="yes"?>
<Relationships xmlns="http://schemas.openxmlformats.org/package/2006/relationships"><Relationship Id="rId2" Type="http://schemas.openxmlformats.org/officeDocument/2006/relationships/image" Target="../media/image123.gif"/><Relationship Id="rId1" Type="http://schemas.openxmlformats.org/officeDocument/2006/relationships/slideLayout" Target="../slideLayouts/slideLayout44.xml"/></Relationships>
</file>

<file path=ppt/slides/_rels/slide122.xml.rels><?xml version="1.0" encoding="UTF-8" standalone="yes"?>
<Relationships xmlns="http://schemas.openxmlformats.org/package/2006/relationships"><Relationship Id="rId2" Type="http://schemas.openxmlformats.org/officeDocument/2006/relationships/hyperlink" Target="http://www.detrick.army.mil/eeo/index.cfm" TargetMode="External"/><Relationship Id="rId1" Type="http://schemas.openxmlformats.org/officeDocument/2006/relationships/slideLayout" Target="../slideLayouts/slideLayout4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4.xml.rels><?xml version="1.0" encoding="UTF-8" standalone="yes"?>
<Relationships xmlns="http://schemas.openxmlformats.org/package/2006/relationships"><Relationship Id="rId2" Type="http://schemas.openxmlformats.org/officeDocument/2006/relationships/image" Target="../media/image124.jfif"/><Relationship Id="rId1" Type="http://schemas.openxmlformats.org/officeDocument/2006/relationships/slideLayout" Target="../slideLayouts/slideLayout4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9.xml.rels><?xml version="1.0" encoding="UTF-8" standalone="yes"?>
<Relationships xmlns="http://schemas.openxmlformats.org/package/2006/relationships"><Relationship Id="rId2" Type="http://schemas.openxmlformats.org/officeDocument/2006/relationships/image" Target="../media/image125.gif"/><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hyperlink" Target="https://www.homeport.navy.mil/support/articles/report-spam-phishing-2010/" TargetMode="External"/></Relationships>
</file>

<file path=ppt/slides/_rels/slide130.xml.rels><?xml version="1.0" encoding="UTF-8" standalone="yes"?>
<Relationships xmlns="http://schemas.openxmlformats.org/package/2006/relationships"><Relationship Id="rId2" Type="http://schemas.openxmlformats.org/officeDocument/2006/relationships/image" Target="../media/image126.gif"/><Relationship Id="rId1" Type="http://schemas.openxmlformats.org/officeDocument/2006/relationships/slideLayout" Target="../slideLayouts/slideLayout4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4.xml"/></Relationships>
</file>

<file path=ppt/slides/_rels/slide132.xml.rels><?xml version="1.0" encoding="UTF-8" standalone="yes"?>
<Relationships xmlns="http://schemas.openxmlformats.org/package/2006/relationships"><Relationship Id="rId2" Type="http://schemas.openxmlformats.org/officeDocument/2006/relationships/image" Target="../media/image127.jfif"/><Relationship Id="rId1" Type="http://schemas.openxmlformats.org/officeDocument/2006/relationships/slideLayout" Target="../slideLayouts/slideLayout44.xml"/></Relationships>
</file>

<file path=ppt/slides/_rels/slide133.xml.rels><?xml version="1.0" encoding="UTF-8" standalone="yes"?>
<Relationships xmlns="http://schemas.openxmlformats.org/package/2006/relationships"><Relationship Id="rId2" Type="http://schemas.openxmlformats.org/officeDocument/2006/relationships/image" Target="../media/image128.jfif"/><Relationship Id="rId1" Type="http://schemas.openxmlformats.org/officeDocument/2006/relationships/slideLayout" Target="../slideLayouts/slideLayout4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4.xml"/></Relationships>
</file>

<file path=ppt/slides/_rels/slide1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8.xml"/><Relationship Id="rId1" Type="http://schemas.openxmlformats.org/officeDocument/2006/relationships/slideLayout" Target="../slideLayouts/slideLayout44.xml"/></Relationships>
</file>

<file path=ppt/slides/_rels/slide13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9.xml"/><Relationship Id="rId1" Type="http://schemas.openxmlformats.org/officeDocument/2006/relationships/slideLayout" Target="../slideLayouts/slideLayout44.xml"/></Relationships>
</file>

<file path=ppt/slides/_rels/slide1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0.xml"/><Relationship Id="rId1" Type="http://schemas.openxmlformats.org/officeDocument/2006/relationships/slideLayout" Target="../slideLayouts/slideLayout4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4.xml"/></Relationships>
</file>

<file path=ppt/slides/_rels/slide139.xml.rels><?xml version="1.0" encoding="UTF-8" standalone="yes"?>
<Relationships xmlns="http://schemas.openxmlformats.org/package/2006/relationships"><Relationship Id="rId2" Type="http://schemas.openxmlformats.org/officeDocument/2006/relationships/image" Target="../media/image132.gif"/><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0.xml.rels><?xml version="1.0" encoding="UTF-8" standalone="yes"?>
<Relationships xmlns="http://schemas.openxmlformats.org/package/2006/relationships"><Relationship Id="rId3" Type="http://schemas.openxmlformats.org/officeDocument/2006/relationships/image" Target="../media/image133.jfif"/><Relationship Id="rId2" Type="http://schemas.openxmlformats.org/officeDocument/2006/relationships/notesSlide" Target="../notesSlides/notesSlide82.xml"/><Relationship Id="rId1" Type="http://schemas.openxmlformats.org/officeDocument/2006/relationships/slideLayout" Target="../slideLayouts/slideLayout44.xml"/></Relationships>
</file>

<file path=ppt/slides/_rels/slide14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3.xml"/><Relationship Id="rId1" Type="http://schemas.openxmlformats.org/officeDocument/2006/relationships/slideLayout" Target="../slideLayouts/slideLayout4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fif"/><Relationship Id="rId1" Type="http://schemas.openxmlformats.org/officeDocument/2006/relationships/slideLayout" Target="../slideLayouts/slideLayout4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5.xml.rels><?xml version="1.0" encoding="UTF-8" standalone="yes"?>
<Relationships xmlns="http://schemas.openxmlformats.org/package/2006/relationships"><Relationship Id="rId3" Type="http://schemas.openxmlformats.org/officeDocument/2006/relationships/image" Target="../media/image137.jfif"/><Relationship Id="rId2" Type="http://schemas.openxmlformats.org/officeDocument/2006/relationships/notesSlide" Target="../notesSlides/notesSlide84.xml"/><Relationship Id="rId1" Type="http://schemas.openxmlformats.org/officeDocument/2006/relationships/slideLayout" Target="../slideLayouts/slideLayout44.xml"/></Relationships>
</file>

<file path=ppt/slides/_rels/slide14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4.xml"/></Relationships>
</file>

<file path=ppt/slides/_rels/slide14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44.xml"/></Relationships>
</file>

<file path=ppt/slides/_rels/slide14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5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6.xml"/><Relationship Id="rId1" Type="http://schemas.openxmlformats.org/officeDocument/2006/relationships/slideLayout" Target="../slideLayouts/slideLayout37.xml"/></Relationships>
</file>

<file path=ppt/slides/_rels/slide15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7.xml"/><Relationship Id="rId1" Type="http://schemas.openxmlformats.org/officeDocument/2006/relationships/slideLayout" Target="../slideLayouts/slideLayout3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7.xml"/></Relationships>
</file>

<file path=ppt/slides/_rels/slide15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9.xml"/><Relationship Id="rId1" Type="http://schemas.openxmlformats.org/officeDocument/2006/relationships/slideLayout" Target="../slideLayouts/slideLayout37.xml"/><Relationship Id="rId5" Type="http://schemas.openxmlformats.org/officeDocument/2006/relationships/image" Target="../media/image147.jpeg"/><Relationship Id="rId4" Type="http://schemas.openxmlformats.org/officeDocument/2006/relationships/image" Target="../media/image14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6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0.xml"/><Relationship Id="rId1" Type="http://schemas.openxmlformats.org/officeDocument/2006/relationships/slideLayout" Target="../slideLayouts/slideLayout3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7.xml"/></Relationships>
</file>

<file path=ppt/slides/_rels/slide16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3.xml"/><Relationship Id="rId1" Type="http://schemas.openxmlformats.org/officeDocument/2006/relationships/slideLayout" Target="../slideLayouts/slideLayout3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7.xml"/></Relationships>
</file>

<file path=ppt/slides/_rels/slide16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96.xml"/><Relationship Id="rId1" Type="http://schemas.openxmlformats.org/officeDocument/2006/relationships/slideLayout" Target="../slideLayouts/slideLayout37.xml"/></Relationships>
</file>

<file path=ppt/slides/_rels/slide16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7.xml"/><Relationship Id="rId1" Type="http://schemas.openxmlformats.org/officeDocument/2006/relationships/slideLayout" Target="../slideLayouts/slideLayout3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7.xml"/></Relationships>
</file>

<file path=ppt/slides/_rels/slide17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4.xml"/><Relationship Id="rId1" Type="http://schemas.openxmlformats.org/officeDocument/2006/relationships/slideLayout" Target="../slideLayouts/slideLayout3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7.xml"/></Relationships>
</file>

<file path=ppt/slides/_rels/slide17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6.xml"/><Relationship Id="rId1" Type="http://schemas.openxmlformats.org/officeDocument/2006/relationships/slideLayout" Target="../slideLayouts/slideLayout3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7.xml"/></Relationships>
</file>

<file path=ppt/slides/_rels/slide17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8.xml"/><Relationship Id="rId1" Type="http://schemas.openxmlformats.org/officeDocument/2006/relationships/slideLayout" Target="../slideLayouts/slideLayout3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0.xml"/><Relationship Id="rId1" Type="http://schemas.openxmlformats.org/officeDocument/2006/relationships/slideLayout" Target="../slideLayouts/slideLayout37.xml"/></Relationships>
</file>

<file path=ppt/slides/_rels/slide18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11.xml"/><Relationship Id="rId1" Type="http://schemas.openxmlformats.org/officeDocument/2006/relationships/slideLayout" Target="../slideLayouts/slideLayout37.xml"/></Relationships>
</file>

<file path=ppt/slides/_rels/slide18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12.xml"/><Relationship Id="rId1" Type="http://schemas.openxmlformats.org/officeDocument/2006/relationships/slideLayout" Target="../slideLayouts/slideLayout37.xml"/><Relationship Id="rId4" Type="http://schemas.openxmlformats.org/officeDocument/2006/relationships/image" Target="../media/image158.png"/></Relationships>
</file>

<file path=ppt/slides/_rels/slide183.xml.rels><?xml version="1.0" encoding="UTF-8" standalone="yes"?>
<Relationships xmlns="http://schemas.openxmlformats.org/package/2006/relationships"><Relationship Id="rId3" Type="http://schemas.openxmlformats.org/officeDocument/2006/relationships/hyperlink" Target="mailto:david.b.gattis.civ@us.navy.mil" TargetMode="External"/><Relationship Id="rId7" Type="http://schemas.openxmlformats.org/officeDocument/2006/relationships/image" Target="../media/image159.png"/><Relationship Id="rId2" Type="http://schemas.openxmlformats.org/officeDocument/2006/relationships/hyperlink" Target="mailto:wana.h.cummings.civ@us.navy.mil" TargetMode="External"/><Relationship Id="rId1" Type="http://schemas.openxmlformats.org/officeDocument/2006/relationships/slideLayout" Target="../slideLayouts/slideLayout37.xml"/><Relationship Id="rId6" Type="http://schemas.openxmlformats.org/officeDocument/2006/relationships/hyperlink" Target="mailto:gail.d.kessler.civ@us.navy.mil" TargetMode="External"/><Relationship Id="rId5" Type="http://schemas.openxmlformats.org/officeDocument/2006/relationships/hyperlink" Target="mailto:karissa.a.johnson8.civ@us.navy.mil" TargetMode="External"/><Relationship Id="rId4" Type="http://schemas.openxmlformats.org/officeDocument/2006/relationships/hyperlink" Target="mailto:justin.v.briones2.civ@us.navy.mil" TargetMode="Externa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mailto:aaron.e.jeter2@navy.mil" TargetMode="External"/><Relationship Id="rId13" Type="http://schemas.openxmlformats.org/officeDocument/2006/relationships/hyperlink" Target="mailto:don.kim3.civ@us.navy.mil" TargetMode="External"/><Relationship Id="rId3" Type="http://schemas.openxmlformats.org/officeDocument/2006/relationships/hyperlink" Target="mailto:michael.h.kirby@us.navy.mil" TargetMode="External"/><Relationship Id="rId7" Type="http://schemas.openxmlformats.org/officeDocument/2006/relationships/hyperlink" Target="mailto:alton.Harvey.civ@us.navy.mil" TargetMode="External"/><Relationship Id="rId12" Type="http://schemas.openxmlformats.org/officeDocument/2006/relationships/hyperlink" Target="mailto:carole.a.overman.civ@us.navy.mil" TargetMode="External"/><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hyperlink" Target="mailto:tad.e.cowell.civ@us.navy.mil" TargetMode="External"/><Relationship Id="rId11" Type="http://schemas.openxmlformats.org/officeDocument/2006/relationships/hyperlink" Target="mailto:Kendall.f.smith2.civ@us.navy.mil" TargetMode="External"/><Relationship Id="rId5" Type="http://schemas.openxmlformats.org/officeDocument/2006/relationships/hyperlink" Target="mailto:Katrina.m.moore8.civ@us.navy.mil" TargetMode="External"/><Relationship Id="rId10" Type="http://schemas.openxmlformats.org/officeDocument/2006/relationships/hyperlink" Target="mailto:gerson.caballero1@navy.mil" TargetMode="External"/><Relationship Id="rId4" Type="http://schemas.openxmlformats.org/officeDocument/2006/relationships/hyperlink" Target="mailto:katrina.m.moore8.civ@us.navy.mil" TargetMode="External"/><Relationship Id="rId9" Type="http://schemas.openxmlformats.org/officeDocument/2006/relationships/hyperlink" Target="mailto:gary.steele2.civ@us.navy.mil" TargetMode="External"/><Relationship Id="rId14" Type="http://schemas.openxmlformats.org/officeDocument/2006/relationships/hyperlink" Target="mailto:monica.a.walker@navy.mil" TargetMode="External"/></Relationships>
</file>

<file path=ppt/slides/_rels/slide190.xml.rels><?xml version="1.0" encoding="UTF-8" standalone="yes"?>
<Relationships xmlns="http://schemas.openxmlformats.org/package/2006/relationships"><Relationship Id="rId2" Type="http://schemas.openxmlformats.org/officeDocument/2006/relationships/image" Target="../media/image160.tmp"/><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6.xml"/></Relationships>
</file>

<file path=ppt/slides/_rels/slide19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hyperlink" Target="http://navsea.navy.deps.mil/hq/10a/echr/Survey/SitePages/Metrics.aspx" TargetMode="External"/><Relationship Id="rId5" Type="http://schemas.openxmlformats.org/officeDocument/2006/relationships/hyperlink" Target="https://navsea.navy.deps.mil/hq/10a/echr/Survey/SitePages/Metrics.aspx" TargetMode="External"/><Relationship Id="rId4" Type="http://schemas.openxmlformats.org/officeDocument/2006/relationships/image" Target="../media/image36.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2.xml"/><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kqIem19PPAhWF4CYKHQSkAocQjRwIBw&amp;url=https://www.thebalance.com/navy-enlisted-rating-job-descriptions-3345844&amp;bvm=bv.135475266,d.eWE&amp;psig=AFQjCNGzNIt_45_slN4wsmu_wHx_0cJWqg&amp;ust=1476307203879279" TargetMode="External"/><Relationship Id="rId2" Type="http://schemas.openxmlformats.org/officeDocument/2006/relationships/notesSlide" Target="../notesSlides/notesSlide19.xml"/><Relationship Id="rId1" Type="http://schemas.openxmlformats.org/officeDocument/2006/relationships/slideLayout" Target="../slideLayouts/slideLayout73.xml"/><Relationship Id="rId5" Type="http://schemas.openxmlformats.org/officeDocument/2006/relationships/image" Target="../media/image55.pn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73.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hyperlink" Target="https://www.defense.gov/Resources/Insignia" TargetMode="External"/><Relationship Id="rId2" Type="http://schemas.openxmlformats.org/officeDocument/2006/relationships/notesSlide" Target="../notesSlides/notesSlide22.xml"/><Relationship Id="rId1" Type="http://schemas.openxmlformats.org/officeDocument/2006/relationships/slideLayout" Target="../slideLayouts/slideLayout73.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73.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3" Type="http://schemas.openxmlformats.org/officeDocument/2006/relationships/hyperlink" Target="http://www.faneuilhallboston.com/ussconstitutionboston/index.html" TargetMode="External"/><Relationship Id="rId2" Type="http://schemas.openxmlformats.org/officeDocument/2006/relationships/notesSlide" Target="../notesSlides/notesSlide25.xml"/><Relationship Id="rId1" Type="http://schemas.openxmlformats.org/officeDocument/2006/relationships/slideLayout" Target="../slideLayouts/slideLayout73.xml"/><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hyperlink" Target="https://no-click.mil/?https://www.navsea.navy.mil/Home/Warfare-Centers/NSWC-Carderock/Career-Opportunities/Forms-for-New-Hires/"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73.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73.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73.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3" Type="http://schemas.openxmlformats.org/officeDocument/2006/relationships/hyperlink" Target="mailto:laurel.l.martin2.civ@us.navy.mil" TargetMode="External"/><Relationship Id="rId2" Type="http://schemas.openxmlformats.org/officeDocument/2006/relationships/hyperlink" Target="mailto:lawrence.j.pugliese.civ@us.navy.mil" TargetMode="External"/><Relationship Id="rId1" Type="http://schemas.openxmlformats.org/officeDocument/2006/relationships/slideLayout" Target="../slideLayouts/slideLayout73.xml"/><Relationship Id="rId4" Type="http://schemas.openxmlformats.org/officeDocument/2006/relationships/hyperlink" Target="mailto:bethann.flannery.civ@us.navy.mil"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defense.gov/" TargetMode="External"/><Relationship Id="rId2" Type="http://schemas.openxmlformats.org/officeDocument/2006/relationships/hyperlink" Target="http://www.navy.mil/" TargetMode="External"/><Relationship Id="rId1" Type="http://schemas.openxmlformats.org/officeDocument/2006/relationships/slideLayout" Target="../slideLayouts/slideLayout73.xml"/><Relationship Id="rId4" Type="http://schemas.openxmlformats.org/officeDocument/2006/relationships/hyperlink" Target="http://www.history.navy.mil/"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39.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3" Type="http://schemas.openxmlformats.org/officeDocument/2006/relationships/hyperlink" Target="mailto:melissa.d.berlo.civ@us.navy.mil" TargetMode="External"/><Relationship Id="rId2" Type="http://schemas.openxmlformats.org/officeDocument/2006/relationships/notesSlide" Target="../notesSlides/notesSlide39.xml"/><Relationship Id="rId1" Type="http://schemas.openxmlformats.org/officeDocument/2006/relationships/slideLayout" Target="../slideLayouts/slideLayout39.xml"/><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39.xml"/><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1.jpeg"/><Relationship Id="rId3" Type="http://schemas.openxmlformats.org/officeDocument/2006/relationships/image" Target="../media/image84.jpeg"/><Relationship Id="rId7" Type="http://schemas.openxmlformats.org/officeDocument/2006/relationships/hyperlink" Target="http://www.google.com/imgres?imgurl=http://ulsu.files.wordpress.com/2009/02/war-on-drugs22.jpg&amp;imgrefurl=http://ulsu.wordpress.com/2009/02/&amp;h=432&amp;w=400&amp;sz=58&amp;tbnid=frWHXrUvXfEQNM:&amp;tbnh=126&amp;tbnw=117&amp;prev=/images?q%3Dpictures%2Bof%2Bdrugs&amp;hl=en&amp;usg=__9_0L4o8Tm7uZS9LDQOntqOzvogc=&amp;ei=t4hXSoWSFpWCNNfv5Z0I&amp;sa=X&amp;oi=image_result&amp;resnum=4&amp;ct=image" TargetMode="External"/><Relationship Id="rId12" Type="http://schemas.openxmlformats.org/officeDocument/2006/relationships/hyperlink" Target="http://www.google.com/imgres?imgurl=http://www.jaradite.com/images/2001/flag_burning.jpg&amp;imgrefurl=http://www.killerbuffalo.com/2008/07/why-flag-burning-should-be-legalized/&amp;h=337&amp;w=450&amp;sz=32&amp;tbnid=s07k595jglMKmM:&amp;tbnh=95&amp;tbnw=127&amp;prev=/images?q%3Dpicture%2Bof%2Bburning%2Bamerican%2Bflag&amp;hl=en&amp;usg=__V7DF8UIAp6tfYzwfap9_1R_mJzE=&amp;ei=lhpKSvXTNYuftgeF57WtBg&amp;sa=X&amp;oi=image_result&amp;resnum=1&amp;ct=image" TargetMode="External"/><Relationship Id="rId2" Type="http://schemas.openxmlformats.org/officeDocument/2006/relationships/notesSlide" Target="../notesSlides/notesSlide43.xml"/><Relationship Id="rId16" Type="http://schemas.openxmlformats.org/officeDocument/2006/relationships/image" Target="../media/image94.png"/><Relationship Id="rId1" Type="http://schemas.openxmlformats.org/officeDocument/2006/relationships/slideLayout" Target="../slideLayouts/slideLayout39.xml"/><Relationship Id="rId6" Type="http://schemas.openxmlformats.org/officeDocument/2006/relationships/image" Target="../media/image87.jpeg"/><Relationship Id="rId11" Type="http://schemas.openxmlformats.org/officeDocument/2006/relationships/image" Target="../media/image90.png"/><Relationship Id="rId5" Type="http://schemas.openxmlformats.org/officeDocument/2006/relationships/image" Target="../media/image86.jpeg"/><Relationship Id="rId15" Type="http://schemas.openxmlformats.org/officeDocument/2006/relationships/image" Target="../media/image93.jpeg"/><Relationship Id="rId10" Type="http://schemas.openxmlformats.org/officeDocument/2006/relationships/image" Target="../media/image89.jpeg"/><Relationship Id="rId4" Type="http://schemas.openxmlformats.org/officeDocument/2006/relationships/image" Target="../media/image85.jpeg"/><Relationship Id="rId9" Type="http://schemas.openxmlformats.org/officeDocument/2006/relationships/hyperlink" Target="http://www.google.com/imgres?imgurl=http://www.thetoptechagent.com/wp-content/uploads/2007/12/open-safe.jpg&amp;imgrefurl=http://www.thetoptechagent.com/category/stupid/&amp;h=316&amp;w=380&amp;sz=57&amp;tbnid=kplU9zFpuNVO0M:&amp;tbnh=102&amp;tbnw=123&amp;prev=/images?q%3Dpicture%2Bof%2Bopen%2Bsafe&amp;hl=en&amp;usg=__yI5sqM37ygnZoudbvkagjAJF24o=&amp;ei=-iFKSq6ELoWsMYv_wKYB&amp;sa=X&amp;oi=image_result&amp;resnum=2&amp;ct=image" TargetMode="External"/><Relationship Id="rId1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hyperlink" Target="https://travel.state.gov/content/travel/en/international-travel/International-Travel-Country-Information-Pages.html" TargetMode="External"/><Relationship Id="rId2" Type="http://schemas.openxmlformats.org/officeDocument/2006/relationships/image" Target="../media/image95.png"/><Relationship Id="rId1" Type="http://schemas.openxmlformats.org/officeDocument/2006/relationships/slideLayout" Target="../slideLayouts/slideLayout39.xml"/><Relationship Id="rId5" Type="http://schemas.openxmlformats.org/officeDocument/2006/relationships/image" Target="../media/image96.png"/><Relationship Id="rId4" Type="http://schemas.openxmlformats.org/officeDocument/2006/relationships/hyperlink" Target="mailto:ronald.l.heffner.civ@us.navy.mi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9.xml"/><Relationship Id="rId5" Type="http://schemas.openxmlformats.org/officeDocument/2006/relationships/hyperlink" Target="mailto:NSWCCD_PERSEC@us.navy.mil" TargetMode="External"/><Relationship Id="rId4" Type="http://schemas.openxmlformats.org/officeDocument/2006/relationships/hyperlink" Target="https://cuthill.aw3s.navy.mil/intra/code10/security/sf86.html"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4.xml"/><Relationship Id="rId1" Type="http://schemas.openxmlformats.org/officeDocument/2006/relationships/slideLayout" Target="../slideLayouts/slideLayout39.xml"/><Relationship Id="rId4" Type="http://schemas.openxmlformats.org/officeDocument/2006/relationships/image" Target="../media/image100.png"/></Relationships>
</file>

<file path=ppt/slides/_rels/slide5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5.xml"/><Relationship Id="rId1" Type="http://schemas.openxmlformats.org/officeDocument/2006/relationships/slideLayout" Target="../slideLayouts/slideLayout39.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6.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7.xml"/><Relationship Id="rId1" Type="http://schemas.openxmlformats.org/officeDocument/2006/relationships/slideLayout" Target="../slideLayouts/slideLayout39.xml"/><Relationship Id="rId4" Type="http://schemas.openxmlformats.org/officeDocument/2006/relationships/image" Target="../media/image108.png"/></Relationships>
</file>

<file path=ppt/slides/_rels/slide61.xml.rels><?xml version="1.0" encoding="UTF-8" standalone="yes"?>
<Relationships xmlns="http://schemas.openxmlformats.org/package/2006/relationships"><Relationship Id="rId3" Type="http://schemas.openxmlformats.org/officeDocument/2006/relationships/hyperlink" Target="mailto:david.p.hess3.civ@us.navy.mil" TargetMode="External"/><Relationship Id="rId2" Type="http://schemas.openxmlformats.org/officeDocument/2006/relationships/notesSlide" Target="../notesSlides/notesSlide48.xml"/><Relationship Id="rId1" Type="http://schemas.openxmlformats.org/officeDocument/2006/relationships/slideLayout" Target="../slideLayouts/slideLayout39.xml"/><Relationship Id="rId6" Type="http://schemas.openxmlformats.org/officeDocument/2006/relationships/hyperlink" Target="mailto:afton.n.alvarado.civ@us.navy.mil" TargetMode="External"/><Relationship Id="rId5" Type="http://schemas.openxmlformats.org/officeDocument/2006/relationships/hyperlink" Target="mailto:Lynnette.wilson.civ@us.navy.mil" TargetMode="External"/><Relationship Id="rId4" Type="http://schemas.openxmlformats.org/officeDocument/2006/relationships/hyperlink" Target="mailto:terry.l.tate.civ@us.navy.mil"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notesSlide" Target="../notesSlides/notesSlide49.xml"/><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cuthill.aw3s.navy.mil/wcm/docs.php?doctype_id=6" TargetMode="External"/><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8" Type="http://schemas.openxmlformats.org/officeDocument/2006/relationships/hyperlink" Target="mailto:hernan.m.truquehurtado.civ@navy.mil" TargetMode="External"/><Relationship Id="rId3" Type="http://schemas.openxmlformats.org/officeDocument/2006/relationships/hyperlink" Target="mailto:bianca.a.teel.civ@us.navy.mil" TargetMode="External"/><Relationship Id="rId7" Type="http://schemas.openxmlformats.org/officeDocument/2006/relationships/hyperlink" Target="mailto:kennard.s.dixon.civ@us.navy.mil" TargetMode="External"/><Relationship Id="rId2" Type="http://schemas.openxmlformats.org/officeDocument/2006/relationships/hyperlink" Target="mailto:kristina.l.ross.civ@us.navy.mil" TargetMode="External"/><Relationship Id="rId1" Type="http://schemas.openxmlformats.org/officeDocument/2006/relationships/slideLayout" Target="../slideLayouts/slideLayout37.xml"/><Relationship Id="rId6" Type="http://schemas.openxmlformats.org/officeDocument/2006/relationships/hyperlink" Target="mailto:david.a.callis.civ@us.navy.mil" TargetMode="External"/><Relationship Id="rId5" Type="http://schemas.openxmlformats.org/officeDocument/2006/relationships/hyperlink" Target="mailto:denise.w.lyles-leonard.civ@us.navy.mil" TargetMode="External"/><Relationship Id="rId4" Type="http://schemas.openxmlformats.org/officeDocument/2006/relationships/hyperlink" Target="mailto:brittany.b.payne.civ@us.navy.mil" TargetMode="External"/><Relationship Id="rId9" Type="http://schemas.openxmlformats.org/officeDocument/2006/relationships/hyperlink" Target="mailto:lyniqua.s.obryan.civ@us.navy.mil"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s://portal.secnav.navy.mil/orgs/MRA/DONHR/Pages/Default.aspx" TargetMode="External"/><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3" Type="http://schemas.openxmlformats.org/officeDocument/2006/relationships/hyperlink" Target="https://civbenefits.dc3n.navy.mil/" TargetMode="External"/><Relationship Id="rId2" Type="http://schemas.openxmlformats.org/officeDocument/2006/relationships/notesSlide" Target="../notesSlides/notesSlide50.xml"/><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3" Type="http://schemas.openxmlformats.org/officeDocument/2006/relationships/hyperlink" Target="https://www.opm.gov/healthcare-insurance/healthcare/plan-information/compare-plans/" TargetMode="External"/><Relationship Id="rId2" Type="http://schemas.openxmlformats.org/officeDocument/2006/relationships/hyperlink" Target="https://www.opm.gov/healthcare-insurance/healthcare/plan-information/plans/" TargetMode="External"/><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2" Type="http://schemas.openxmlformats.org/officeDocument/2006/relationships/hyperlink" Target="http://www.benefeds.com/" TargetMode="External"/><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3" Type="http://schemas.openxmlformats.org/officeDocument/2006/relationships/hyperlink" Target="https://www.fsafeds.com/fsafeds/index.asp" TargetMode="External"/><Relationship Id="rId2" Type="http://schemas.openxmlformats.org/officeDocument/2006/relationships/notesSlide" Target="../notesSlides/notesSlide55.xml"/><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2" Type="http://schemas.openxmlformats.org/officeDocument/2006/relationships/hyperlink" Target="https://www.tsp.gov/" TargetMode="Externa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48.jpg"/><Relationship Id="rId4" Type="http://schemas.openxmlformats.org/officeDocument/2006/relationships/image" Target="../media/image4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2" Type="http://schemas.openxmlformats.org/officeDocument/2006/relationships/hyperlink" Target="https://mypay.dfas.mil/" TargetMode="External"/><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3" Type="http://schemas.openxmlformats.org/officeDocument/2006/relationships/hyperlink" Target="mailto:navybenefits@navy.mil" TargetMode="External"/><Relationship Id="rId2" Type="http://schemas.openxmlformats.org/officeDocument/2006/relationships/notesSlide" Target="../notesSlides/notesSlide59.xml"/><Relationship Id="rId1" Type="http://schemas.openxmlformats.org/officeDocument/2006/relationships/slideLayout" Target="../slideLayouts/slideLayout37.xml"/><Relationship Id="rId4" Type="http://schemas.openxmlformats.org/officeDocument/2006/relationships/hyperlink" Target="mailto:meredith.a.miller21.civ@us.navy.mil" TargetMode="External"/></Relationships>
</file>

<file path=ppt/slides/_rels/slide9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Day </a:t>
            </a:r>
            <a:r>
              <a:rPr lang="en-US" sz="3200" dirty="0" smtClean="0"/>
              <a:t>1 – </a:t>
            </a:r>
            <a:r>
              <a:rPr lang="en-US" sz="3200" dirty="0"/>
              <a:t>New Hire Onboarding </a:t>
            </a:r>
            <a:endParaRPr lang="en-US" sz="3200" dirty="0"/>
          </a:p>
        </p:txBody>
      </p:sp>
      <p:sp>
        <p:nvSpPr>
          <p:cNvPr id="3" name="Subtitle 2"/>
          <p:cNvSpPr>
            <a:spLocks noGrp="1"/>
          </p:cNvSpPr>
          <p:nvPr>
            <p:ph type="subTitle" idx="1"/>
          </p:nvPr>
        </p:nvSpPr>
        <p:spPr/>
        <p:txBody>
          <a:bodyPr/>
          <a:lstStyle/>
          <a:p>
            <a:r>
              <a:rPr lang="en-US" dirty="0" smtClean="0"/>
              <a:t>Day 1</a:t>
            </a:r>
            <a:endParaRPr lang="en-US" dirty="0"/>
          </a:p>
        </p:txBody>
      </p:sp>
      <p:sp>
        <p:nvSpPr>
          <p:cNvPr id="4" name="Text Placeholder 3"/>
          <p:cNvSpPr>
            <a:spLocks noGrp="1"/>
          </p:cNvSpPr>
          <p:nvPr>
            <p:ph type="body" sz="quarter" idx="13"/>
          </p:nvPr>
        </p:nvSpPr>
        <p:spPr/>
        <p:txBody>
          <a:bodyPr>
            <a:normAutofit/>
          </a:bodyPr>
          <a:lstStyle/>
          <a:p>
            <a:r>
              <a:rPr lang="en-US" sz="1600" dirty="0" smtClean="0"/>
              <a:t>Angela S. Hooker, Onboarding Program Manager</a:t>
            </a:r>
            <a:endParaRPr lang="en-US" sz="1600" dirty="0"/>
          </a:p>
        </p:txBody>
      </p:sp>
      <p:sp>
        <p:nvSpPr>
          <p:cNvPr id="5" name="Slide Number Placeholder 4"/>
          <p:cNvSpPr>
            <a:spLocks noGrp="1"/>
          </p:cNvSpPr>
          <p:nvPr>
            <p:ph type="sldNum" sz="quarter" idx="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46A4E64-D720-4146-8EE8-01B1A409699E}" type="slidenum">
              <a:rPr kumimoji="0" lang="en-US" sz="825" b="0" i="0" u="none" strike="noStrike" kern="1200" cap="none" spc="0" normalizeH="0" baseline="0" noProof="0">
                <a:ln>
                  <a:noFill/>
                </a:ln>
                <a:solidFill>
                  <a:srgbClr val="CF9D2D"/>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825" b="0" i="0" u="none" strike="noStrike" kern="1200" cap="none" spc="0" normalizeH="0" baseline="0" noProof="0" dirty="0">
              <a:ln>
                <a:noFill/>
              </a:ln>
              <a:solidFill>
                <a:srgbClr val="CF9D2D"/>
              </a:solidFill>
              <a:effectLst/>
              <a:uLnTx/>
              <a:uFillTx/>
              <a:latin typeface="Arial" panose="020B0604020202020204" pitchFamily="34" charset="0"/>
              <a:ea typeface="+mn-ea"/>
              <a:cs typeface="Arial" panose="020B0604020202020204" pitchFamily="34" charset="0"/>
            </a:endParaRPr>
          </a:p>
        </p:txBody>
      </p:sp>
      <p:sp>
        <p:nvSpPr>
          <p:cNvPr id="6" name="Text Placeholder 5"/>
          <p:cNvSpPr>
            <a:spLocks noGrp="1"/>
          </p:cNvSpPr>
          <p:nvPr>
            <p:ph type="body" sz="quarter" idx="4294967295"/>
          </p:nvPr>
        </p:nvSpPr>
        <p:spPr>
          <a:xfrm>
            <a:off x="1035844" y="5652616"/>
            <a:ext cx="7130654" cy="233363"/>
          </a:xfrm>
          <a:prstGeom prst="rect">
            <a:avLst/>
          </a:prstGeom>
        </p:spPr>
        <p:txBody>
          <a:bodyPr/>
          <a:lstStyle/>
          <a:p>
            <a:endParaRPr lang="en-US"/>
          </a:p>
        </p:txBody>
      </p:sp>
    </p:spTree>
    <p:extLst>
      <p:ext uri="{BB962C8B-B14F-4D97-AF65-F5344CB8AC3E}">
        <p14:creationId xmlns:p14="http://schemas.microsoft.com/office/powerpoint/2010/main" val="3329368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2927" y="1221295"/>
            <a:ext cx="7931150" cy="4088299"/>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0" i="0" u="heavy" strike="noStrike" kern="1200" cap="none" spc="0" normalizeH="0" baseline="0" noProof="0" dirty="0">
                <a:ln>
                  <a:noFill/>
                </a:ln>
                <a:solidFill>
                  <a:srgbClr val="001739"/>
                </a:solidFill>
                <a:effectLst/>
                <a:uLnTx/>
                <a:uFillTx/>
                <a:latin typeface="Arial"/>
                <a:ea typeface="+mn-ea"/>
                <a:cs typeface="Arial"/>
              </a:rPr>
              <a:t>Labeling</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355600" marR="147955" lvl="0" indent="-342900" algn="l" defTabSz="914400" rtl="0" eaLnBrk="1" fontAlgn="auto" latinLnBrk="0" hangingPunct="1">
              <a:lnSpc>
                <a:spcPct val="100000"/>
              </a:lnSpc>
              <a:spcBef>
                <a:spcPts val="480"/>
              </a:spcBef>
              <a:spcAft>
                <a:spcPts val="0"/>
              </a:spcAft>
              <a:buClrTx/>
              <a:buSzTx/>
              <a:buFontTx/>
              <a:buChar char="•"/>
              <a:tabLst>
                <a:tab pos="354965" algn="l"/>
                <a:tab pos="355600" algn="l"/>
              </a:tabLst>
              <a:defRPr/>
            </a:pPr>
            <a:r>
              <a:rPr kumimoji="0" sz="2000" b="0" i="0" u="none" strike="noStrike" kern="1200" cap="none" spc="0" normalizeH="0" baseline="0" noProof="0" dirty="0">
                <a:ln>
                  <a:noFill/>
                </a:ln>
                <a:solidFill>
                  <a:srgbClr val="001739"/>
                </a:solidFill>
                <a:effectLst/>
                <a:uLnTx/>
                <a:uFillTx/>
                <a:latin typeface="Arial"/>
                <a:ea typeface="+mn-ea"/>
                <a:cs typeface="Arial"/>
              </a:rPr>
              <a:t>Ensure </a:t>
            </a:r>
            <a:r>
              <a:rPr kumimoji="0" sz="2000" b="0" i="0" u="none" strike="noStrike" kern="1200" cap="none" spc="-5" normalizeH="0" baseline="0" noProof="0" dirty="0">
                <a:ln>
                  <a:noFill/>
                </a:ln>
                <a:solidFill>
                  <a:srgbClr val="001739"/>
                </a:solidFill>
                <a:effectLst/>
                <a:uLnTx/>
                <a:uFillTx/>
                <a:latin typeface="Arial"/>
                <a:ea typeface="+mn-ea"/>
                <a:cs typeface="Arial"/>
              </a:rPr>
              <a:t>all </a:t>
            </a:r>
            <a:r>
              <a:rPr kumimoji="0" sz="2000" b="0" i="0" u="none" strike="noStrike" kern="1200" cap="none" spc="0" normalizeH="0" baseline="0" noProof="0" dirty="0">
                <a:ln>
                  <a:noFill/>
                </a:ln>
                <a:solidFill>
                  <a:srgbClr val="001739"/>
                </a:solidFill>
                <a:effectLst/>
                <a:uLnTx/>
                <a:uFillTx/>
                <a:latin typeface="Arial"/>
                <a:ea typeface="+mn-ea"/>
                <a:cs typeface="Arial"/>
              </a:rPr>
              <a:t>applicable pieces of </a:t>
            </a:r>
            <a:r>
              <a:rPr kumimoji="0" sz="2000" b="0" i="0" u="none" strike="noStrike" kern="1200" cap="none" spc="-5" normalizeH="0" baseline="0" noProof="0" dirty="0">
                <a:ln>
                  <a:noFill/>
                </a:ln>
                <a:solidFill>
                  <a:srgbClr val="001739"/>
                </a:solidFill>
                <a:effectLst/>
                <a:uLnTx/>
                <a:uFillTx/>
                <a:latin typeface="Arial"/>
                <a:ea typeface="+mn-ea"/>
                <a:cs typeface="Arial"/>
              </a:rPr>
              <a:t>IT </a:t>
            </a:r>
            <a:r>
              <a:rPr kumimoji="0" sz="2000" b="0" i="0" u="none" strike="noStrike" kern="1200" cap="none" spc="0" normalizeH="0" baseline="0" noProof="0" dirty="0">
                <a:ln>
                  <a:noFill/>
                </a:ln>
                <a:solidFill>
                  <a:srgbClr val="001739"/>
                </a:solidFill>
                <a:effectLst/>
                <a:uLnTx/>
                <a:uFillTx/>
                <a:latin typeface="Arial"/>
                <a:ea typeface="+mn-ea"/>
                <a:cs typeface="Arial"/>
              </a:rPr>
              <a:t>equipment are properly labeled  </a:t>
            </a:r>
            <a:r>
              <a:rPr kumimoji="0" sz="2000" b="0" i="0" u="none" strike="noStrike" kern="1200" cap="none" spc="-5" normalizeH="0" baseline="0" noProof="0" dirty="0">
                <a:ln>
                  <a:noFill/>
                </a:ln>
                <a:solidFill>
                  <a:srgbClr val="001739"/>
                </a:solidFill>
                <a:effectLst/>
                <a:uLnTx/>
                <a:uFillTx/>
                <a:latin typeface="Arial"/>
                <a:ea typeface="+mn-ea"/>
                <a:cs typeface="Arial"/>
              </a:rPr>
              <a:t>with </a:t>
            </a:r>
            <a:r>
              <a:rPr kumimoji="0" sz="2000" b="0" i="0" u="none" strike="noStrike" kern="1200" cap="none" spc="0" normalizeH="0" baseline="0" noProof="0" dirty="0">
                <a:ln>
                  <a:noFill/>
                </a:ln>
                <a:solidFill>
                  <a:srgbClr val="001739"/>
                </a:solidFill>
                <a:effectLst/>
                <a:uLnTx/>
                <a:uFillTx/>
                <a:latin typeface="Arial"/>
                <a:ea typeface="+mn-ea"/>
                <a:cs typeface="Arial"/>
              </a:rPr>
              <a:t>a classification sticker and a </a:t>
            </a:r>
            <a:r>
              <a:rPr kumimoji="0" sz="2000" b="0" i="0" u="none" strike="noStrike" kern="1200" cap="none" spc="-5" normalizeH="0" baseline="0" noProof="0" dirty="0">
                <a:ln>
                  <a:noFill/>
                </a:ln>
                <a:solidFill>
                  <a:srgbClr val="001739"/>
                </a:solidFill>
                <a:effectLst/>
                <a:uLnTx/>
                <a:uFillTx/>
                <a:latin typeface="Arial"/>
                <a:ea typeface="+mn-ea"/>
                <a:cs typeface="Arial"/>
              </a:rPr>
              <a:t>Carderock/detachment </a:t>
            </a:r>
            <a:r>
              <a:rPr kumimoji="0" sz="2000" b="0" i="0" u="none" strike="noStrike" kern="1200" cap="none" spc="0" normalizeH="0" baseline="0" noProof="0" dirty="0">
                <a:ln>
                  <a:noFill/>
                </a:ln>
                <a:solidFill>
                  <a:srgbClr val="001739"/>
                </a:solidFill>
                <a:effectLst/>
                <a:uLnTx/>
                <a:uFillTx/>
                <a:latin typeface="Arial"/>
                <a:ea typeface="+mn-ea"/>
                <a:cs typeface="Arial"/>
              </a:rPr>
              <a:t>asset</a:t>
            </a:r>
            <a:r>
              <a:rPr kumimoji="0" sz="2000" b="0" i="0" u="none" strike="noStrike" kern="1200" cap="none" spc="-145" normalizeH="0" baseline="0" noProof="0" dirty="0">
                <a:ln>
                  <a:noFill/>
                </a:ln>
                <a:solidFill>
                  <a:srgbClr val="001739"/>
                </a:solidFill>
                <a:effectLst/>
                <a:uLnTx/>
                <a:uFillTx/>
                <a:latin typeface="Arial"/>
                <a:ea typeface="+mn-ea"/>
                <a:cs typeface="Arial"/>
              </a:rPr>
              <a:t> </a:t>
            </a:r>
            <a:r>
              <a:rPr kumimoji="0" sz="2000" b="0" i="0" u="none" strike="noStrike" kern="1200" cap="none" spc="0" normalizeH="0" baseline="0" noProof="0" dirty="0">
                <a:ln>
                  <a:noFill/>
                </a:ln>
                <a:solidFill>
                  <a:srgbClr val="001739"/>
                </a:solidFill>
                <a:effectLst/>
                <a:uLnTx/>
                <a:uFillTx/>
                <a:latin typeface="Arial"/>
                <a:ea typeface="+mn-ea"/>
                <a:cs typeface="Arial"/>
              </a:rPr>
              <a:t>tag</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756285" marR="896619" lvl="1" indent="-286385" algn="l" defTabSz="914400" rtl="0" eaLnBrk="1" fontAlgn="auto" latinLnBrk="0" hangingPunct="1">
              <a:lnSpc>
                <a:spcPct val="100000"/>
              </a:lnSpc>
              <a:spcBef>
                <a:spcPts val="480"/>
              </a:spcBef>
              <a:spcAft>
                <a:spcPts val="0"/>
              </a:spcAft>
              <a:buClrTx/>
              <a:buSzTx/>
              <a:buFontTx/>
              <a:buChar char="–"/>
              <a:tabLst>
                <a:tab pos="756285" algn="l"/>
                <a:tab pos="756920" algn="l"/>
              </a:tabLst>
              <a:defRPr/>
            </a:pPr>
            <a:r>
              <a:rPr kumimoji="0" sz="2000" b="0" i="0" u="none" strike="noStrike" kern="1200" cap="none" spc="0" normalizeH="0" baseline="0" noProof="0" dirty="0">
                <a:ln>
                  <a:noFill/>
                </a:ln>
                <a:solidFill>
                  <a:srgbClr val="001739"/>
                </a:solidFill>
                <a:effectLst/>
                <a:uLnTx/>
                <a:uFillTx/>
                <a:latin typeface="Arial"/>
                <a:ea typeface="+mn-ea"/>
                <a:cs typeface="Arial"/>
              </a:rPr>
              <a:t>These two </a:t>
            </a:r>
            <a:r>
              <a:rPr kumimoji="0" sz="2000" b="0" i="0" u="none" strike="noStrike" kern="1200" cap="none" spc="-5" normalizeH="0" baseline="0" noProof="0" dirty="0">
                <a:ln>
                  <a:noFill/>
                </a:ln>
                <a:solidFill>
                  <a:srgbClr val="001739"/>
                </a:solidFill>
                <a:effectLst/>
                <a:uLnTx/>
                <a:uFillTx/>
                <a:latin typeface="Arial"/>
                <a:ea typeface="+mn-ea"/>
                <a:cs typeface="Arial"/>
              </a:rPr>
              <a:t>identifiers allow you to </a:t>
            </a:r>
            <a:r>
              <a:rPr kumimoji="0" sz="2000" b="0" i="0" u="none" strike="noStrike" kern="1200" cap="none" spc="0" normalizeH="0" baseline="0" noProof="0" dirty="0">
                <a:ln>
                  <a:noFill/>
                </a:ln>
                <a:solidFill>
                  <a:srgbClr val="001739"/>
                </a:solidFill>
                <a:effectLst/>
                <a:uLnTx/>
                <a:uFillTx/>
                <a:latin typeface="Arial"/>
                <a:ea typeface="+mn-ea"/>
                <a:cs typeface="Arial"/>
              </a:rPr>
              <a:t>know </a:t>
            </a:r>
            <a:r>
              <a:rPr kumimoji="0" sz="2000" b="0" i="0" u="none" strike="noStrike" kern="1200" cap="none" spc="-5" normalizeH="0" baseline="0" noProof="0" dirty="0">
                <a:ln>
                  <a:noFill/>
                </a:ln>
                <a:solidFill>
                  <a:srgbClr val="001739"/>
                </a:solidFill>
                <a:effectLst/>
                <a:uLnTx/>
                <a:uFillTx/>
                <a:latin typeface="Arial"/>
                <a:ea typeface="+mn-ea"/>
                <a:cs typeface="Arial"/>
              </a:rPr>
              <a:t>it is </a:t>
            </a:r>
            <a:r>
              <a:rPr kumimoji="0" sz="2000" b="0" i="0" u="none" strike="noStrike" kern="1200" cap="none" spc="0" normalizeH="0" baseline="0" noProof="0" dirty="0">
                <a:ln>
                  <a:noFill/>
                </a:ln>
                <a:solidFill>
                  <a:srgbClr val="001739"/>
                </a:solidFill>
                <a:effectLst/>
                <a:uLnTx/>
                <a:uFillTx/>
                <a:latin typeface="Arial"/>
                <a:ea typeface="+mn-ea"/>
                <a:cs typeface="Arial"/>
              </a:rPr>
              <a:t>government  equipment</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756285" marR="182245" lvl="1" indent="-286385" algn="l" defTabSz="914400" rtl="0" eaLnBrk="1" fontAlgn="auto" latinLnBrk="0" hangingPunct="1">
              <a:lnSpc>
                <a:spcPct val="100000"/>
              </a:lnSpc>
              <a:spcBef>
                <a:spcPts val="480"/>
              </a:spcBef>
              <a:spcAft>
                <a:spcPts val="0"/>
              </a:spcAft>
              <a:buClrTx/>
              <a:buSzTx/>
              <a:buFontTx/>
              <a:buChar char="–"/>
              <a:tabLst>
                <a:tab pos="756285" algn="l"/>
                <a:tab pos="756920" algn="l"/>
              </a:tabLst>
              <a:defRPr/>
            </a:pPr>
            <a:r>
              <a:rPr kumimoji="0" sz="2000" b="0" i="0" u="none" strike="noStrike" kern="1200" cap="none" spc="0" normalizeH="0" baseline="0" noProof="0" dirty="0">
                <a:ln>
                  <a:noFill/>
                </a:ln>
                <a:solidFill>
                  <a:srgbClr val="001739"/>
                </a:solidFill>
                <a:effectLst/>
                <a:uLnTx/>
                <a:uFillTx/>
                <a:latin typeface="Arial"/>
                <a:ea typeface="+mn-ea"/>
                <a:cs typeface="Arial"/>
              </a:rPr>
              <a:t>Removable media, </a:t>
            </a:r>
            <a:r>
              <a:rPr kumimoji="0" sz="2000" b="0" i="0" u="none" strike="noStrike" kern="1200" cap="none" spc="-5" normalizeH="0" baseline="0" noProof="0" dirty="0">
                <a:ln>
                  <a:noFill/>
                </a:ln>
                <a:solidFill>
                  <a:srgbClr val="001739"/>
                </a:solidFill>
                <a:effectLst/>
                <a:uLnTx/>
                <a:uFillTx/>
                <a:latin typeface="Arial"/>
                <a:ea typeface="+mn-ea"/>
                <a:cs typeface="Arial"/>
              </a:rPr>
              <a:t>i.e. </a:t>
            </a:r>
            <a:r>
              <a:rPr kumimoji="0" sz="2000" b="0" i="0" u="none" strike="noStrike" kern="1200" cap="none" spc="0" normalizeH="0" baseline="0" noProof="0" dirty="0">
                <a:ln>
                  <a:noFill/>
                </a:ln>
                <a:solidFill>
                  <a:srgbClr val="001739"/>
                </a:solidFill>
                <a:effectLst/>
                <a:uLnTx/>
                <a:uFillTx/>
                <a:latin typeface="Arial"/>
                <a:ea typeface="+mn-ea"/>
                <a:cs typeface="Arial"/>
              </a:rPr>
              <a:t>hard drives, CDs/DVD disks, etc.,</a:t>
            </a:r>
            <a:r>
              <a:rPr kumimoji="0" sz="2000" b="0" i="0" u="none" strike="noStrike" kern="1200" cap="none" spc="-225" normalizeH="0" baseline="0" noProof="0" dirty="0">
                <a:ln>
                  <a:noFill/>
                </a:ln>
                <a:solidFill>
                  <a:srgbClr val="001739"/>
                </a:solidFill>
                <a:effectLst/>
                <a:uLnTx/>
                <a:uFillTx/>
                <a:latin typeface="Arial"/>
                <a:ea typeface="+mn-ea"/>
                <a:cs typeface="Arial"/>
              </a:rPr>
              <a:t> </a:t>
            </a:r>
            <a:r>
              <a:rPr kumimoji="0" sz="2000" b="0" i="0" u="none" strike="noStrike" kern="1200" cap="none" spc="0" normalizeH="0" baseline="0" noProof="0" dirty="0">
                <a:ln>
                  <a:noFill/>
                </a:ln>
                <a:solidFill>
                  <a:srgbClr val="001739"/>
                </a:solidFill>
                <a:effectLst/>
                <a:uLnTx/>
                <a:uFillTx/>
                <a:latin typeface="Arial"/>
                <a:ea typeface="+mn-ea"/>
                <a:cs typeface="Arial"/>
              </a:rPr>
              <a:t>must  be labeled</a:t>
            </a:r>
            <a:r>
              <a:rPr kumimoji="0" sz="2000" b="0" i="0" u="none" strike="noStrike" kern="1200" cap="none" spc="-55" normalizeH="0" baseline="0" noProof="0" dirty="0">
                <a:ln>
                  <a:noFill/>
                </a:ln>
                <a:solidFill>
                  <a:srgbClr val="001739"/>
                </a:solidFill>
                <a:effectLst/>
                <a:uLnTx/>
                <a:uFillTx/>
                <a:latin typeface="Arial"/>
                <a:ea typeface="+mn-ea"/>
                <a:cs typeface="Arial"/>
              </a:rPr>
              <a:t> </a:t>
            </a:r>
            <a:r>
              <a:rPr kumimoji="0" sz="2000" b="0" i="0" u="none" strike="noStrike" kern="1200" cap="none" spc="-5" normalizeH="0" baseline="0" noProof="0" dirty="0">
                <a:ln>
                  <a:noFill/>
                </a:ln>
                <a:solidFill>
                  <a:srgbClr val="001739"/>
                </a:solidFill>
                <a:effectLst/>
                <a:uLnTx/>
                <a:uFillTx/>
                <a:latin typeface="Arial"/>
                <a:ea typeface="+mn-ea"/>
                <a:cs typeface="Arial"/>
              </a:rPr>
              <a:t>appropriately</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457200" marR="0" lvl="1" indent="0" algn="l" defTabSz="914400" rtl="0" eaLnBrk="1" fontAlgn="auto" latinLnBrk="0" hangingPunct="1">
              <a:lnSpc>
                <a:spcPct val="100000"/>
              </a:lnSpc>
              <a:spcBef>
                <a:spcPts val="20"/>
              </a:spcBef>
              <a:spcAft>
                <a:spcPts val="0"/>
              </a:spcAft>
              <a:buClr>
                <a:srgbClr val="001739"/>
              </a:buClr>
              <a:buSzTx/>
              <a:buFont typeface="Arial"/>
              <a:buChar char="–"/>
              <a:tabLst/>
              <a:defRPr/>
            </a:pPr>
            <a:endParaRPr kumimoji="0" sz="2900" b="0" i="0" u="none" strike="noStrike" kern="1200" cap="none" spc="0" normalizeH="0" baseline="0" noProof="0" dirty="0">
              <a:ln>
                <a:noFill/>
              </a:ln>
              <a:solidFill>
                <a:prstClr val="black"/>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2000" b="0" i="0" u="heavy" strike="noStrike" kern="1200" cap="none" spc="0" normalizeH="0" baseline="0" noProof="0" dirty="0">
                <a:ln>
                  <a:noFill/>
                </a:ln>
                <a:solidFill>
                  <a:srgbClr val="001739"/>
                </a:solidFill>
                <a:effectLst/>
                <a:uLnTx/>
                <a:uFillTx/>
                <a:latin typeface="Arial"/>
                <a:ea typeface="+mn-ea"/>
                <a:cs typeface="Arial"/>
              </a:rPr>
              <a:t>Reminder</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355600" marR="5080" lvl="0" indent="-342900" algn="l" defTabSz="914400" rtl="0" eaLnBrk="1" fontAlgn="auto" latinLnBrk="0" hangingPunct="1">
              <a:lnSpc>
                <a:spcPct val="100000"/>
              </a:lnSpc>
              <a:spcBef>
                <a:spcPts val="480"/>
              </a:spcBef>
              <a:spcAft>
                <a:spcPts val="0"/>
              </a:spcAft>
              <a:buClrTx/>
              <a:buSzTx/>
              <a:buFontTx/>
              <a:buChar char="•"/>
              <a:tabLst>
                <a:tab pos="354965" algn="l"/>
                <a:tab pos="355600" algn="l"/>
              </a:tabLst>
              <a:defRPr/>
            </a:pPr>
            <a:r>
              <a:rPr kumimoji="0" sz="2000" b="0" i="0" u="none" strike="noStrike" kern="1200" cap="none" spc="0" normalizeH="0" baseline="0" noProof="0" dirty="0">
                <a:ln>
                  <a:noFill/>
                </a:ln>
                <a:solidFill>
                  <a:srgbClr val="001739"/>
                </a:solidFill>
                <a:effectLst/>
                <a:uLnTx/>
                <a:uFillTx/>
                <a:latin typeface="Arial"/>
                <a:ea typeface="+mn-ea"/>
                <a:cs typeface="Arial"/>
              </a:rPr>
              <a:t>Personally </a:t>
            </a:r>
            <a:r>
              <a:rPr kumimoji="0" sz="2000" b="0" i="0" u="none" strike="noStrike" kern="1200" cap="none" spc="-5" normalizeH="0" baseline="0" noProof="0" dirty="0">
                <a:ln>
                  <a:noFill/>
                </a:ln>
                <a:solidFill>
                  <a:srgbClr val="001739"/>
                </a:solidFill>
                <a:effectLst/>
                <a:uLnTx/>
                <a:uFillTx/>
                <a:latin typeface="Arial"/>
                <a:ea typeface="+mn-ea"/>
                <a:cs typeface="Arial"/>
              </a:rPr>
              <a:t>Identifiable Information  (PII), </a:t>
            </a:r>
            <a:r>
              <a:rPr kumimoji="0" sz="2000" b="0" i="0" u="none" strike="noStrike" kern="1200" cap="none" spc="0" normalizeH="0" baseline="0" noProof="0" dirty="0">
                <a:ln>
                  <a:noFill/>
                </a:ln>
                <a:solidFill>
                  <a:srgbClr val="001739"/>
                </a:solidFill>
                <a:effectLst/>
                <a:uLnTx/>
                <a:uFillTx/>
                <a:latin typeface="Arial"/>
                <a:ea typeface="+mn-ea"/>
                <a:cs typeface="Arial"/>
              </a:rPr>
              <a:t>Controlled Unclassified </a:t>
            </a:r>
            <a:r>
              <a:rPr kumimoji="0" sz="2000" b="0" i="0" u="none" strike="noStrike" kern="1200" cap="none" spc="-5" normalizeH="0" baseline="0" noProof="0" dirty="0">
                <a:ln>
                  <a:noFill/>
                </a:ln>
                <a:solidFill>
                  <a:srgbClr val="001739"/>
                </a:solidFill>
                <a:effectLst/>
                <a:uLnTx/>
                <a:uFillTx/>
                <a:latin typeface="Arial"/>
                <a:ea typeface="+mn-ea"/>
                <a:cs typeface="Arial"/>
              </a:rPr>
              <a:t>Information </a:t>
            </a:r>
            <a:r>
              <a:rPr kumimoji="0" sz="2000" b="0" i="0" u="none" strike="noStrike" kern="1200" cap="none" spc="0" normalizeH="0" baseline="0" noProof="0" dirty="0">
                <a:ln>
                  <a:noFill/>
                </a:ln>
                <a:solidFill>
                  <a:srgbClr val="001739"/>
                </a:solidFill>
                <a:effectLst/>
                <a:uLnTx/>
                <a:uFillTx/>
                <a:latin typeface="Arial"/>
                <a:ea typeface="+mn-ea"/>
                <a:cs typeface="Arial"/>
              </a:rPr>
              <a:t>(CUI), and other</a:t>
            </a:r>
            <a:r>
              <a:rPr kumimoji="0" sz="2000" b="0" i="0" u="none" strike="noStrike" kern="1200" cap="none" spc="-180" normalizeH="0" baseline="0" noProof="0" dirty="0">
                <a:ln>
                  <a:noFill/>
                </a:ln>
                <a:solidFill>
                  <a:srgbClr val="001739"/>
                </a:solidFill>
                <a:effectLst/>
                <a:uLnTx/>
                <a:uFillTx/>
                <a:latin typeface="Arial"/>
                <a:ea typeface="+mn-ea"/>
                <a:cs typeface="Arial"/>
              </a:rPr>
              <a:t> </a:t>
            </a:r>
            <a:r>
              <a:rPr kumimoji="0" sz="2000" b="0" i="0" u="none" strike="noStrike" kern="1200" cap="none" spc="0" normalizeH="0" baseline="0" noProof="0" dirty="0">
                <a:ln>
                  <a:noFill/>
                </a:ln>
                <a:solidFill>
                  <a:srgbClr val="001739"/>
                </a:solidFill>
                <a:effectLst/>
                <a:uLnTx/>
                <a:uFillTx/>
                <a:latin typeface="Arial"/>
                <a:ea typeface="+mn-ea"/>
                <a:cs typeface="Arial"/>
              </a:rPr>
              <a:t>classified  </a:t>
            </a:r>
            <a:r>
              <a:rPr kumimoji="0" sz="2000" b="0" i="0" u="none" strike="noStrike" kern="1200" cap="none" spc="-5" normalizeH="0" baseline="0" noProof="0" dirty="0">
                <a:ln>
                  <a:noFill/>
                </a:ln>
                <a:solidFill>
                  <a:srgbClr val="001739"/>
                </a:solidFill>
                <a:effectLst/>
                <a:uLnTx/>
                <a:uFillTx/>
                <a:latin typeface="Arial"/>
                <a:ea typeface="+mn-ea"/>
                <a:cs typeface="Arial"/>
              </a:rPr>
              <a:t>material </a:t>
            </a:r>
            <a:r>
              <a:rPr kumimoji="0" sz="2000" b="0" i="0" u="none" strike="noStrike" kern="1200" cap="none" spc="0" normalizeH="0" baseline="0" noProof="0" dirty="0">
                <a:ln>
                  <a:noFill/>
                </a:ln>
                <a:solidFill>
                  <a:srgbClr val="001739"/>
                </a:solidFill>
                <a:effectLst/>
                <a:uLnTx/>
                <a:uFillTx/>
                <a:latin typeface="Arial"/>
                <a:ea typeface="+mn-ea"/>
                <a:cs typeface="Arial"/>
              </a:rPr>
              <a:t>must be marked and protected as</a:t>
            </a:r>
            <a:r>
              <a:rPr kumimoji="0" sz="2000" b="0" i="0" u="none" strike="noStrike" kern="1200" cap="none" spc="-165" normalizeH="0" baseline="0" noProof="0" dirty="0">
                <a:ln>
                  <a:noFill/>
                </a:ln>
                <a:solidFill>
                  <a:srgbClr val="001739"/>
                </a:solidFill>
                <a:effectLst/>
                <a:uLnTx/>
                <a:uFillTx/>
                <a:latin typeface="Arial"/>
                <a:ea typeface="+mn-ea"/>
                <a:cs typeface="Arial"/>
              </a:rPr>
              <a:t> </a:t>
            </a:r>
            <a:r>
              <a:rPr kumimoji="0" sz="2000" b="0" i="0" u="none" strike="noStrike" kern="1200" cap="none" spc="0" normalizeH="0" baseline="0" noProof="0" dirty="0">
                <a:ln>
                  <a:noFill/>
                </a:ln>
                <a:solidFill>
                  <a:srgbClr val="001739"/>
                </a:solidFill>
                <a:effectLst/>
                <a:uLnTx/>
                <a:uFillTx/>
                <a:latin typeface="Arial"/>
                <a:ea typeface="+mn-ea"/>
                <a:cs typeface="Arial"/>
              </a:rPr>
              <a:t>such</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object 3"/>
          <p:cNvSpPr txBox="1">
            <a:spLocks noGrp="1"/>
          </p:cNvSpPr>
          <p:nvPr>
            <p:ph type="title"/>
          </p:nvPr>
        </p:nvSpPr>
        <p:spPr>
          <a:xfrm>
            <a:off x="1371601" y="304800"/>
            <a:ext cx="7406764" cy="430887"/>
          </a:xfrm>
          <a:prstGeom prst="rect">
            <a:avLst/>
          </a:prstGeom>
        </p:spPr>
        <p:txBody>
          <a:bodyPr vert="horz" wrap="square" lIns="0" tIns="0" rIns="0" bIns="0" rtlCol="0">
            <a:spAutoFit/>
          </a:bodyPr>
          <a:lstStyle/>
          <a:p>
            <a:pPr marL="12700" algn="ctr">
              <a:lnSpc>
                <a:spcPct val="100000"/>
              </a:lnSpc>
            </a:pPr>
            <a:r>
              <a:rPr dirty="0">
                <a:solidFill>
                  <a:srgbClr val="001739"/>
                </a:solidFill>
                <a:latin typeface="Times New Roman"/>
                <a:cs typeface="Times New Roman"/>
              </a:rPr>
              <a:t>IT and Removable</a:t>
            </a:r>
            <a:r>
              <a:rPr spc="-175" dirty="0">
                <a:solidFill>
                  <a:srgbClr val="001739"/>
                </a:solidFill>
                <a:latin typeface="Times New Roman"/>
                <a:cs typeface="Times New Roman"/>
              </a:rPr>
              <a:t> </a:t>
            </a:r>
            <a:r>
              <a:rPr dirty="0">
                <a:solidFill>
                  <a:srgbClr val="001739"/>
                </a:solidFill>
                <a:latin typeface="Times New Roman"/>
                <a:cs typeface="Times New Roman"/>
              </a:rPr>
              <a:t>Media</a:t>
            </a:r>
            <a:endParaRPr dirty="0">
              <a:latin typeface="Times New Roman"/>
              <a:cs typeface="Times New Roman"/>
            </a:endParaRPr>
          </a:p>
        </p:txBody>
      </p:sp>
      <p:sp>
        <p:nvSpPr>
          <p:cNvPr id="5" name="Slide Number Placeholder 4">
            <a:extLst>
              <a:ext uri="{FF2B5EF4-FFF2-40B4-BE49-F238E27FC236}">
                <a16:creationId xmlns:a16="http://schemas.microsoft.com/office/drawing/2014/main" id="{D0AD9D04-9AC6-42CE-B73A-B2655357C535}"/>
              </a:ext>
            </a:extLst>
          </p:cNvPr>
          <p:cNvSpPr>
            <a:spLocks noGrp="1"/>
          </p:cNvSpPr>
          <p:nvPr>
            <p:ph type="sldNum" sz="quarter" idx="7"/>
          </p:nvPr>
        </p:nvSpPr>
        <p:spPr/>
        <p:txBody>
          <a:body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1000" b="0" i="0" u="none" strike="noStrike" kern="1200" cap="none" spc="-5" normalizeH="0" baseline="0" noProof="0" smtClean="0">
                <a:ln>
                  <a:noFill/>
                </a:ln>
                <a:solidFill>
                  <a:prstClr val="black"/>
                </a:solidFill>
                <a:effectLst/>
                <a:uLnTx/>
                <a:uFillTx/>
                <a:latin typeface="Arial"/>
                <a:ea typeface="+mn-ea"/>
                <a:cs typeface="Arial"/>
              </a:rPr>
              <a:pPr marL="2540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5"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9402535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42950" y="1063228"/>
            <a:ext cx="6172200" cy="594122"/>
          </a:xfrm>
        </p:spPr>
        <p:txBody>
          <a:bodyPr/>
          <a:lstStyle/>
          <a:p>
            <a:r>
              <a:rPr lang="en-US" dirty="0" smtClean="0"/>
              <a:t>Telework Policies</a:t>
            </a:r>
            <a:endParaRPr lang="en-US" dirty="0"/>
          </a:p>
        </p:txBody>
      </p:sp>
      <p:sp>
        <p:nvSpPr>
          <p:cNvPr id="4" name="Text Placeholder 4"/>
          <p:cNvSpPr txBox="1">
            <a:spLocks/>
          </p:cNvSpPr>
          <p:nvPr/>
        </p:nvSpPr>
        <p:spPr>
          <a:xfrm>
            <a:off x="3600450" y="5774267"/>
            <a:ext cx="4400550" cy="22860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l" defTabSz="685800" fontAlgn="auto">
              <a:spcAft>
                <a:spcPts val="0"/>
              </a:spcAft>
            </a:pPr>
            <a:r>
              <a:rPr lang="en-US" sz="750" i="0" dirty="0">
                <a:solidFill>
                  <a:srgbClr val="FFC000"/>
                </a:solidFill>
              </a:rPr>
              <a:t>Distribution Statement Goes Here        </a:t>
            </a:r>
            <a:fld id="{32718B27-34D4-4A4E-AB52-A27FB0895044}" type="slidenum">
              <a:rPr lang="en-US" sz="750" i="0">
                <a:solidFill>
                  <a:srgbClr val="FFC000"/>
                </a:solidFill>
              </a:rPr>
              <a:pPr algn="l" defTabSz="685800" fontAlgn="auto">
                <a:spcAft>
                  <a:spcPts val="0"/>
                </a:spcAft>
              </a:pPr>
              <a:t>100</a:t>
            </a:fld>
            <a:endParaRPr lang="en-US" sz="750" i="0" dirty="0">
              <a:solidFill>
                <a:srgbClr val="FFC000"/>
              </a:solidFill>
            </a:endParaRPr>
          </a:p>
        </p:txBody>
      </p:sp>
      <p:sp>
        <p:nvSpPr>
          <p:cNvPr id="6" name="Content Placeholder 5"/>
          <p:cNvSpPr>
            <a:spLocks noGrp="1"/>
          </p:cNvSpPr>
          <p:nvPr>
            <p:ph idx="1"/>
          </p:nvPr>
        </p:nvSpPr>
        <p:spPr>
          <a:xfrm>
            <a:off x="742950" y="1920478"/>
            <a:ext cx="7372350" cy="3623072"/>
          </a:xfrm>
        </p:spPr>
        <p:txBody>
          <a:bodyPr/>
          <a:lstStyle/>
          <a:p>
            <a:r>
              <a:rPr lang="en-US" dirty="0" smtClean="0"/>
              <a:t>Telework Enhancement Act of 2010</a:t>
            </a:r>
          </a:p>
          <a:p>
            <a:pPr marL="257175" indent="-257175">
              <a:buFont typeface="Arial" panose="020B0604020202020204" pitchFamily="34" charset="0"/>
              <a:buChar char="•"/>
            </a:pPr>
            <a:r>
              <a:rPr lang="en-US" sz="1500" dirty="0"/>
              <a:t>Requires agencies to establish policy under which eligible employees may be authorized to telework without diminishing employee performance or agency operations</a:t>
            </a:r>
          </a:p>
          <a:p>
            <a:pPr marL="257175" indent="-257175">
              <a:buFont typeface="Arial" panose="020B0604020202020204" pitchFamily="34" charset="0"/>
              <a:buChar char="•"/>
            </a:pPr>
            <a:r>
              <a:rPr lang="en-US" sz="1500" dirty="0"/>
              <a:t>Required authorized teleworkers to enter into a written agreement with an agency manager</a:t>
            </a:r>
          </a:p>
          <a:p>
            <a:r>
              <a:rPr lang="en-US" dirty="0" smtClean="0"/>
              <a:t>OPM Guide to Telework and Remote Work in the Federal Government</a:t>
            </a:r>
          </a:p>
          <a:p>
            <a:pPr marL="257175" indent="-257175">
              <a:buFont typeface="Arial" panose="020B0604020202020204" pitchFamily="34" charset="0"/>
              <a:buChar char="•"/>
            </a:pPr>
            <a:r>
              <a:rPr lang="en-US" sz="1500" dirty="0"/>
              <a:t>Outlines telework information to assist Federal Agencies, managers and supervisors and other staff responsible for implementing telework and supervising employees</a:t>
            </a:r>
          </a:p>
          <a:p>
            <a:pPr marL="257175" indent="-257175">
              <a:buFont typeface="Arial" panose="020B0604020202020204" pitchFamily="34" charset="0"/>
              <a:buChar char="•"/>
            </a:pPr>
            <a:r>
              <a:rPr lang="en-US" sz="1500" dirty="0"/>
              <a:t>Equips employees to better understand the day-to-day aspects of telework and remote work as workplace flexibilities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2561" y="4229100"/>
            <a:ext cx="1743075" cy="1199259"/>
          </a:xfrm>
          <a:prstGeom prst="rect">
            <a:avLst/>
          </a:prstGeom>
        </p:spPr>
      </p:pic>
    </p:spTree>
    <p:extLst>
      <p:ext uri="{BB962C8B-B14F-4D97-AF65-F5344CB8AC3E}">
        <p14:creationId xmlns:p14="http://schemas.microsoft.com/office/powerpoint/2010/main" val="112181941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Telework Policies</a:t>
            </a:r>
            <a:endParaRPr lang="en-US" dirty="0"/>
          </a:p>
        </p:txBody>
      </p:sp>
      <p:sp>
        <p:nvSpPr>
          <p:cNvPr id="5" name="Content Placeholder 4"/>
          <p:cNvSpPr>
            <a:spLocks noGrp="1"/>
          </p:cNvSpPr>
          <p:nvPr>
            <p:ph idx="1"/>
          </p:nvPr>
        </p:nvSpPr>
        <p:spPr>
          <a:xfrm>
            <a:off x="457200" y="1771650"/>
            <a:ext cx="7715250" cy="3829050"/>
          </a:xfrm>
        </p:spPr>
        <p:txBody>
          <a:bodyPr/>
          <a:lstStyle/>
          <a:p>
            <a:r>
              <a:rPr lang="en-US" dirty="0" err="1" smtClean="0"/>
              <a:t>DoDI</a:t>
            </a:r>
            <a:r>
              <a:rPr lang="en-US" dirty="0" smtClean="0"/>
              <a:t> 1035.01</a:t>
            </a:r>
          </a:p>
          <a:p>
            <a:pPr marL="257175" indent="-257175">
              <a:buFont typeface="Arial" panose="020B0604020202020204" pitchFamily="34" charset="0"/>
              <a:buChar char="•"/>
            </a:pPr>
            <a:r>
              <a:rPr lang="en-US" sz="1500" dirty="0"/>
              <a:t>Updated telework policies and procedures for DoD employees in accordance with the TEA of 2010 and OPM guidance</a:t>
            </a:r>
          </a:p>
          <a:p>
            <a:pPr marL="257175" indent="-257175">
              <a:buFont typeface="Arial" panose="020B0604020202020204" pitchFamily="34" charset="0"/>
              <a:buChar char="•"/>
            </a:pPr>
            <a:r>
              <a:rPr lang="en-US" sz="1500" dirty="0"/>
              <a:t>Required the use of the DoD Telework Agreement, DD Form 2946 and telework training prior to the commencement of a new telework arrangement</a:t>
            </a:r>
          </a:p>
          <a:p>
            <a:r>
              <a:rPr lang="en-US" dirty="0" smtClean="0"/>
              <a:t>SECNAVINST 12271.1 w/CH-01</a:t>
            </a:r>
          </a:p>
          <a:p>
            <a:pPr marL="257175" indent="-257175">
              <a:buFont typeface="Arial" panose="020B0604020202020204" pitchFamily="34" charset="0"/>
              <a:buChar char="•"/>
            </a:pPr>
            <a:r>
              <a:rPr lang="en-US" sz="1500" dirty="0"/>
              <a:t>Establishes policy, assigns responsibilities, and identifies requirements for the DON telework program</a:t>
            </a:r>
          </a:p>
          <a:p>
            <a:r>
              <a:rPr lang="en-US" dirty="0" smtClean="0"/>
              <a:t>NAVSEAINST 12620.1B</a:t>
            </a:r>
          </a:p>
          <a:p>
            <a:pPr marL="257175" indent="-257175">
              <a:buFont typeface="Arial" panose="020B0604020202020204" pitchFamily="34" charset="0"/>
              <a:buChar char="•"/>
            </a:pPr>
            <a:r>
              <a:rPr lang="en-US" sz="1500" dirty="0"/>
              <a:t>Updates overarching policy and procedures governing the NAVSEA Enterprise telework program</a:t>
            </a:r>
          </a:p>
          <a:p>
            <a:r>
              <a:rPr lang="en-US" dirty="0" smtClean="0"/>
              <a:t>CARDEROCKDIVINST 12620.1A </a:t>
            </a:r>
            <a:endParaRPr lang="en-US" sz="1350" dirty="0"/>
          </a:p>
          <a:p>
            <a:pPr marL="257175" indent="-257175">
              <a:buFont typeface="Arial" panose="020B0604020202020204" pitchFamily="34" charset="0"/>
              <a:buChar char="•"/>
            </a:pPr>
            <a:r>
              <a:rPr lang="en-US" sz="1500" dirty="0"/>
              <a:t>Establishes telework &amp; remote work policy and delegation of authority to approve civilian telework agreements</a:t>
            </a:r>
          </a:p>
        </p:txBody>
      </p:sp>
    </p:spTree>
    <p:extLst>
      <p:ext uri="{BB962C8B-B14F-4D97-AF65-F5344CB8AC3E}">
        <p14:creationId xmlns:p14="http://schemas.microsoft.com/office/powerpoint/2010/main" val="3222954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Telework Defined</a:t>
            </a:r>
            <a:endParaRPr lang="en-US" dirty="0"/>
          </a:p>
        </p:txBody>
      </p:sp>
      <p:graphicFrame>
        <p:nvGraphicFramePr>
          <p:cNvPr id="5" name="Content Placeholder 4"/>
          <p:cNvGraphicFramePr>
            <a:graphicFrameLocks noGrp="1"/>
          </p:cNvGraphicFramePr>
          <p:nvPr>
            <p:ph idx="1"/>
            <p:extLst/>
          </p:nvPr>
        </p:nvGraphicFramePr>
        <p:xfrm>
          <a:off x="457200" y="2057401"/>
          <a:ext cx="82296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421893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Types of Telework</a:t>
            </a:r>
            <a:endParaRPr lang="en-US" dirty="0"/>
          </a:p>
        </p:txBody>
      </p:sp>
      <p:grpSp>
        <p:nvGrpSpPr>
          <p:cNvPr id="4" name="Group 7"/>
          <p:cNvGrpSpPr>
            <a:grpSpLocks/>
          </p:cNvGrpSpPr>
          <p:nvPr/>
        </p:nvGrpSpPr>
        <p:grpSpPr bwMode="auto">
          <a:xfrm>
            <a:off x="800100" y="1976437"/>
            <a:ext cx="3436144" cy="423863"/>
            <a:chOff x="31934" y="1199"/>
            <a:chExt cx="4851100" cy="608400"/>
          </a:xfrm>
          <a:solidFill>
            <a:srgbClr val="0070C0"/>
          </a:solidFill>
          <a:scene3d>
            <a:camera prst="orthographicFront">
              <a:rot lat="0" lon="0" rev="0"/>
            </a:camera>
            <a:lightRig rig="contrasting" dir="t">
              <a:rot lat="0" lon="0" rev="7800000"/>
            </a:lightRig>
          </a:scene3d>
        </p:grpSpPr>
        <p:sp>
          <p:nvSpPr>
            <p:cNvPr id="5" name="Rounded Rectangle 4"/>
            <p:cNvSpPr/>
            <p:nvPr/>
          </p:nvSpPr>
          <p:spPr>
            <a:xfrm>
              <a:off x="31934" y="1199"/>
              <a:ext cx="4851100" cy="608400"/>
            </a:xfrm>
            <a:prstGeom prst="roundRect">
              <a:avLst/>
            </a:prstGeom>
            <a:grpFill/>
            <a:ln>
              <a:noFill/>
            </a:ln>
            <a:effectLst/>
            <a:sp3d>
              <a:bevelT w="139700" h="1397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p:cNvSpPr/>
            <p:nvPr/>
          </p:nvSpPr>
          <p:spPr>
            <a:xfrm>
              <a:off x="62190" y="78103"/>
              <a:ext cx="4719989" cy="439211"/>
            </a:xfrm>
            <a:prstGeom prst="rect">
              <a:avLst/>
            </a:prstGeom>
            <a:grpFill/>
            <a:ln>
              <a:noFill/>
            </a:ln>
            <a:effectLst/>
            <a:sp3d>
              <a:bevelT w="139700" h="139700"/>
            </a:sp3d>
          </p:spPr>
          <p:style>
            <a:lnRef idx="0">
              <a:scrgbClr r="0" g="0" b="0"/>
            </a:lnRef>
            <a:fillRef idx="0">
              <a:scrgbClr r="0" g="0" b="0"/>
            </a:fillRef>
            <a:effectRef idx="0">
              <a:scrgbClr r="0" g="0" b="0"/>
            </a:effectRef>
            <a:fontRef idx="minor">
              <a:schemeClr val="lt1"/>
            </a:fontRef>
          </p:style>
          <p:txBody>
            <a:bodyPr lIns="74295" tIns="74295" rIns="74295" bIns="74295" spcCol="1270" anchor="ctr"/>
            <a:lstStyle/>
            <a:p>
              <a:pPr defTabSz="866775" eaLnBrk="1" fontAlgn="auto" hangingPunct="1">
                <a:lnSpc>
                  <a:spcPct val="90000"/>
                </a:lnSpc>
                <a:spcBef>
                  <a:spcPts val="0"/>
                </a:spcBef>
                <a:spcAft>
                  <a:spcPct val="35000"/>
                </a:spcAft>
                <a:defRPr/>
              </a:pPr>
              <a:r>
                <a:rPr lang="en-US" sz="1950" dirty="0">
                  <a:solidFill>
                    <a:prstClr val="white"/>
                  </a:solidFill>
                  <a:latin typeface="Arial" panose="020B0604020202020204" pitchFamily="34" charset="0"/>
                  <a:cs typeface="Arial" panose="020B0604020202020204" pitchFamily="34" charset="0"/>
                </a:rPr>
                <a:t>Regular and Recurring  </a:t>
              </a:r>
            </a:p>
          </p:txBody>
        </p:sp>
      </p:grpSp>
      <p:sp>
        <p:nvSpPr>
          <p:cNvPr id="7" name="TextBox 7"/>
          <p:cNvSpPr txBox="1">
            <a:spLocks noChangeArrowheads="1"/>
          </p:cNvSpPr>
          <p:nvPr/>
        </p:nvSpPr>
        <p:spPr bwMode="auto">
          <a:xfrm>
            <a:off x="742950" y="2457450"/>
            <a:ext cx="70866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eaLnBrk="1" fontAlgn="auto" hangingPunct="1">
              <a:spcBef>
                <a:spcPts val="0"/>
              </a:spcBef>
              <a:spcAft>
                <a:spcPts val="0"/>
              </a:spcAft>
              <a:defRPr/>
            </a:pPr>
            <a:r>
              <a:rPr lang="en-US" sz="1350" dirty="0">
                <a:solidFill>
                  <a:prstClr val="black"/>
                </a:solidFill>
                <a:cs typeface="+mn-cs"/>
              </a:rPr>
              <a:t>An approved work arrangement where an eligible employee works at an alternative worksite on a regularly scheduled, ongoing, and recurring schedule</a:t>
            </a:r>
          </a:p>
          <a:p>
            <a:pPr defTabSz="685800" eaLnBrk="1" fontAlgn="auto" hangingPunct="1">
              <a:spcBef>
                <a:spcPts val="0"/>
              </a:spcBef>
              <a:spcAft>
                <a:spcPts val="0"/>
              </a:spcAft>
              <a:defRPr/>
            </a:pPr>
            <a:r>
              <a:rPr lang="en-US" altLang="en-US" sz="1200" b="1" dirty="0">
                <a:solidFill>
                  <a:prstClr val="black"/>
                </a:solidFill>
                <a:cs typeface="Arial" charset="0"/>
              </a:rPr>
              <a:t>Type hour code “TW”</a:t>
            </a:r>
          </a:p>
          <a:p>
            <a:pPr defTabSz="685800" eaLnBrk="1" fontAlgn="auto" hangingPunct="1">
              <a:spcBef>
                <a:spcPts val="0"/>
              </a:spcBef>
              <a:spcAft>
                <a:spcPts val="0"/>
              </a:spcAft>
              <a:defRPr/>
            </a:pPr>
            <a:endParaRPr lang="en-US" altLang="en-US" sz="600" dirty="0">
              <a:solidFill>
                <a:prstClr val="black"/>
              </a:solidFill>
              <a:cs typeface="Arial" charset="0"/>
            </a:endParaRPr>
          </a:p>
        </p:txBody>
      </p:sp>
      <p:grpSp>
        <p:nvGrpSpPr>
          <p:cNvPr id="11" name="Group 6"/>
          <p:cNvGrpSpPr>
            <a:grpSpLocks/>
          </p:cNvGrpSpPr>
          <p:nvPr/>
        </p:nvGrpSpPr>
        <p:grpSpPr bwMode="auto">
          <a:xfrm>
            <a:off x="857250" y="3314703"/>
            <a:ext cx="3494484" cy="507206"/>
            <a:chOff x="-41860" y="-35513"/>
            <a:chExt cx="4345280" cy="679734"/>
          </a:xfrm>
        </p:grpSpPr>
        <p:sp>
          <p:nvSpPr>
            <p:cNvPr id="12" name="Rounded Rectangle 11"/>
            <p:cNvSpPr/>
            <p:nvPr/>
          </p:nvSpPr>
          <p:spPr>
            <a:xfrm>
              <a:off x="-41860" y="58628"/>
              <a:ext cx="4244606" cy="512194"/>
            </a:xfrm>
            <a:prstGeom prst="round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685800" eaLnBrk="1" fontAlgn="auto" hangingPunct="1">
                <a:spcBef>
                  <a:spcPts val="0"/>
                </a:spcBef>
                <a:spcAft>
                  <a:spcPts val="0"/>
                </a:spcAft>
                <a:defRPr/>
              </a:pPr>
              <a:endParaRPr lang="en-US" sz="1350" dirty="0">
                <a:solidFill>
                  <a:prstClr val="white"/>
                </a:solidFill>
                <a:latin typeface="Calibri"/>
              </a:endParaRPr>
            </a:p>
          </p:txBody>
        </p:sp>
        <p:sp>
          <p:nvSpPr>
            <p:cNvPr id="13" name="Rounded Rectangle 4"/>
            <p:cNvSpPr/>
            <p:nvPr/>
          </p:nvSpPr>
          <p:spPr>
            <a:xfrm>
              <a:off x="39567" y="-35513"/>
              <a:ext cx="4263853" cy="679734"/>
            </a:xfrm>
            <a:prstGeom prst="rect">
              <a:avLst/>
            </a:prstGeom>
          </p:spPr>
          <p:style>
            <a:lnRef idx="0">
              <a:scrgbClr r="0" g="0" b="0"/>
            </a:lnRef>
            <a:fillRef idx="0">
              <a:scrgbClr r="0" g="0" b="0"/>
            </a:fillRef>
            <a:effectRef idx="0">
              <a:scrgbClr r="0" g="0" b="0"/>
            </a:effectRef>
            <a:fontRef idx="minor">
              <a:schemeClr val="lt1"/>
            </a:fontRef>
          </p:style>
          <p:txBody>
            <a:bodyPr lIns="100013" tIns="100013" rIns="100013" bIns="100013" spcCol="1270" anchor="ctr"/>
            <a:lstStyle/>
            <a:p>
              <a:pPr defTabSz="1166813" eaLnBrk="1" fontAlgn="auto" hangingPunct="1">
                <a:lnSpc>
                  <a:spcPct val="90000"/>
                </a:lnSpc>
                <a:spcBef>
                  <a:spcPts val="0"/>
                </a:spcBef>
                <a:spcAft>
                  <a:spcPct val="35000"/>
                </a:spcAft>
                <a:defRPr/>
              </a:pPr>
              <a:r>
                <a:rPr lang="en-US" sz="2100" dirty="0">
                  <a:solidFill>
                    <a:prstClr val="white"/>
                  </a:solidFill>
                  <a:latin typeface="Arial" panose="020B0604020202020204" pitchFamily="34" charset="0"/>
                  <a:cs typeface="Arial" panose="020B0604020202020204" pitchFamily="34" charset="0"/>
                </a:rPr>
                <a:t>Situational / Ad Hoc</a:t>
              </a:r>
            </a:p>
          </p:txBody>
        </p:sp>
      </p:grpSp>
      <p:sp>
        <p:nvSpPr>
          <p:cNvPr id="14" name="TextBox 8"/>
          <p:cNvSpPr txBox="1">
            <a:spLocks noChangeArrowheads="1"/>
          </p:cNvSpPr>
          <p:nvPr/>
        </p:nvSpPr>
        <p:spPr bwMode="auto">
          <a:xfrm>
            <a:off x="821532" y="3833815"/>
            <a:ext cx="6836569"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eaLnBrk="1" fontAlgn="auto" hangingPunct="1">
              <a:spcBef>
                <a:spcPts val="0"/>
              </a:spcBef>
              <a:spcAft>
                <a:spcPts val="0"/>
              </a:spcAft>
              <a:defRPr/>
            </a:pPr>
            <a:r>
              <a:rPr lang="en-US" sz="1350" dirty="0">
                <a:solidFill>
                  <a:prstClr val="black"/>
                </a:solidFill>
                <a:cs typeface="+mn-cs"/>
              </a:rPr>
              <a:t>Telework that is approved on a case-by-case basis, where the hours worked at an alternative worksite are not part of a previously approved, regular telework schedule.</a:t>
            </a:r>
          </a:p>
          <a:p>
            <a:pPr defTabSz="685800" eaLnBrk="1" fontAlgn="auto" hangingPunct="1">
              <a:spcBef>
                <a:spcPts val="0"/>
              </a:spcBef>
              <a:spcAft>
                <a:spcPts val="0"/>
              </a:spcAft>
              <a:defRPr/>
            </a:pPr>
            <a:r>
              <a:rPr lang="en-US" altLang="en-US" sz="1200" b="1" dirty="0">
                <a:solidFill>
                  <a:prstClr val="black"/>
                </a:solidFill>
                <a:cs typeface="Arial" charset="0"/>
              </a:rPr>
              <a:t>Type hour code “TS”</a:t>
            </a:r>
          </a:p>
          <a:p>
            <a:pPr defTabSz="685800" eaLnBrk="1" fontAlgn="auto" hangingPunct="1">
              <a:spcBef>
                <a:spcPts val="0"/>
              </a:spcBef>
              <a:spcAft>
                <a:spcPts val="0"/>
              </a:spcAft>
              <a:defRPr/>
            </a:pPr>
            <a:endParaRPr lang="en-US" altLang="en-US" sz="600" dirty="0">
              <a:solidFill>
                <a:prstClr val="black"/>
              </a:solidFill>
              <a:cs typeface="Arial" charset="0"/>
            </a:endParaRPr>
          </a:p>
          <a:p>
            <a:pPr marL="214313" indent="-214313" defTabSz="685800" eaLnBrk="1" fontAlgn="auto" hangingPunct="1">
              <a:spcBef>
                <a:spcPts val="0"/>
              </a:spcBef>
              <a:spcAft>
                <a:spcPts val="0"/>
              </a:spcAft>
              <a:buFont typeface="Courier New" panose="02070309020205020404" pitchFamily="49" charset="0"/>
              <a:buChar char="o"/>
              <a:defRPr/>
            </a:pPr>
            <a:r>
              <a:rPr lang="en-US" altLang="en-US" sz="1200" dirty="0">
                <a:solidFill>
                  <a:prstClr val="black"/>
                </a:solidFill>
                <a:cs typeface="Arial" charset="0"/>
              </a:rPr>
              <a:t>Examples: result of inclement weather or emergency, a medical appointment or other approved leave, to complete short-term special assignments or to accommodate special circumstances even though the telework may occur continuously for a specific period.</a:t>
            </a:r>
          </a:p>
        </p:txBody>
      </p:sp>
    </p:spTree>
    <p:extLst>
      <p:ext uri="{BB962C8B-B14F-4D97-AF65-F5344CB8AC3E}">
        <p14:creationId xmlns:p14="http://schemas.microsoft.com/office/powerpoint/2010/main" val="70442375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Telework Eligibility</a:t>
            </a:r>
            <a:endParaRPr lang="en-US" dirty="0"/>
          </a:p>
        </p:txBody>
      </p:sp>
      <p:sp>
        <p:nvSpPr>
          <p:cNvPr id="6" name="Title 1"/>
          <p:cNvSpPr txBox="1">
            <a:spLocks/>
          </p:cNvSpPr>
          <p:nvPr/>
        </p:nvSpPr>
        <p:spPr bwMode="auto">
          <a:xfrm>
            <a:off x="628650" y="1885950"/>
            <a:ext cx="7886700" cy="1113235"/>
          </a:xfrm>
          <a:prstGeom prst="rect">
            <a:avLst/>
          </a:prstGeom>
          <a:noFill/>
          <a:ln w="9525">
            <a:noFill/>
            <a:miter lim="800000"/>
            <a:headEnd/>
            <a:tailEnd/>
          </a:ln>
        </p:spPr>
        <p:txBody>
          <a:bodyPr anchor="ctr"/>
          <a:lstStyle/>
          <a:p>
            <a:pPr algn="ctr" defTabSz="685800" eaLnBrk="1" fontAlgn="auto" hangingPunct="1">
              <a:spcBef>
                <a:spcPts val="0"/>
              </a:spcBef>
              <a:spcAft>
                <a:spcPts val="0"/>
              </a:spcAft>
              <a:defRPr/>
            </a:pPr>
            <a:r>
              <a:rPr lang="en-US" sz="1200" b="1" i="1" dirty="0">
                <a:solidFill>
                  <a:srgbClr val="1F497D">
                    <a:lumMod val="75000"/>
                  </a:srgbClr>
                </a:solidFill>
                <a:latin typeface="Arial" charset="0"/>
                <a:cs typeface="Arial" charset="0"/>
              </a:rPr>
              <a:t>Characteristics of the work and the employee, evaluated separately, that identify suitability for telework or remote work, as determined by the supervisor or other appropriate management official in the employee’s chain of command.</a:t>
            </a:r>
          </a:p>
          <a:p>
            <a:pPr algn="ctr" defTabSz="685800" eaLnBrk="1" fontAlgn="auto" hangingPunct="1">
              <a:spcBef>
                <a:spcPts val="0"/>
              </a:spcBef>
              <a:spcAft>
                <a:spcPts val="0"/>
              </a:spcAft>
              <a:defRPr/>
            </a:pPr>
            <a:endParaRPr lang="en-US" sz="600" b="1" i="1" dirty="0">
              <a:solidFill>
                <a:srgbClr val="1F497D">
                  <a:lumMod val="75000"/>
                </a:srgbClr>
              </a:solidFill>
              <a:latin typeface="Arial" charset="0"/>
              <a:cs typeface="+mn-cs"/>
            </a:endParaRPr>
          </a:p>
          <a:p>
            <a:pPr algn="ctr" defTabSz="685800" eaLnBrk="1" fontAlgn="auto" hangingPunct="1">
              <a:spcBef>
                <a:spcPts val="0"/>
              </a:spcBef>
              <a:spcAft>
                <a:spcPts val="0"/>
              </a:spcAft>
              <a:defRPr/>
            </a:pPr>
            <a:r>
              <a:rPr lang="en-US" sz="1200" b="1" i="1" dirty="0">
                <a:solidFill>
                  <a:srgbClr val="1F497D">
                    <a:lumMod val="75000"/>
                  </a:srgbClr>
                </a:solidFill>
                <a:latin typeface="Arial" charset="0"/>
                <a:cs typeface="+mn-cs"/>
              </a:rPr>
              <a:t>Eligible positions are then designated as either eligible for only situational or regular/recurring schedules.</a:t>
            </a:r>
          </a:p>
          <a:p>
            <a:pPr algn="ctr" defTabSz="685800" eaLnBrk="1" fontAlgn="auto" hangingPunct="1">
              <a:spcBef>
                <a:spcPts val="0"/>
              </a:spcBef>
              <a:spcAft>
                <a:spcPts val="0"/>
              </a:spcAft>
              <a:defRPr/>
            </a:pPr>
            <a:endParaRPr lang="en-US" sz="1350" b="1" i="1" dirty="0">
              <a:solidFill>
                <a:srgbClr val="1F497D">
                  <a:lumMod val="75000"/>
                </a:srgbClr>
              </a:solidFill>
              <a:latin typeface="Arial" charset="0"/>
              <a:cs typeface="Arial" charset="0"/>
            </a:endParaRPr>
          </a:p>
        </p:txBody>
      </p:sp>
      <p:graphicFrame>
        <p:nvGraphicFramePr>
          <p:cNvPr id="2" name="Diagram 1"/>
          <p:cNvGraphicFramePr/>
          <p:nvPr>
            <p:extLst/>
          </p:nvPr>
        </p:nvGraphicFramePr>
        <p:xfrm>
          <a:off x="1143000" y="2882901"/>
          <a:ext cx="7143750" cy="277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701845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Individual </a:t>
            </a:r>
            <a:r>
              <a:rPr lang="en-US" i="1" dirty="0" smtClean="0"/>
              <a:t>Suitability</a:t>
            </a:r>
            <a:endParaRPr lang="en-US" i="1" dirty="0"/>
          </a:p>
        </p:txBody>
      </p:sp>
      <p:sp>
        <p:nvSpPr>
          <p:cNvPr id="4" name="Title 1"/>
          <p:cNvSpPr txBox="1">
            <a:spLocks/>
          </p:cNvSpPr>
          <p:nvPr/>
        </p:nvSpPr>
        <p:spPr bwMode="auto">
          <a:xfrm>
            <a:off x="571500" y="1789510"/>
            <a:ext cx="7543800" cy="656034"/>
          </a:xfrm>
          <a:prstGeom prst="rect">
            <a:avLst/>
          </a:prstGeom>
          <a:noFill/>
          <a:ln w="9525">
            <a:noFill/>
            <a:miter lim="800000"/>
            <a:headEnd/>
            <a:tailEnd/>
          </a:ln>
        </p:spPr>
        <p:txBody>
          <a:bodyPr anchor="ctr"/>
          <a:lstStyle/>
          <a:p>
            <a:pPr algn="ctr" defTabSz="685800" eaLnBrk="1" fontAlgn="auto" hangingPunct="1">
              <a:spcBef>
                <a:spcPts val="0"/>
              </a:spcBef>
              <a:spcAft>
                <a:spcPts val="0"/>
              </a:spcAft>
              <a:defRPr/>
            </a:pPr>
            <a:r>
              <a:rPr lang="en-US" sz="1200" b="1" i="1" dirty="0">
                <a:solidFill>
                  <a:srgbClr val="1F497D">
                    <a:lumMod val="75000"/>
                  </a:srgbClr>
                </a:solidFill>
                <a:latin typeface="Arial" charset="0"/>
                <a:cs typeface="Arial" charset="0"/>
              </a:rPr>
              <a:t>Whether an individual is suitable for approval is determined by the supervisor </a:t>
            </a:r>
          </a:p>
          <a:p>
            <a:pPr algn="ctr" defTabSz="685800" eaLnBrk="1" fontAlgn="auto" hangingPunct="1">
              <a:spcBef>
                <a:spcPts val="0"/>
              </a:spcBef>
              <a:spcAft>
                <a:spcPts val="0"/>
              </a:spcAft>
              <a:defRPr/>
            </a:pPr>
            <a:r>
              <a:rPr lang="en-US" sz="1200" b="1" i="1" dirty="0">
                <a:solidFill>
                  <a:srgbClr val="1F497D">
                    <a:lumMod val="75000"/>
                  </a:srgbClr>
                </a:solidFill>
                <a:latin typeface="Arial" charset="0"/>
                <a:cs typeface="Arial" charset="0"/>
              </a:rPr>
              <a:t>during the request process</a:t>
            </a:r>
          </a:p>
        </p:txBody>
      </p:sp>
      <p:graphicFrame>
        <p:nvGraphicFramePr>
          <p:cNvPr id="5" name="Diagram 4"/>
          <p:cNvGraphicFramePr/>
          <p:nvPr>
            <p:extLst/>
          </p:nvPr>
        </p:nvGraphicFramePr>
        <p:xfrm>
          <a:off x="1600201" y="2286001"/>
          <a:ext cx="5543549" cy="30383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descr="Woman working from ho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9969" y="4369429"/>
            <a:ext cx="1316831" cy="954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640581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Required Telework Training</a:t>
            </a:r>
            <a:endParaRPr lang="en-US" dirty="0"/>
          </a:p>
        </p:txBody>
      </p:sp>
      <p:sp>
        <p:nvSpPr>
          <p:cNvPr id="4" name="Title 1"/>
          <p:cNvSpPr txBox="1">
            <a:spLocks/>
          </p:cNvSpPr>
          <p:nvPr/>
        </p:nvSpPr>
        <p:spPr bwMode="auto">
          <a:xfrm>
            <a:off x="1534716" y="1844279"/>
            <a:ext cx="5976938" cy="656034"/>
          </a:xfrm>
          <a:prstGeom prst="rect">
            <a:avLst/>
          </a:prstGeom>
          <a:noFill/>
          <a:ln w="9525">
            <a:noFill/>
            <a:miter lim="800000"/>
            <a:headEnd/>
            <a:tailEnd/>
          </a:ln>
        </p:spPr>
        <p:txBody>
          <a:bodyPr anchor="ctr"/>
          <a:lstStyle/>
          <a:p>
            <a:pPr algn="ctr" defTabSz="685800" eaLnBrk="1" fontAlgn="auto" hangingPunct="1">
              <a:spcBef>
                <a:spcPts val="0"/>
              </a:spcBef>
              <a:spcAft>
                <a:spcPts val="0"/>
              </a:spcAft>
              <a:defRPr/>
            </a:pPr>
            <a:r>
              <a:rPr lang="en-US" sz="1200" b="1" i="1" dirty="0">
                <a:solidFill>
                  <a:srgbClr val="1F497D">
                    <a:lumMod val="75000"/>
                  </a:srgbClr>
                </a:solidFill>
                <a:latin typeface="Arial" charset="0"/>
                <a:cs typeface="Arial" charset="0"/>
              </a:rPr>
              <a:t>Employees and supervisors must meet mandatory training requirement before a telework arrangement commences.  </a:t>
            </a:r>
          </a:p>
        </p:txBody>
      </p:sp>
      <p:graphicFrame>
        <p:nvGraphicFramePr>
          <p:cNvPr id="5" name="Diagram 4"/>
          <p:cNvGraphicFramePr/>
          <p:nvPr>
            <p:extLst/>
          </p:nvPr>
        </p:nvGraphicFramePr>
        <p:xfrm>
          <a:off x="1143000" y="2400300"/>
          <a:ext cx="714375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12" descr="http://eb5vermont.files.wordpress.com/2010/09/approved-stamp.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15250" y="4295999"/>
            <a:ext cx="1314450" cy="141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23169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4450" y="1063228"/>
            <a:ext cx="6172200" cy="536972"/>
          </a:xfrm>
        </p:spPr>
        <p:txBody>
          <a:bodyPr/>
          <a:lstStyle/>
          <a:p>
            <a:r>
              <a:rPr lang="en-US" dirty="0" smtClean="0"/>
              <a:t>Closure/Dismissal Situations &amp; Duty Hours</a:t>
            </a:r>
            <a:endParaRPr lang="en-US" dirty="0"/>
          </a:p>
        </p:txBody>
      </p:sp>
      <p:graphicFrame>
        <p:nvGraphicFramePr>
          <p:cNvPr id="6" name="Content Placeholder 5"/>
          <p:cNvGraphicFramePr>
            <a:graphicFrameLocks noGrp="1"/>
          </p:cNvGraphicFramePr>
          <p:nvPr>
            <p:ph idx="1"/>
            <p:extLst/>
          </p:nvPr>
        </p:nvGraphicFramePr>
        <p:xfrm>
          <a:off x="514350" y="2057401"/>
          <a:ext cx="82296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32283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57175" indent="-257175">
              <a:buFont typeface="Wingdings" panose="05000000000000000000" pitchFamily="2" charset="2"/>
              <a:buChar char="ü"/>
            </a:pPr>
            <a:r>
              <a:rPr lang="en-US" sz="2100" dirty="0"/>
              <a:t>Telework will be requested using the Telework Agreement Routing System (TARS). We have instructions available for submitting your request.  Email </a:t>
            </a:r>
            <a:r>
              <a:rPr lang="en-US" sz="2100" dirty="0">
                <a:hlinkClick r:id="rId3"/>
              </a:rPr>
              <a:t>susan.m.rossi2.civ@us.navy.mil</a:t>
            </a:r>
            <a:r>
              <a:rPr lang="en-US" sz="2100" dirty="0"/>
              <a:t> for the document.</a:t>
            </a:r>
          </a:p>
          <a:p>
            <a:pPr marL="257175" indent="-257175">
              <a:buFont typeface="Wingdings" panose="05000000000000000000" pitchFamily="2" charset="2"/>
              <a:buChar char="ü"/>
            </a:pPr>
            <a:r>
              <a:rPr lang="en-US" sz="2100" dirty="0"/>
              <a:t>Required telework training is </a:t>
            </a:r>
            <a:r>
              <a:rPr lang="en-US" sz="2100" i="1" dirty="0"/>
              <a:t>“00-DON Telework Training for Employees”</a:t>
            </a:r>
            <a:r>
              <a:rPr lang="en-US" sz="2100" dirty="0"/>
              <a:t> (available in Waypoints). Complete every two years.</a:t>
            </a:r>
          </a:p>
          <a:p>
            <a:pPr marL="257175" indent="-257175">
              <a:buFont typeface="Wingdings" panose="05000000000000000000" pitchFamily="2" charset="2"/>
              <a:buChar char="ü"/>
            </a:pPr>
            <a:r>
              <a:rPr lang="en-US" sz="2100" dirty="0"/>
              <a:t>Access TARS at </a:t>
            </a:r>
            <a:r>
              <a:rPr lang="en-US" sz="2100" dirty="0">
                <a:hlinkClick r:id="rId4"/>
              </a:rPr>
              <a:t>https://wwwdd.nmci.navy.mil/navsea/mods/Tracker/?instance_id=274</a:t>
            </a:r>
            <a:r>
              <a:rPr lang="en-US" sz="2100" dirty="0"/>
              <a:t>.  If you are new to using the NAVSEA Trackers, you will be prompted to create your account when you log in.  If you have used them before, you should get right into the site.</a:t>
            </a:r>
          </a:p>
        </p:txBody>
      </p:sp>
      <p:sp>
        <p:nvSpPr>
          <p:cNvPr id="3" name="Title 2"/>
          <p:cNvSpPr>
            <a:spLocks noGrp="1"/>
          </p:cNvSpPr>
          <p:nvPr>
            <p:ph type="title"/>
          </p:nvPr>
        </p:nvSpPr>
        <p:spPr/>
        <p:txBody>
          <a:bodyPr/>
          <a:lstStyle/>
          <a:p>
            <a:r>
              <a:rPr lang="en-US" dirty="0" smtClean="0"/>
              <a:t>Requesting Telework</a:t>
            </a:r>
            <a:endParaRPr lang="en-US" dirty="0"/>
          </a:p>
        </p:txBody>
      </p:sp>
    </p:spTree>
    <p:extLst>
      <p:ext uri="{BB962C8B-B14F-4D97-AF65-F5344CB8AC3E}">
        <p14:creationId xmlns:p14="http://schemas.microsoft.com/office/powerpoint/2010/main" val="401650410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57175" indent="-257175">
              <a:buFont typeface="Wingdings" panose="05000000000000000000" pitchFamily="2" charset="2"/>
              <a:buChar char="ü"/>
            </a:pPr>
            <a:r>
              <a:rPr lang="en-US" sz="2100" dirty="0"/>
              <a:t>Enter your remote work agreement in TARS for record-keeping purposes. </a:t>
            </a:r>
          </a:p>
          <a:p>
            <a:pPr marL="257175" indent="-257175">
              <a:buFont typeface="Wingdings" panose="05000000000000000000" pitchFamily="2" charset="2"/>
              <a:buChar char="ü"/>
            </a:pPr>
            <a:r>
              <a:rPr lang="en-US" sz="2100" dirty="0"/>
              <a:t>For Regular Official Worksite, regardless of your location, select “</a:t>
            </a:r>
            <a:r>
              <a:rPr lang="en-US" sz="2100" dirty="0">
                <a:solidFill>
                  <a:srgbClr val="0070C0"/>
                </a:solidFill>
              </a:rPr>
              <a:t>9500 MacArthur Blvd, West Bethesda, MD 20817</a:t>
            </a:r>
            <a:r>
              <a:rPr lang="en-US" sz="2100" dirty="0"/>
              <a:t>” – this is the location of the Command headquarters for all employees.  This includes anyone located at detachment sites.</a:t>
            </a:r>
          </a:p>
          <a:p>
            <a:pPr marL="257175" indent="-257175">
              <a:buFont typeface="Wingdings" panose="05000000000000000000" pitchFamily="2" charset="2"/>
              <a:buChar char="ü"/>
            </a:pPr>
            <a:r>
              <a:rPr lang="en-US" sz="2100" dirty="0"/>
              <a:t>Select “</a:t>
            </a:r>
            <a:r>
              <a:rPr lang="en-US" sz="2100" dirty="0">
                <a:solidFill>
                  <a:srgbClr val="0070C0"/>
                </a:solidFill>
              </a:rPr>
              <a:t>Regular &amp; Recurring</a:t>
            </a:r>
            <a:r>
              <a:rPr lang="en-US" sz="2100" dirty="0"/>
              <a:t>” first. This will give you the option of choosing “</a:t>
            </a:r>
            <a:r>
              <a:rPr lang="en-US" sz="2100" dirty="0">
                <a:solidFill>
                  <a:srgbClr val="0070C0"/>
                </a:solidFill>
              </a:rPr>
              <a:t>Remote Distant</a:t>
            </a:r>
            <a:r>
              <a:rPr lang="en-US" sz="2100" dirty="0"/>
              <a:t>” or “</a:t>
            </a:r>
            <a:r>
              <a:rPr lang="en-US" sz="2100" dirty="0">
                <a:solidFill>
                  <a:srgbClr val="0070C0"/>
                </a:solidFill>
              </a:rPr>
              <a:t>Remote Local</a:t>
            </a:r>
            <a:r>
              <a:rPr lang="en-US" sz="2100" dirty="0"/>
              <a:t>,” as applicable. Do </a:t>
            </a:r>
            <a:r>
              <a:rPr lang="en-US" sz="2100" dirty="0">
                <a:solidFill>
                  <a:srgbClr val="FF0000"/>
                </a:solidFill>
              </a:rPr>
              <a:t>not</a:t>
            </a:r>
            <a:r>
              <a:rPr lang="en-US" sz="2100" dirty="0"/>
              <a:t> choose </a:t>
            </a:r>
            <a:r>
              <a:rPr lang="en-US" sz="2100" dirty="0">
                <a:solidFill>
                  <a:srgbClr val="FF0000"/>
                </a:solidFill>
              </a:rPr>
              <a:t>Situational</a:t>
            </a:r>
            <a:r>
              <a:rPr lang="en-US" sz="2100" dirty="0"/>
              <a:t> if you are remote.  If you are unsure which option to choose, speak with your supervisor.</a:t>
            </a:r>
          </a:p>
        </p:txBody>
      </p:sp>
      <p:sp>
        <p:nvSpPr>
          <p:cNvPr id="3" name="Title 2"/>
          <p:cNvSpPr>
            <a:spLocks noGrp="1"/>
          </p:cNvSpPr>
          <p:nvPr>
            <p:ph type="title"/>
          </p:nvPr>
        </p:nvSpPr>
        <p:spPr/>
        <p:txBody>
          <a:bodyPr/>
          <a:lstStyle/>
          <a:p>
            <a:r>
              <a:rPr lang="en-US" dirty="0" smtClean="0"/>
              <a:t>Are you a remote employee?</a:t>
            </a:r>
            <a:endParaRPr lang="en-US" dirty="0"/>
          </a:p>
        </p:txBody>
      </p:sp>
    </p:spTree>
    <p:extLst>
      <p:ext uri="{BB962C8B-B14F-4D97-AF65-F5344CB8AC3E}">
        <p14:creationId xmlns:p14="http://schemas.microsoft.com/office/powerpoint/2010/main" val="733458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914400"/>
            <a:ext cx="8077200" cy="4794250"/>
          </a:xfrm>
        </p:spPr>
      </p:pic>
      <p:sp>
        <p:nvSpPr>
          <p:cNvPr id="3" name="Title 2"/>
          <p:cNvSpPr>
            <a:spLocks noGrp="1"/>
          </p:cNvSpPr>
          <p:nvPr>
            <p:ph type="title"/>
          </p:nvPr>
        </p:nvSpPr>
        <p:spPr>
          <a:xfrm>
            <a:off x="2167813" y="23064"/>
            <a:ext cx="4808372" cy="738664"/>
          </a:xfrm>
        </p:spPr>
        <p:txBody>
          <a:bodyPr/>
          <a:lstStyle/>
          <a:p>
            <a:r>
              <a:rPr lang="en-US" sz="1600" dirty="0"/>
              <a:t>Non-Secure Internet Protocol Router Network</a:t>
            </a:r>
            <a:br>
              <a:rPr lang="en-US" sz="1600" dirty="0"/>
            </a:br>
            <a:r>
              <a:rPr lang="en-US" sz="1600" dirty="0"/>
              <a:t/>
            </a:r>
            <a:br>
              <a:rPr lang="en-US" sz="1600" dirty="0"/>
            </a:br>
            <a:r>
              <a:rPr lang="en-US" sz="1600" dirty="0"/>
              <a:t>Secure Internet Protocol Router Network</a:t>
            </a:r>
          </a:p>
        </p:txBody>
      </p:sp>
      <p:sp>
        <p:nvSpPr>
          <p:cNvPr id="2" name="Slide Number Placeholder 1">
            <a:extLst>
              <a:ext uri="{FF2B5EF4-FFF2-40B4-BE49-F238E27FC236}">
                <a16:creationId xmlns:a16="http://schemas.microsoft.com/office/drawing/2014/main" id="{60F0FF2F-407E-496C-907D-1CE8E03E5C08}"/>
              </a:ext>
            </a:extLst>
          </p:cNvPr>
          <p:cNvSpPr>
            <a:spLocks noGrp="1"/>
          </p:cNvSpPr>
          <p:nvPr>
            <p:ph type="sldNum" sz="quarter" idx="7"/>
          </p:nvPr>
        </p:nvSpPr>
        <p:spPr/>
        <p:txBody>
          <a:body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1000" b="0" i="0" u="none" strike="noStrike" kern="1200" cap="none" spc="-5" normalizeH="0" baseline="0" noProof="0" smtClean="0">
                <a:ln>
                  <a:noFill/>
                </a:ln>
                <a:solidFill>
                  <a:prstClr val="black"/>
                </a:solidFill>
                <a:effectLst/>
                <a:uLnTx/>
                <a:uFillTx/>
                <a:latin typeface="Arial"/>
                <a:ea typeface="+mn-ea"/>
                <a:cs typeface="Arial"/>
              </a:rPr>
              <a:pPr marL="2540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5"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4780802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Recording Telework Hours</a:t>
            </a:r>
            <a:endParaRPr lang="en-US" dirty="0"/>
          </a:p>
        </p:txBody>
      </p:sp>
      <p:sp>
        <p:nvSpPr>
          <p:cNvPr id="4" name="Title 1"/>
          <p:cNvSpPr txBox="1">
            <a:spLocks/>
          </p:cNvSpPr>
          <p:nvPr/>
        </p:nvSpPr>
        <p:spPr bwMode="auto">
          <a:xfrm>
            <a:off x="1534716" y="1789510"/>
            <a:ext cx="5976938" cy="656034"/>
          </a:xfrm>
          <a:prstGeom prst="rect">
            <a:avLst/>
          </a:prstGeom>
          <a:noFill/>
          <a:ln w="9525">
            <a:noFill/>
            <a:miter lim="800000"/>
            <a:headEnd/>
            <a:tailEnd/>
          </a:ln>
        </p:spPr>
        <p:txBody>
          <a:bodyPr anchor="ctr"/>
          <a:lstStyle/>
          <a:p>
            <a:pPr algn="ctr" defTabSz="685800" eaLnBrk="1" fontAlgn="auto" hangingPunct="1">
              <a:spcBef>
                <a:spcPts val="0"/>
              </a:spcBef>
              <a:spcAft>
                <a:spcPts val="0"/>
              </a:spcAft>
              <a:defRPr/>
            </a:pPr>
            <a:r>
              <a:rPr lang="en-US" sz="1200" b="1" i="1" dirty="0">
                <a:solidFill>
                  <a:srgbClr val="1F497D">
                    <a:lumMod val="75000"/>
                  </a:srgbClr>
                </a:solidFill>
                <a:latin typeface="Arial" charset="0"/>
                <a:cs typeface="+mn-cs"/>
              </a:rPr>
              <a:t>Employees and supervisors must ensure accurate telework codes are reflected in ERP for each and every session of telework.</a:t>
            </a:r>
            <a:endParaRPr lang="en-US" sz="1200" b="1" i="1" dirty="0">
              <a:solidFill>
                <a:srgbClr val="1F497D">
                  <a:lumMod val="75000"/>
                </a:srgbClr>
              </a:solidFill>
              <a:latin typeface="Arial" charset="0"/>
              <a:cs typeface="Arial" charset="0"/>
            </a:endParaRPr>
          </a:p>
        </p:txBody>
      </p:sp>
      <p:pic>
        <p:nvPicPr>
          <p:cNvPr id="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003825" y="2400303"/>
            <a:ext cx="4844653" cy="3145631"/>
          </a:xfrm>
        </p:spPr>
      </p:pic>
      <p:sp>
        <p:nvSpPr>
          <p:cNvPr id="6" name="Rectangle 4"/>
          <p:cNvSpPr>
            <a:spLocks noChangeArrowheads="1"/>
          </p:cNvSpPr>
          <p:nvPr/>
        </p:nvSpPr>
        <p:spPr bwMode="auto">
          <a:xfrm>
            <a:off x="3267075" y="3805237"/>
            <a:ext cx="407034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eaLnBrk="1" fontAlgn="auto" hangingPunct="1">
              <a:spcBef>
                <a:spcPct val="0"/>
              </a:spcBef>
              <a:spcAft>
                <a:spcPts val="0"/>
              </a:spcAft>
              <a:buNone/>
            </a:pPr>
            <a:r>
              <a:rPr lang="en-US" altLang="en-US" sz="1350" b="1" dirty="0">
                <a:solidFill>
                  <a:srgbClr val="FF0000"/>
                </a:solidFill>
                <a:latin typeface="Arial" panose="020B0604020202020204" pitchFamily="34" charset="0"/>
                <a:cs typeface="+mn-cs"/>
              </a:rPr>
              <a:t>Insert time code in “Premium Number” Column</a:t>
            </a:r>
          </a:p>
        </p:txBody>
      </p:sp>
      <p:cxnSp>
        <p:nvCxnSpPr>
          <p:cNvPr id="7" name="Straight Arrow Connector 6"/>
          <p:cNvCxnSpPr/>
          <p:nvPr/>
        </p:nvCxnSpPr>
        <p:spPr>
          <a:xfrm>
            <a:off x="5429250" y="4057650"/>
            <a:ext cx="0" cy="2286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314950" y="4343400"/>
            <a:ext cx="28575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a:endParaRPr>
          </a:p>
        </p:txBody>
      </p:sp>
      <p:sp>
        <p:nvSpPr>
          <p:cNvPr id="9" name="Rectangle 5"/>
          <p:cNvSpPr>
            <a:spLocks noChangeArrowheads="1"/>
          </p:cNvSpPr>
          <p:nvPr/>
        </p:nvSpPr>
        <p:spPr bwMode="auto">
          <a:xfrm>
            <a:off x="5344716" y="4830205"/>
            <a:ext cx="235833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eaLnBrk="1" fontAlgn="auto" hangingPunct="1">
              <a:spcBef>
                <a:spcPct val="0"/>
              </a:spcBef>
              <a:spcAft>
                <a:spcPts val="0"/>
              </a:spcAft>
              <a:buNone/>
            </a:pPr>
            <a:r>
              <a:rPr lang="en-US" altLang="en-US" sz="1350" b="1" dirty="0">
                <a:solidFill>
                  <a:srgbClr val="FF0000"/>
                </a:solidFill>
                <a:latin typeface="Arial" panose="020B0604020202020204" pitchFamily="34" charset="0"/>
                <a:cs typeface="+mn-cs"/>
              </a:rPr>
              <a:t>“TW” Regular &amp; Recurring</a:t>
            </a:r>
          </a:p>
          <a:p>
            <a:pPr defTabSz="685800" eaLnBrk="1" fontAlgn="auto" hangingPunct="1">
              <a:spcBef>
                <a:spcPct val="0"/>
              </a:spcBef>
              <a:spcAft>
                <a:spcPts val="0"/>
              </a:spcAft>
              <a:buNone/>
            </a:pPr>
            <a:r>
              <a:rPr lang="en-US" altLang="en-US" sz="1350" b="1" dirty="0">
                <a:solidFill>
                  <a:srgbClr val="FF0000"/>
                </a:solidFill>
                <a:latin typeface="Arial" panose="020B0604020202020204" pitchFamily="34" charset="0"/>
                <a:cs typeface="+mn-cs"/>
              </a:rPr>
              <a:t>“TS” Situational</a:t>
            </a:r>
          </a:p>
        </p:txBody>
      </p:sp>
    </p:spTree>
    <p:extLst>
      <p:ext uri="{BB962C8B-B14F-4D97-AF65-F5344CB8AC3E}">
        <p14:creationId xmlns:p14="http://schemas.microsoft.com/office/powerpoint/2010/main" val="129898215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pPr marL="257175" lvl="1" indent="-257175" defTabSz="466725">
              <a:lnSpc>
                <a:spcPct val="90000"/>
              </a:lnSpc>
              <a:spcBef>
                <a:spcPct val="0"/>
              </a:spcBef>
              <a:spcAft>
                <a:spcPct val="15000"/>
              </a:spcAft>
            </a:pPr>
            <a:r>
              <a:rPr lang="en-US" sz="1800" b="1" dirty="0"/>
              <a:t>What hours am I expected to work?</a:t>
            </a:r>
          </a:p>
          <a:p>
            <a:pPr marL="257175" lvl="1" indent="-257175" defTabSz="466725">
              <a:lnSpc>
                <a:spcPct val="90000"/>
              </a:lnSpc>
              <a:spcBef>
                <a:spcPct val="0"/>
              </a:spcBef>
              <a:spcAft>
                <a:spcPct val="15000"/>
              </a:spcAft>
            </a:pPr>
            <a:r>
              <a:rPr lang="en-US" sz="1800" b="1" dirty="0"/>
              <a:t>Adhere to all workplace rules</a:t>
            </a:r>
          </a:p>
          <a:p>
            <a:pPr marL="257175" lvl="1" indent="-257175" defTabSz="466725">
              <a:lnSpc>
                <a:spcPct val="90000"/>
              </a:lnSpc>
              <a:spcBef>
                <a:spcPct val="0"/>
              </a:spcBef>
              <a:spcAft>
                <a:spcPct val="15000"/>
              </a:spcAft>
            </a:pPr>
            <a:r>
              <a:rPr lang="en-US" sz="1800" b="1" dirty="0"/>
              <a:t>Remain engaged</a:t>
            </a:r>
          </a:p>
          <a:p>
            <a:pPr marL="257175" lvl="1" indent="-257175" defTabSz="466725">
              <a:lnSpc>
                <a:spcPct val="90000"/>
              </a:lnSpc>
              <a:spcBef>
                <a:spcPct val="0"/>
              </a:spcBef>
              <a:spcAft>
                <a:spcPct val="15000"/>
              </a:spcAft>
            </a:pPr>
            <a:r>
              <a:rPr lang="en-US" sz="1800" b="1" dirty="0"/>
              <a:t>Plan ahead and document work</a:t>
            </a:r>
          </a:p>
          <a:p>
            <a:pPr marL="257175" lvl="1" indent="-257175" defTabSz="466725">
              <a:lnSpc>
                <a:spcPct val="90000"/>
              </a:lnSpc>
              <a:spcBef>
                <a:spcPct val="0"/>
              </a:spcBef>
              <a:spcAft>
                <a:spcPct val="15000"/>
              </a:spcAft>
            </a:pPr>
            <a:r>
              <a:rPr lang="en-US" sz="1800" b="1" dirty="0"/>
              <a:t>Provide contact information</a:t>
            </a:r>
          </a:p>
          <a:p>
            <a:pPr marL="257175" lvl="1" indent="-257175" defTabSz="466725">
              <a:lnSpc>
                <a:spcPct val="90000"/>
              </a:lnSpc>
              <a:spcBef>
                <a:spcPct val="0"/>
              </a:spcBef>
              <a:spcAft>
                <a:spcPct val="15000"/>
              </a:spcAft>
            </a:pPr>
            <a:r>
              <a:rPr lang="en-US" sz="1800" b="1" dirty="0"/>
              <a:t>Be flexible</a:t>
            </a:r>
          </a:p>
          <a:p>
            <a:pPr marL="257175" lvl="1" indent="-257175" defTabSz="466725">
              <a:lnSpc>
                <a:spcPct val="90000"/>
              </a:lnSpc>
              <a:spcBef>
                <a:spcPct val="0"/>
              </a:spcBef>
              <a:spcAft>
                <a:spcPct val="15000"/>
              </a:spcAft>
            </a:pPr>
            <a:r>
              <a:rPr lang="en-US" sz="1800" b="1" dirty="0"/>
              <a:t>Practice OPSEC</a:t>
            </a:r>
          </a:p>
          <a:p>
            <a:pPr marL="257175" lvl="1" indent="-257175" defTabSz="466725">
              <a:lnSpc>
                <a:spcPct val="90000"/>
              </a:lnSpc>
              <a:spcBef>
                <a:spcPct val="0"/>
              </a:spcBef>
              <a:spcAft>
                <a:spcPct val="15000"/>
              </a:spcAft>
            </a:pPr>
            <a:r>
              <a:rPr lang="en-US" sz="1800" b="1" dirty="0"/>
              <a:t>Record telework in ERP</a:t>
            </a:r>
          </a:p>
          <a:p>
            <a:pPr marL="257175" lvl="1" indent="-257175" defTabSz="466725">
              <a:lnSpc>
                <a:spcPct val="90000"/>
              </a:lnSpc>
              <a:spcBef>
                <a:spcPct val="0"/>
              </a:spcBef>
              <a:spcAft>
                <a:spcPct val="15000"/>
              </a:spcAft>
            </a:pPr>
            <a:r>
              <a:rPr lang="en-US" sz="1800" b="1" dirty="0"/>
              <a:t>Keep telework agreement current</a:t>
            </a:r>
          </a:p>
          <a:p>
            <a:endParaRPr lang="en-US" dirty="0"/>
          </a:p>
        </p:txBody>
      </p:sp>
      <p:sp>
        <p:nvSpPr>
          <p:cNvPr id="3" name="Title 2"/>
          <p:cNvSpPr>
            <a:spLocks noGrp="1"/>
          </p:cNvSpPr>
          <p:nvPr>
            <p:ph type="title"/>
          </p:nvPr>
        </p:nvSpPr>
        <p:spPr/>
        <p:txBody>
          <a:bodyPr/>
          <a:lstStyle/>
          <a:p>
            <a:r>
              <a:rPr lang="en-US" dirty="0" smtClean="0"/>
              <a:t>Keys to Success</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6300" y="1943100"/>
            <a:ext cx="4114800" cy="2743200"/>
          </a:xfrm>
          <a:prstGeom prst="rect">
            <a:avLst/>
          </a:prstGeom>
        </p:spPr>
      </p:pic>
    </p:spTree>
    <p:extLst>
      <p:ext uri="{BB962C8B-B14F-4D97-AF65-F5344CB8AC3E}">
        <p14:creationId xmlns:p14="http://schemas.microsoft.com/office/powerpoint/2010/main" val="127402693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Questions?</a:t>
            </a:r>
            <a:endParaRPr lang="en-US" dirty="0"/>
          </a:p>
        </p:txBody>
      </p:sp>
      <p:sp>
        <p:nvSpPr>
          <p:cNvPr id="4" name="Title 1"/>
          <p:cNvSpPr txBox="1">
            <a:spLocks noGrp="1"/>
          </p:cNvSpPr>
          <p:nvPr>
            <p:ph idx="1"/>
          </p:nvPr>
        </p:nvSpPr>
        <p:spPr bwMode="auto">
          <a:xfrm>
            <a:off x="3600450" y="2057403"/>
            <a:ext cx="405765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solidFill>
                  <a:srgbClr val="002060"/>
                </a:solidFill>
                <a:latin typeface="Arial" panose="020B0604020202020204" pitchFamily="34" charset="0"/>
                <a:cs typeface="Arial" panose="020B0604020202020204" pitchFamily="34" charset="0"/>
              </a:rPr>
              <a:t>Point of Contact:</a:t>
            </a:r>
          </a:p>
          <a:p>
            <a:pPr algn="ctr" eaLnBrk="1" hangingPunct="1">
              <a:spcBef>
                <a:spcPct val="0"/>
              </a:spcBef>
              <a:buFontTx/>
              <a:buNone/>
            </a:pPr>
            <a:endParaRPr lang="en-US" altLang="en-US" sz="1050" dirty="0">
              <a:solidFill>
                <a:srgbClr val="002060"/>
              </a:solidFill>
              <a:latin typeface="Arial" panose="020B0604020202020204" pitchFamily="34" charset="0"/>
              <a:cs typeface="Arial" panose="020B0604020202020204" pitchFamily="34" charset="0"/>
            </a:endParaRPr>
          </a:p>
          <a:p>
            <a:pPr algn="ctr" eaLnBrk="1" hangingPunct="1">
              <a:spcBef>
                <a:spcPct val="0"/>
              </a:spcBef>
              <a:buFontTx/>
              <a:buNone/>
            </a:pPr>
            <a:r>
              <a:rPr lang="en-US" altLang="en-US" sz="1050" dirty="0">
                <a:solidFill>
                  <a:srgbClr val="002060"/>
                </a:solidFill>
                <a:latin typeface="Arial" panose="020B0604020202020204" pitchFamily="34" charset="0"/>
                <a:cs typeface="Arial" panose="020B0604020202020204" pitchFamily="34" charset="0"/>
              </a:rPr>
              <a:t>Sue Rossi </a:t>
            </a:r>
          </a:p>
          <a:p>
            <a:pPr algn="ctr" eaLnBrk="1" hangingPunct="1">
              <a:spcBef>
                <a:spcPct val="0"/>
              </a:spcBef>
              <a:buFontTx/>
              <a:buNone/>
            </a:pPr>
            <a:r>
              <a:rPr lang="en-US" altLang="en-US" sz="1050" dirty="0">
                <a:solidFill>
                  <a:srgbClr val="002060"/>
                </a:solidFill>
                <a:latin typeface="Arial" panose="020B0604020202020204" pitchFamily="34" charset="0"/>
                <a:cs typeface="Arial" panose="020B0604020202020204" pitchFamily="34" charset="0"/>
              </a:rPr>
              <a:t>Labor &amp; Employee Relations Branch</a:t>
            </a:r>
          </a:p>
          <a:p>
            <a:pPr algn="ctr" eaLnBrk="1" hangingPunct="1">
              <a:spcBef>
                <a:spcPct val="0"/>
              </a:spcBef>
              <a:buFontTx/>
              <a:buNone/>
            </a:pPr>
            <a:r>
              <a:rPr lang="en-US" altLang="en-US" sz="1050" dirty="0">
                <a:solidFill>
                  <a:srgbClr val="002060"/>
                </a:solidFill>
                <a:latin typeface="Arial" panose="020B0604020202020204" pitchFamily="34" charset="0"/>
                <a:cs typeface="Arial" panose="020B0604020202020204" pitchFamily="34" charset="0"/>
              </a:rPr>
              <a:t>Code 1014</a:t>
            </a:r>
          </a:p>
          <a:p>
            <a:pPr algn="ctr" eaLnBrk="1" hangingPunct="1">
              <a:spcBef>
                <a:spcPct val="0"/>
              </a:spcBef>
              <a:buFontTx/>
              <a:buNone/>
            </a:pPr>
            <a:r>
              <a:rPr lang="en-US" altLang="en-US" sz="1050" dirty="0">
                <a:solidFill>
                  <a:srgbClr val="002060"/>
                </a:solidFill>
                <a:latin typeface="Arial" panose="020B0604020202020204" pitchFamily="34" charset="0"/>
                <a:cs typeface="Arial" panose="020B0604020202020204" pitchFamily="34" charset="0"/>
              </a:rPr>
              <a:t>Phone:  215-275-9017</a:t>
            </a:r>
          </a:p>
          <a:p>
            <a:pPr algn="ctr" eaLnBrk="1" hangingPunct="1">
              <a:spcBef>
                <a:spcPct val="0"/>
              </a:spcBef>
              <a:buFontTx/>
              <a:buNone/>
            </a:pPr>
            <a:r>
              <a:rPr lang="en-US" altLang="en-US" sz="1050" dirty="0">
                <a:solidFill>
                  <a:srgbClr val="002060"/>
                </a:solidFill>
                <a:latin typeface="Arial" panose="020B0604020202020204" pitchFamily="34" charset="0"/>
                <a:cs typeface="Arial" panose="020B0604020202020204" pitchFamily="34" charset="0"/>
                <a:hlinkClick r:id="rId3"/>
              </a:rPr>
              <a:t>susan.m.rossi2.civ@us.navy.mil</a:t>
            </a:r>
            <a:r>
              <a:rPr lang="en-US" altLang="en-US" sz="1050" dirty="0">
                <a:solidFill>
                  <a:srgbClr val="002060"/>
                </a:solidFill>
                <a:latin typeface="Arial" panose="020B0604020202020204" pitchFamily="34" charset="0"/>
                <a:cs typeface="Arial" panose="020B0604020202020204" pitchFamily="34" charset="0"/>
              </a:rPr>
              <a:t> </a:t>
            </a:r>
          </a:p>
          <a:p>
            <a:pPr algn="ctr" eaLnBrk="1" hangingPunct="1">
              <a:spcBef>
                <a:spcPct val="0"/>
              </a:spcBef>
              <a:buFontTx/>
              <a:buNone/>
            </a:pPr>
            <a:endParaRPr lang="en-US" altLang="en-US" sz="1050" dirty="0">
              <a:solidFill>
                <a:srgbClr val="002060"/>
              </a:solidFill>
              <a:latin typeface="Arial" panose="020B0604020202020204" pitchFamily="34" charset="0"/>
              <a:cs typeface="Arial" panose="020B0604020202020204" pitchFamily="34" charset="0"/>
            </a:endParaRPr>
          </a:p>
          <a:p>
            <a:pPr algn="ctr" eaLnBrk="1" hangingPunct="1">
              <a:spcBef>
                <a:spcPct val="0"/>
              </a:spcBef>
              <a:buFontTx/>
              <a:buNone/>
            </a:pPr>
            <a:endParaRPr lang="en-US" altLang="en-US" sz="1050" dirty="0">
              <a:solidFill>
                <a:srgbClr val="00206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484" y="2286000"/>
            <a:ext cx="3934739" cy="2857500"/>
          </a:xfrm>
          <a:prstGeom prst="rect">
            <a:avLst/>
          </a:prstGeom>
        </p:spPr>
      </p:pic>
    </p:spTree>
    <p:extLst>
      <p:ext uri="{BB962C8B-B14F-4D97-AF65-F5344CB8AC3E}">
        <p14:creationId xmlns:p14="http://schemas.microsoft.com/office/powerpoint/2010/main" val="5227824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86100" y="4286250"/>
            <a:ext cx="3714750" cy="300082"/>
          </a:xfrm>
          <a:prstGeom prst="rect">
            <a:avLst/>
          </a:prstGeom>
          <a:noFill/>
        </p:spPr>
        <p:txBody>
          <a:bodyPr wrap="square" rtlCol="0">
            <a:spAutoFit/>
          </a:bodyPr>
          <a:lstStyle/>
          <a:p>
            <a:pPr defTabSz="685800" eaLnBrk="1" fontAlgn="auto" hangingPunct="1">
              <a:spcBef>
                <a:spcPts val="0"/>
              </a:spcBef>
              <a:spcAft>
                <a:spcPts val="0"/>
              </a:spcAft>
            </a:pPr>
            <a:endParaRPr lang="en-US" sz="1350">
              <a:solidFill>
                <a:srgbClr val="FFC000"/>
              </a:solidFill>
              <a:latin typeface="Arial Narrow" panose="020B0606020202030204" pitchFamily="34" charset="0"/>
              <a:cs typeface="+mn-cs"/>
            </a:endParaRPr>
          </a:p>
        </p:txBody>
      </p:sp>
      <p:sp>
        <p:nvSpPr>
          <p:cNvPr id="8" name="Text Placeholder 4"/>
          <p:cNvSpPr txBox="1">
            <a:spLocks/>
          </p:cNvSpPr>
          <p:nvPr/>
        </p:nvSpPr>
        <p:spPr>
          <a:xfrm>
            <a:off x="1143000" y="5429250"/>
            <a:ext cx="6858000" cy="22860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defTabSz="685800" fontAlgn="auto">
              <a:spcAft>
                <a:spcPts val="0"/>
              </a:spcAft>
            </a:pPr>
            <a:r>
              <a:rPr lang="en-US" sz="1200" dirty="0">
                <a:solidFill>
                  <a:prstClr val="white"/>
                </a:solidFill>
              </a:rPr>
              <a:t>2023</a:t>
            </a:r>
          </a:p>
        </p:txBody>
      </p:sp>
      <p:sp>
        <p:nvSpPr>
          <p:cNvPr id="7" name="Text Placeholder 4"/>
          <p:cNvSpPr txBox="1">
            <a:spLocks/>
          </p:cNvSpPr>
          <p:nvPr/>
        </p:nvSpPr>
        <p:spPr>
          <a:xfrm>
            <a:off x="0" y="4514850"/>
            <a:ext cx="9144000" cy="638519"/>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defTabSz="685800" fontAlgn="auto">
              <a:spcAft>
                <a:spcPts val="0"/>
              </a:spcAft>
            </a:pPr>
            <a:r>
              <a:rPr lang="en-US" sz="3000" b="1" i="0" dirty="0">
                <a:solidFill>
                  <a:prstClr val="white"/>
                </a:solidFill>
              </a:rPr>
              <a:t>DONCEAP</a:t>
            </a:r>
          </a:p>
          <a:p>
            <a:pPr defTabSz="685800" fontAlgn="auto">
              <a:spcBef>
                <a:spcPts val="0"/>
              </a:spcBef>
              <a:spcAft>
                <a:spcPts val="0"/>
              </a:spcAft>
            </a:pPr>
            <a:r>
              <a:rPr lang="en-US" sz="1500" dirty="0">
                <a:solidFill>
                  <a:srgbClr val="EDB405"/>
                </a:solidFill>
              </a:rPr>
              <a:t>Meredith Miller, Code 1014</a:t>
            </a:r>
          </a:p>
        </p:txBody>
      </p:sp>
      <p:sp>
        <p:nvSpPr>
          <p:cNvPr id="10" name="Rectangle 9"/>
          <p:cNvSpPr/>
          <p:nvPr/>
        </p:nvSpPr>
        <p:spPr>
          <a:xfrm>
            <a:off x="-57150" y="5827626"/>
            <a:ext cx="9201150" cy="196208"/>
          </a:xfrm>
          <a:prstGeom prst="rect">
            <a:avLst/>
          </a:prstGeom>
        </p:spPr>
        <p:txBody>
          <a:bodyPr wrap="square">
            <a:spAutoFit/>
          </a:bodyPr>
          <a:lstStyle/>
          <a:p>
            <a:pPr algn="ctr" defTabSz="685800" eaLnBrk="1" hangingPunct="1">
              <a:defRPr/>
            </a:pPr>
            <a:r>
              <a:rPr lang="en-US" altLang="en-US" sz="675" b="1" dirty="0">
                <a:solidFill>
                  <a:srgbClr val="FFC000"/>
                </a:solidFill>
                <a:latin typeface="Arial Narrow" panose="020B0606020202030204" pitchFamily="34" charset="0"/>
                <a:cs typeface="+mn-cs"/>
              </a:rPr>
              <a:t>Insert appropriate Distribution or CUI statement here</a:t>
            </a:r>
          </a:p>
        </p:txBody>
      </p:sp>
    </p:spTree>
    <p:extLst>
      <p:ext uri="{BB962C8B-B14F-4D97-AF65-F5344CB8AC3E}">
        <p14:creationId xmlns:p14="http://schemas.microsoft.com/office/powerpoint/2010/main" val="14193969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100" dirty="0"/>
              <a:t>Your life’s journey—made easier</a:t>
            </a:r>
            <a:br>
              <a:rPr lang="en-US" sz="2100" dirty="0"/>
            </a:br>
            <a:endParaRPr lang="en-US" sz="2100" b="0" dirty="0"/>
          </a:p>
          <a:p>
            <a:pPr marL="257175" indent="-257175">
              <a:buFont typeface="Arial" panose="020B0604020202020204" pitchFamily="34" charset="0"/>
              <a:buChar char="•"/>
            </a:pPr>
            <a:r>
              <a:rPr lang="en-US" sz="2100" b="0" dirty="0"/>
              <a:t>No matter where you are on your journey, there are times when a little help can go a long way toward achieving your goals. From checking off daily tasks to working on more complex issues, your program offers a variety of services, resources and tools to help make your life a little easier.</a:t>
            </a:r>
          </a:p>
          <a:p>
            <a:pPr marL="257175" indent="-257175">
              <a:buFont typeface="Arial" panose="020B0604020202020204" pitchFamily="34" charset="0"/>
              <a:buChar char="•"/>
            </a:pPr>
            <a:r>
              <a:rPr lang="en-US" sz="2100" b="0" dirty="0"/>
              <a:t>Provided at no cost to you and your household members</a:t>
            </a:r>
          </a:p>
          <a:p>
            <a:pPr marL="257175" indent="-257175">
              <a:buFont typeface="Arial" panose="020B0604020202020204" pitchFamily="34" charset="0"/>
              <a:buChar char="•"/>
            </a:pPr>
            <a:r>
              <a:rPr lang="en-US" sz="2100" b="0" dirty="0"/>
              <a:t>Completely confidential service available 24/7/365</a:t>
            </a:r>
            <a:r>
              <a:rPr lang="en-US" b="0" dirty="0" smtClean="0"/>
              <a:t/>
            </a:r>
            <a:br>
              <a:rPr lang="en-US" b="0" dirty="0" smtClean="0"/>
            </a:br>
            <a:endParaRPr lang="en-US" b="0" dirty="0"/>
          </a:p>
          <a:p>
            <a:pPr>
              <a:defRPr/>
            </a:pPr>
            <a:endParaRPr lang="en-US" dirty="0" smtClean="0"/>
          </a:p>
        </p:txBody>
      </p:sp>
      <p:sp>
        <p:nvSpPr>
          <p:cNvPr id="3" name="Title 2"/>
          <p:cNvSpPr>
            <a:spLocks noGrp="1"/>
          </p:cNvSpPr>
          <p:nvPr>
            <p:ph type="title"/>
          </p:nvPr>
        </p:nvSpPr>
        <p:spPr/>
        <p:txBody>
          <a:bodyPr/>
          <a:lstStyle/>
          <a:p>
            <a:r>
              <a:rPr lang="en-US" sz="2700" dirty="0"/>
              <a:t>Department of Navy Civilian Employee Assistance Program</a:t>
            </a:r>
            <a:r>
              <a:rPr lang="en-US" dirty="0"/>
              <a:t/>
            </a:r>
            <a:br>
              <a:rPr lang="en-US" dirty="0"/>
            </a:br>
            <a:endParaRPr lang="en-US" dirty="0"/>
          </a:p>
        </p:txBody>
      </p:sp>
    </p:spTree>
    <p:extLst>
      <p:ext uri="{BB962C8B-B14F-4D97-AF65-F5344CB8AC3E}">
        <p14:creationId xmlns:p14="http://schemas.microsoft.com/office/powerpoint/2010/main" val="40943546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85951"/>
            <a:ext cx="8229600" cy="3394472"/>
          </a:xfrm>
        </p:spPr>
        <p:txBody>
          <a:bodyPr/>
          <a:lstStyle/>
          <a:p>
            <a:endParaRPr lang="en-US" sz="2100" b="0" dirty="0"/>
          </a:p>
          <a:p>
            <a:r>
              <a:rPr lang="en-US" sz="2100" b="0" dirty="0"/>
              <a:t>	Manage stress 			Depression </a:t>
            </a:r>
          </a:p>
          <a:p>
            <a:r>
              <a:rPr lang="en-US" sz="2100" b="0" dirty="0"/>
              <a:t>	Relationship difficulties 		Anxiety</a:t>
            </a:r>
          </a:p>
          <a:p>
            <a:r>
              <a:rPr lang="en-US" sz="2100" b="0" dirty="0"/>
              <a:t>	Help to cope with change		Grief and loss  </a:t>
            </a:r>
          </a:p>
          <a:p>
            <a:r>
              <a:rPr lang="en-US" sz="2100" b="0" dirty="0"/>
              <a:t>	Anger issues 				Lack of support</a:t>
            </a:r>
          </a:p>
          <a:p>
            <a:r>
              <a:rPr lang="en-US" sz="2100" b="0" dirty="0"/>
              <a:t>	Alcohol or drug problems		Work-life balance concerns</a:t>
            </a:r>
          </a:p>
          <a:p>
            <a:r>
              <a:rPr lang="en-US" sz="2100" b="0" dirty="0"/>
              <a:t>	Sleep disturbance			Conflict with a supervisor or coworker </a:t>
            </a:r>
          </a:p>
          <a:p>
            <a:r>
              <a:rPr lang="en-US" b="0" dirty="0" smtClean="0"/>
              <a:t> </a:t>
            </a:r>
            <a:endParaRPr lang="en-US" b="0" dirty="0"/>
          </a:p>
          <a:p>
            <a:pPr algn="ctr">
              <a:lnSpc>
                <a:spcPct val="80000"/>
              </a:lnSpc>
              <a:defRPr/>
            </a:pPr>
            <a:endParaRPr lang="en-US" sz="3000" dirty="0">
              <a:solidFill>
                <a:schemeClr val="bg1"/>
              </a:solidFill>
              <a:latin typeface="Tahoma" pitchFamily="34" charset="0"/>
            </a:endParaRPr>
          </a:p>
          <a:p>
            <a:endParaRPr lang="en-US" dirty="0"/>
          </a:p>
        </p:txBody>
      </p:sp>
      <p:sp>
        <p:nvSpPr>
          <p:cNvPr id="3" name="Title 2"/>
          <p:cNvSpPr>
            <a:spLocks noGrp="1"/>
          </p:cNvSpPr>
          <p:nvPr>
            <p:ph type="title"/>
          </p:nvPr>
        </p:nvSpPr>
        <p:spPr/>
        <p:txBody>
          <a:bodyPr/>
          <a:lstStyle/>
          <a:p>
            <a:r>
              <a:rPr lang="en-US" dirty="0" smtClean="0"/>
              <a:t>Most Common Reasons People Contact DONCEAP</a:t>
            </a:r>
            <a:endParaRPr lang="en-US" dirty="0"/>
          </a:p>
        </p:txBody>
      </p:sp>
    </p:spTree>
    <p:extLst>
      <p:ext uri="{BB962C8B-B14F-4D97-AF65-F5344CB8AC3E}">
        <p14:creationId xmlns:p14="http://schemas.microsoft.com/office/powerpoint/2010/main" val="34433347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1500" y="2057401"/>
            <a:ext cx="8001000" cy="3394472"/>
          </a:xfrm>
        </p:spPr>
        <p:txBody>
          <a:bodyPr/>
          <a:lstStyle/>
          <a:p>
            <a:pPr marL="257175" indent="-257175">
              <a:buFont typeface="Wingdings" panose="05000000000000000000" pitchFamily="2" charset="2"/>
              <a:buChar char="Ø"/>
            </a:pPr>
            <a:r>
              <a:rPr lang="en-US" dirty="0" smtClean="0"/>
              <a:t>Counseling </a:t>
            </a:r>
            <a:r>
              <a:rPr lang="en-US" dirty="0"/>
              <a:t>Service</a:t>
            </a:r>
          </a:p>
          <a:p>
            <a:pPr marL="257175" indent="-257175">
              <a:buFont typeface="Wingdings" panose="05000000000000000000" pitchFamily="2" charset="2"/>
              <a:buChar char="Ø"/>
            </a:pPr>
            <a:r>
              <a:rPr lang="en-US" dirty="0"/>
              <a:t>Legal Service</a:t>
            </a:r>
          </a:p>
          <a:p>
            <a:pPr marL="257175" indent="-257175">
              <a:buFont typeface="Wingdings" panose="05000000000000000000" pitchFamily="2" charset="2"/>
              <a:buChar char="Ø"/>
            </a:pPr>
            <a:r>
              <a:rPr lang="en-US" dirty="0"/>
              <a:t>Financial Services</a:t>
            </a:r>
          </a:p>
          <a:p>
            <a:pPr marL="257175" indent="-257175">
              <a:buFont typeface="Wingdings" panose="05000000000000000000" pitchFamily="2" charset="2"/>
              <a:buChar char="Ø"/>
            </a:pPr>
            <a:r>
              <a:rPr lang="en-US" dirty="0"/>
              <a:t>Lifestyle Coaching</a:t>
            </a:r>
          </a:p>
          <a:p>
            <a:pPr marL="257175" indent="-257175">
              <a:buFont typeface="Wingdings" panose="05000000000000000000" pitchFamily="2" charset="2"/>
              <a:buChar char="Ø"/>
            </a:pPr>
            <a:r>
              <a:rPr lang="en-US" dirty="0"/>
              <a:t>Senior Care Management</a:t>
            </a:r>
          </a:p>
          <a:p>
            <a:pPr marL="257175" indent="-257175">
              <a:buFont typeface="Wingdings" panose="05000000000000000000" pitchFamily="2" charset="2"/>
              <a:buChar char="Ø"/>
            </a:pPr>
            <a:r>
              <a:rPr lang="en-US" dirty="0" err="1" smtClean="0"/>
              <a:t>LifeMart</a:t>
            </a:r>
            <a:endParaRPr lang="en-US" dirty="0" smtClean="0"/>
          </a:p>
          <a:p>
            <a:pPr marL="257175" indent="-257175">
              <a:buFont typeface="Wingdings" panose="05000000000000000000" pitchFamily="2" charset="2"/>
              <a:buChar char="Ø"/>
            </a:pPr>
            <a:endParaRPr lang="en-US" dirty="0"/>
          </a:p>
          <a:p>
            <a:r>
              <a:rPr lang="en-US" sz="1500" dirty="0">
                <a:solidFill>
                  <a:srgbClr val="FF0000"/>
                </a:solidFill>
                <a:latin typeface="Arial" panose="020B0604020202020204" pitchFamily="34" charset="0"/>
                <a:ea typeface="Tahoma" pitchFamily="34" charset="0"/>
                <a:cs typeface="Arial" panose="020B0604020202020204" pitchFamily="34" charset="0"/>
              </a:rPr>
              <a:t>24/7 phone support for DONCEAP - call 1-844-366-2327 or 1-800-262-7848 (TTY) </a:t>
            </a:r>
            <a:r>
              <a:rPr lang="en-US" dirty="0" smtClean="0">
                <a:hlinkClick r:id="rId2"/>
              </a:rPr>
              <a:t>https</a:t>
            </a:r>
            <a:r>
              <a:rPr lang="en-US" dirty="0">
                <a:hlinkClick r:id="rId2"/>
              </a:rPr>
              <a:t>://magellanascend.com/Home/Index?timeout=true</a:t>
            </a:r>
            <a:endParaRPr lang="en-US" dirty="0"/>
          </a:p>
          <a:p>
            <a:pPr marL="257175" indent="-257175">
              <a:buFont typeface="Wingdings" panose="05000000000000000000" pitchFamily="2" charset="2"/>
              <a:buChar char="Ø"/>
            </a:pPr>
            <a:endParaRPr lang="en-US" dirty="0"/>
          </a:p>
          <a:p>
            <a:endParaRPr lang="en-US" dirty="0">
              <a:solidFill>
                <a:srgbClr val="FF0000"/>
              </a:solidFill>
              <a:latin typeface="Arial" panose="020B0604020202020204" pitchFamily="34" charset="0"/>
              <a:ea typeface="Tahoma" pitchFamily="34" charset="0"/>
              <a:cs typeface="Arial" panose="020B0604020202020204" pitchFamily="34" charset="0"/>
            </a:endParaRPr>
          </a:p>
          <a:p>
            <a:endParaRPr lang="en-US" dirty="0"/>
          </a:p>
        </p:txBody>
      </p:sp>
      <p:sp>
        <p:nvSpPr>
          <p:cNvPr id="3" name="Title 2"/>
          <p:cNvSpPr>
            <a:spLocks noGrp="1"/>
          </p:cNvSpPr>
          <p:nvPr>
            <p:ph type="title"/>
          </p:nvPr>
        </p:nvSpPr>
        <p:spPr/>
        <p:txBody>
          <a:bodyPr/>
          <a:lstStyle/>
          <a:p>
            <a:r>
              <a:rPr lang="en-US" dirty="0" smtClean="0"/>
              <a:t>What is offered and how do I get it?</a:t>
            </a:r>
            <a:endParaRPr lang="en-US" dirty="0"/>
          </a:p>
        </p:txBody>
      </p:sp>
    </p:spTree>
    <p:extLst>
      <p:ext uri="{BB962C8B-B14F-4D97-AF65-F5344CB8AC3E}">
        <p14:creationId xmlns:p14="http://schemas.microsoft.com/office/powerpoint/2010/main" val="22581824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endParaRPr lang="en-US" dirty="0"/>
          </a:p>
          <a:p>
            <a:pPr algn="ctr"/>
            <a:endParaRPr lang="en-US" dirty="0" smtClean="0"/>
          </a:p>
          <a:p>
            <a:pPr algn="ctr"/>
            <a:r>
              <a:rPr lang="en-US" sz="2400" dirty="0"/>
              <a:t>Meredith Miller</a:t>
            </a:r>
          </a:p>
          <a:p>
            <a:pPr algn="ctr"/>
            <a:r>
              <a:rPr lang="en-US" sz="2400" dirty="0">
                <a:hlinkClick r:id="rId3"/>
              </a:rPr>
              <a:t>meredith.a.miller21.civ@us.navy.mil</a:t>
            </a:r>
            <a:r>
              <a:rPr lang="en-US" sz="2400" dirty="0"/>
              <a:t> </a:t>
            </a:r>
          </a:p>
          <a:p>
            <a:pPr algn="ctr"/>
            <a:r>
              <a:rPr lang="en-US" sz="2400" dirty="0"/>
              <a:t>215-300-3671</a:t>
            </a:r>
          </a:p>
        </p:txBody>
      </p:sp>
      <p:sp>
        <p:nvSpPr>
          <p:cNvPr id="3" name="Title 2"/>
          <p:cNvSpPr>
            <a:spLocks noGrp="1"/>
          </p:cNvSpPr>
          <p:nvPr>
            <p:ph type="title"/>
          </p:nvPr>
        </p:nvSpPr>
        <p:spPr/>
        <p:txBody>
          <a:bodyPr/>
          <a:lstStyle/>
          <a:p>
            <a:r>
              <a:rPr lang="en-US" dirty="0" smtClean="0"/>
              <a:t>NSWCCD DONCEAP POC</a:t>
            </a:r>
            <a:endParaRPr lang="en-US" dirty="0"/>
          </a:p>
        </p:txBody>
      </p:sp>
    </p:spTree>
    <p:extLst>
      <p:ext uri="{BB962C8B-B14F-4D97-AF65-F5344CB8AC3E}">
        <p14:creationId xmlns:p14="http://schemas.microsoft.com/office/powerpoint/2010/main" val="22051865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Text Box 11"/>
          <p:cNvSpPr txBox="1">
            <a:spLocks noChangeArrowheads="1"/>
          </p:cNvSpPr>
          <p:nvPr/>
        </p:nvSpPr>
        <p:spPr bwMode="auto">
          <a:xfrm>
            <a:off x="1223215" y="2852712"/>
            <a:ext cx="6858001" cy="9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685800" rtl="0" eaLnBrk="0" fontAlgn="base" latinLnBrk="0" hangingPunct="0">
              <a:lnSpc>
                <a:spcPts val="1650"/>
              </a:lnSpc>
              <a:spcBef>
                <a:spcPct val="20000"/>
              </a:spcBef>
              <a:spcAft>
                <a:spcPct val="0"/>
              </a:spcAft>
              <a:buClrTx/>
              <a:buSzTx/>
              <a:buFontTx/>
              <a:buNone/>
              <a:tabLst/>
              <a:defRPr/>
            </a:pPr>
            <a:r>
              <a:rPr kumimoji="0" lang="en-US" altLang="en-US" sz="3000" b="1" i="0" u="none" strike="noStrike" kern="1200" cap="none" spc="0" normalizeH="0" baseline="0" noProof="0" dirty="0">
                <a:ln>
                  <a:noFill/>
                </a:ln>
                <a:solidFill>
                  <a:srgbClr val="002060"/>
                </a:solidFill>
                <a:effectLst/>
                <a:uLnTx/>
                <a:uFillTx/>
                <a:latin typeface="Arial Black" panose="020B0A04020102020204" pitchFamily="34" charset="0"/>
                <a:ea typeface="+mn-ea"/>
                <a:cs typeface="Arial" panose="020B0604020202020204" pitchFamily="34" charset="0"/>
              </a:rPr>
              <a:t>Equal Employment Opportunity</a:t>
            </a:r>
          </a:p>
          <a:p>
            <a:pPr marL="0" marR="0" lvl="0" indent="0" algn="ctr" defTabSz="685800" rtl="0" eaLnBrk="0" fontAlgn="base" latinLnBrk="0" hangingPunct="0">
              <a:lnSpc>
                <a:spcPts val="1650"/>
              </a:lnSpc>
              <a:spcBef>
                <a:spcPct val="20000"/>
              </a:spcBef>
              <a:spcAft>
                <a:spcPct val="0"/>
              </a:spcAft>
              <a:buClrTx/>
              <a:buSzTx/>
              <a:buFontTx/>
              <a:buNone/>
              <a:tabLst/>
              <a:defRPr/>
            </a:pPr>
            <a:endParaRPr kumimoji="0" lang="en-US" altLang="en-US" sz="3000" b="1" i="0" u="none" strike="noStrike" kern="1200" cap="none" spc="0" normalizeH="0" baseline="0" noProof="0" dirty="0">
              <a:ln>
                <a:noFill/>
              </a:ln>
              <a:solidFill>
                <a:srgbClr val="002060"/>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0" fontAlgn="base" latinLnBrk="0" hangingPunct="0">
              <a:lnSpc>
                <a:spcPts val="1650"/>
              </a:lnSpc>
              <a:spcBef>
                <a:spcPct val="20000"/>
              </a:spcBef>
              <a:spcAft>
                <a:spcPct val="0"/>
              </a:spcAft>
              <a:buClrTx/>
              <a:buSzTx/>
              <a:buFontTx/>
              <a:buNone/>
              <a:tabLst/>
              <a:defRPr/>
            </a:pPr>
            <a:r>
              <a:rPr kumimoji="0" lang="en-US" altLang="en-US" sz="3000" b="1" i="0" u="none" strike="noStrike" kern="1200" cap="none" spc="0" normalizeH="0" baseline="0" noProof="0" dirty="0">
                <a:ln>
                  <a:noFill/>
                </a:ln>
                <a:solidFill>
                  <a:srgbClr val="002060"/>
                </a:solidFill>
                <a:effectLst/>
                <a:uLnTx/>
                <a:uFillTx/>
                <a:latin typeface="Arial Black" panose="020B0A04020102020204" pitchFamily="34" charset="0"/>
                <a:ea typeface="+mn-ea"/>
                <a:cs typeface="Arial" panose="020B0604020202020204" pitchFamily="34" charset="0"/>
              </a:rPr>
              <a:t>New Employee Brief</a:t>
            </a:r>
          </a:p>
        </p:txBody>
      </p:sp>
      <p:grpSp>
        <p:nvGrpSpPr>
          <p:cNvPr id="2" name="Group 1"/>
          <p:cNvGrpSpPr/>
          <p:nvPr/>
        </p:nvGrpSpPr>
        <p:grpSpPr>
          <a:xfrm>
            <a:off x="164306" y="5698016"/>
            <a:ext cx="8815388" cy="761731"/>
            <a:chOff x="164306" y="4857750"/>
            <a:chExt cx="8815388" cy="761731"/>
          </a:xfrm>
        </p:grpSpPr>
        <p:sp>
          <p:nvSpPr>
            <p:cNvPr id="224258" name="Rectangle 2"/>
            <p:cNvSpPr>
              <a:spLocks noChangeArrowheads="1"/>
            </p:cNvSpPr>
            <p:nvPr/>
          </p:nvSpPr>
          <p:spPr bwMode="auto">
            <a:xfrm>
              <a:off x="164306" y="4857750"/>
              <a:ext cx="4057650" cy="76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3" tIns="34282" rIns="68563" bIns="34282">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685800" rtl="0" eaLnBrk="0" fontAlgn="base" latinLnBrk="0" hangingPunct="0">
                <a:lnSpc>
                  <a:spcPct val="100000"/>
                </a:lnSpc>
                <a:spcBef>
                  <a:spcPct val="20000"/>
                </a:spcBef>
                <a:spcAft>
                  <a:spcPct val="0"/>
                </a:spcAft>
                <a:buClrTx/>
                <a:buSzTx/>
                <a:buFontTx/>
                <a:buNone/>
                <a:tabLst/>
                <a:defRPr/>
              </a:pPr>
              <a:r>
                <a:rPr kumimoji="0" lang="en-US" alt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Wanda Jimenez-Barkdoll </a:t>
              </a:r>
              <a:r>
                <a:rPr kumimoji="0" lang="en-US" altLang="en-US" sz="15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(she/her)</a:t>
              </a:r>
              <a:r>
                <a:rPr kumimoji="0" lang="en-US" altLang="en-US" sz="15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r>
              <a:br>
                <a:rPr kumimoji="0" lang="en-US" altLang="en-US" sz="15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r>
                <a:rPr kumimoji="0" lang="en-US" altLang="en-US" sz="15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Deputy Director EEO, Diversity &amp; Inclusion,  NSWC Carderock Division</a:t>
              </a:r>
              <a:endParaRPr kumimoji="0" lang="en-US" altLang="en-US" sz="1050" b="0" i="1"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Rectangle 2"/>
            <p:cNvSpPr>
              <a:spLocks noChangeArrowheads="1"/>
            </p:cNvSpPr>
            <p:nvPr/>
          </p:nvSpPr>
          <p:spPr bwMode="auto">
            <a:xfrm>
              <a:off x="4922044" y="4857750"/>
              <a:ext cx="4057650" cy="76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3" tIns="34282" rIns="68563" bIns="34282">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685800" rtl="0" eaLnBrk="0" fontAlgn="base" latinLnBrk="0" hangingPunct="0">
                <a:lnSpc>
                  <a:spcPct val="100000"/>
                </a:lnSpc>
                <a:spcBef>
                  <a:spcPct val="20000"/>
                </a:spcBef>
                <a:spcAft>
                  <a:spcPct val="0"/>
                </a:spcAft>
                <a:buClrTx/>
                <a:buSzTx/>
                <a:buFontTx/>
                <a:buNone/>
                <a:tabLst/>
                <a:defRPr/>
              </a:pPr>
              <a:r>
                <a:rPr kumimoji="0" lang="en-US" alt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Christina W. Suggs </a:t>
              </a:r>
              <a:r>
                <a:rPr kumimoji="0" lang="en-US" altLang="en-US" sz="15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(she/her)</a:t>
              </a:r>
              <a:br>
                <a:rPr kumimoji="0" lang="en-US" altLang="en-US" sz="15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r>
                <a:rPr kumimoji="0" lang="en-US" altLang="en-US" sz="15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EEO Complaints Program Manager,</a:t>
              </a:r>
              <a:br>
                <a:rPr kumimoji="0" lang="en-US" altLang="en-US" sz="15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r>
                <a:rPr kumimoji="0" lang="en-US" altLang="en-US" sz="15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NSWC Carderock Division</a:t>
              </a:r>
              <a:endParaRPr kumimoji="0" lang="en-US" altLang="en-US" sz="1050" b="0" i="1"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spTree>
    <p:extLst>
      <p:ext uri="{BB962C8B-B14F-4D97-AF65-F5344CB8AC3E}">
        <p14:creationId xmlns:p14="http://schemas.microsoft.com/office/powerpoint/2010/main" val="952718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45760"/>
            <a:ext cx="8229600" cy="3394472"/>
          </a:xfrm>
        </p:spPr>
        <p:txBody>
          <a:bodyPr/>
          <a:lstStyle/>
          <a:p>
            <a:pPr marL="257175" indent="-257175">
              <a:lnSpc>
                <a:spcPct val="150000"/>
              </a:lnSpc>
              <a:buFont typeface="Wingdings" panose="05000000000000000000" pitchFamily="2" charset="2"/>
              <a:buChar char="v"/>
            </a:pPr>
            <a:r>
              <a:rPr lang="en-US" sz="2700" b="0" dirty="0"/>
              <a:t>Definitions/Policies</a:t>
            </a:r>
          </a:p>
          <a:p>
            <a:pPr marL="257175" indent="-257175">
              <a:lnSpc>
                <a:spcPct val="150000"/>
              </a:lnSpc>
              <a:buFont typeface="Wingdings" panose="05000000000000000000" pitchFamily="2" charset="2"/>
              <a:buChar char="v"/>
            </a:pPr>
            <a:r>
              <a:rPr lang="en-US" sz="2700" b="0" dirty="0"/>
              <a:t>Title VII Complaints Process</a:t>
            </a:r>
          </a:p>
          <a:p>
            <a:pPr marL="257175" indent="-257175">
              <a:lnSpc>
                <a:spcPct val="150000"/>
              </a:lnSpc>
              <a:buFont typeface="Wingdings" panose="05000000000000000000" pitchFamily="2" charset="2"/>
              <a:buChar char="v"/>
            </a:pPr>
            <a:r>
              <a:rPr lang="en-US" sz="2700" b="0" dirty="0">
                <a:cs typeface="Arial" panose="020B0604020202020204" pitchFamily="34" charset="0"/>
              </a:rPr>
              <a:t>Alternative Dispute Resolution (ADR)</a:t>
            </a:r>
          </a:p>
          <a:p>
            <a:pPr marL="257175" indent="-257175">
              <a:lnSpc>
                <a:spcPct val="150000"/>
              </a:lnSpc>
              <a:buFont typeface="Wingdings" panose="05000000000000000000" pitchFamily="2" charset="2"/>
              <a:buChar char="v"/>
            </a:pPr>
            <a:r>
              <a:rPr lang="en-US" sz="2700" b="0" dirty="0">
                <a:cs typeface="Arial" panose="020B0604020202020204" pitchFamily="34" charset="0"/>
              </a:rPr>
              <a:t>Anti-Harassment / Hostile Work Environment</a:t>
            </a:r>
          </a:p>
          <a:p>
            <a:pPr marL="257175" indent="-257175">
              <a:lnSpc>
                <a:spcPct val="150000"/>
              </a:lnSpc>
              <a:buFont typeface="Wingdings" panose="05000000000000000000" pitchFamily="2" charset="2"/>
              <a:buChar char="v"/>
            </a:pPr>
            <a:r>
              <a:rPr lang="en-US" sz="2700" b="0" dirty="0">
                <a:cs typeface="Arial" panose="020B0604020202020204" pitchFamily="34" charset="0"/>
              </a:rPr>
              <a:t>Reasonable Accommodations</a:t>
            </a:r>
          </a:p>
          <a:p>
            <a:endParaRPr lang="en-US" dirty="0"/>
          </a:p>
        </p:txBody>
      </p:sp>
      <p:sp>
        <p:nvSpPr>
          <p:cNvPr id="3" name="Title 2"/>
          <p:cNvSpPr>
            <a:spLocks noGrp="1"/>
          </p:cNvSpPr>
          <p:nvPr>
            <p:ph type="title"/>
          </p:nvPr>
        </p:nvSpPr>
        <p:spPr/>
        <p:txBody>
          <a:bodyPr/>
          <a:lstStyle/>
          <a:p>
            <a:r>
              <a:rPr lang="en-US" dirty="0" smtClean="0"/>
              <a:t>AGENDA</a:t>
            </a:r>
            <a:endParaRPr lang="en-US" sz="3600" dirty="0"/>
          </a:p>
        </p:txBody>
      </p:sp>
    </p:spTree>
    <p:extLst>
      <p:ext uri="{BB962C8B-B14F-4D97-AF65-F5344CB8AC3E}">
        <p14:creationId xmlns:p14="http://schemas.microsoft.com/office/powerpoint/2010/main" val="165153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2927" y="1143000"/>
            <a:ext cx="8057515" cy="5575885"/>
          </a:xfrm>
          <a:prstGeom prst="rect">
            <a:avLst/>
          </a:prstGeom>
        </p:spPr>
        <p:txBody>
          <a:bodyPr vert="horz" wrap="square" lIns="0" tIns="0" rIns="0" bIns="0" rtlCol="0" anchor="t">
            <a:spAutoFit/>
          </a:bodyPr>
          <a:lstStyle/>
          <a:p>
            <a:pPr marL="12700" marR="0" lvl="0" indent="0" algn="l" defTabSz="914400" rtl="0" eaLnBrk="1" fontAlgn="auto" latinLnBrk="0" hangingPunct="1">
              <a:lnSpc>
                <a:spcPct val="100000"/>
              </a:lnSpc>
              <a:spcBef>
                <a:spcPts val="0"/>
              </a:spcBef>
              <a:spcAft>
                <a:spcPts val="0"/>
              </a:spcAft>
              <a:buClr>
                <a:srgbClr val="001739"/>
              </a:buClr>
              <a:buSzTx/>
              <a:buFontTx/>
              <a:buNone/>
              <a:tabLst>
                <a:tab pos="354965" algn="l"/>
                <a:tab pos="355600" algn="l"/>
              </a:tabLst>
              <a:defRPr/>
            </a:pPr>
            <a:r>
              <a:rPr kumimoji="0" sz="1800" b="1" i="0" u="none" strike="noStrike" kern="1200" cap="none" spc="-5" normalizeH="0" baseline="0" noProof="0" dirty="0">
                <a:ln>
                  <a:noFill/>
                </a:ln>
                <a:solidFill>
                  <a:srgbClr val="001739"/>
                </a:solidFill>
                <a:effectLst/>
                <a:uLnTx/>
                <a:uFillTx/>
                <a:latin typeface="Arial"/>
                <a:ea typeface="+mn-ea"/>
                <a:cs typeface="Arial"/>
              </a:rPr>
              <a:t>Property</a:t>
            </a:r>
            <a:r>
              <a:rPr kumimoji="0" sz="1800" b="1" i="0" u="none" strike="noStrike" kern="1200" cap="none" spc="-65" normalizeH="0" baseline="0" noProof="0" dirty="0">
                <a:ln>
                  <a:noFill/>
                </a:ln>
                <a:solidFill>
                  <a:srgbClr val="001739"/>
                </a:solidFill>
                <a:effectLst/>
                <a:uLnTx/>
                <a:uFillTx/>
                <a:latin typeface="Arial"/>
                <a:ea typeface="+mn-ea"/>
                <a:cs typeface="Arial"/>
              </a:rPr>
              <a:t> </a:t>
            </a:r>
            <a:r>
              <a:rPr kumimoji="0" sz="1800" b="1" i="0" u="none" strike="noStrike" kern="1200" cap="none" spc="-5" normalizeH="0" baseline="0" noProof="0" dirty="0">
                <a:ln>
                  <a:noFill/>
                </a:ln>
                <a:solidFill>
                  <a:srgbClr val="001739"/>
                </a:solidFill>
                <a:effectLst/>
                <a:uLnTx/>
                <a:uFillTx/>
                <a:latin typeface="Arial"/>
                <a:ea typeface="+mn-ea"/>
                <a:cs typeface="Arial"/>
              </a:rPr>
              <a:t>Passes</a:t>
            </a:r>
            <a:endParaRPr kumimoji="0" sz="1800" b="1" i="0" u="none" strike="noStrike" kern="1200" cap="none" spc="0" normalizeH="0" baseline="0" noProof="0" dirty="0">
              <a:ln>
                <a:noFill/>
              </a:ln>
              <a:solidFill>
                <a:prstClr val="black"/>
              </a:solidFill>
              <a:effectLst/>
              <a:uLnTx/>
              <a:uFillTx/>
              <a:latin typeface="Arial"/>
              <a:ea typeface="+mn-ea"/>
              <a:cs typeface="Arial"/>
            </a:endParaRPr>
          </a:p>
          <a:p>
            <a:pPr marL="756285" marR="0" lvl="1" indent="-286385" algn="l" defTabSz="914400" rtl="0" eaLnBrk="1" fontAlgn="auto" latinLnBrk="0" hangingPunct="1">
              <a:lnSpc>
                <a:spcPct val="100000"/>
              </a:lnSpc>
              <a:spcBef>
                <a:spcPts val="384"/>
              </a:spcBef>
              <a:spcAft>
                <a:spcPts val="0"/>
              </a:spcAft>
              <a:buClrTx/>
              <a:buSzTx/>
              <a:buFontTx/>
              <a:buChar char="–"/>
              <a:tabLst>
                <a:tab pos="756285" algn="l"/>
                <a:tab pos="756920" algn="l"/>
              </a:tabLst>
              <a:defRPr/>
            </a:pPr>
            <a:r>
              <a:rPr kumimoji="0" sz="1600" b="0" i="0" u="none" strike="noStrike" kern="1200" cap="none" spc="-10" normalizeH="0" baseline="0" noProof="0" dirty="0" smtClean="0">
                <a:ln>
                  <a:noFill/>
                </a:ln>
                <a:solidFill>
                  <a:srgbClr val="001739"/>
                </a:solidFill>
                <a:effectLst/>
                <a:uLnTx/>
                <a:uFillTx/>
                <a:latin typeface="Arial"/>
                <a:ea typeface="+mn-ea"/>
                <a:cs typeface="Arial"/>
              </a:rPr>
              <a:t>Required before </a:t>
            </a:r>
            <a:r>
              <a:rPr kumimoji="0" sz="1600" b="0" i="0" u="none" strike="noStrike" kern="1200" cap="none" spc="-5" normalizeH="0" baseline="0" noProof="0" dirty="0" smtClean="0">
                <a:ln>
                  <a:noFill/>
                </a:ln>
                <a:solidFill>
                  <a:srgbClr val="001739"/>
                </a:solidFill>
                <a:effectLst/>
                <a:uLnTx/>
                <a:uFillTx/>
                <a:latin typeface="Arial"/>
                <a:ea typeface="+mn-ea"/>
                <a:cs typeface="Arial"/>
              </a:rPr>
              <a:t>taking </a:t>
            </a:r>
            <a:r>
              <a:rPr kumimoji="0" sz="1600" b="0" i="0" u="none" strike="noStrike" kern="1200" cap="none" spc="-10" normalizeH="0" baseline="0" noProof="0" dirty="0" smtClean="0">
                <a:ln>
                  <a:noFill/>
                </a:ln>
                <a:solidFill>
                  <a:srgbClr val="001739"/>
                </a:solidFill>
                <a:effectLst/>
                <a:uLnTx/>
                <a:uFillTx/>
                <a:latin typeface="Arial"/>
                <a:ea typeface="+mn-ea"/>
                <a:cs typeface="Arial"/>
              </a:rPr>
              <a:t>government </a:t>
            </a:r>
            <a:r>
              <a:rPr kumimoji="0" sz="1600" b="0" i="0" u="none" strike="noStrike" kern="1200" cap="none" spc="-5" normalizeH="0" baseline="0" noProof="0" dirty="0" smtClean="0">
                <a:ln>
                  <a:noFill/>
                </a:ln>
                <a:solidFill>
                  <a:srgbClr val="001739"/>
                </a:solidFill>
                <a:effectLst/>
                <a:uLnTx/>
                <a:uFillTx/>
                <a:latin typeface="Arial"/>
                <a:ea typeface="+mn-ea"/>
                <a:cs typeface="Arial"/>
              </a:rPr>
              <a:t>issued IT equipment</a:t>
            </a:r>
            <a:r>
              <a:rPr kumimoji="0" sz="1600" b="0" i="0" u="none" strike="noStrike" kern="1200" cap="none" spc="95" normalizeH="0" baseline="0" noProof="0" dirty="0" smtClean="0">
                <a:ln>
                  <a:noFill/>
                </a:ln>
                <a:solidFill>
                  <a:srgbClr val="001739"/>
                </a:solidFill>
                <a:effectLst/>
                <a:uLnTx/>
                <a:uFillTx/>
                <a:latin typeface="Arial"/>
                <a:ea typeface="+mn-ea"/>
                <a:cs typeface="Arial"/>
              </a:rPr>
              <a:t> </a:t>
            </a:r>
            <a:r>
              <a:rPr kumimoji="0" sz="1600" b="0" i="0" u="none" strike="noStrike" kern="1200" cap="none" spc="-5" normalizeH="0" baseline="0" noProof="0" dirty="0" smtClean="0">
                <a:ln>
                  <a:noFill/>
                </a:ln>
                <a:solidFill>
                  <a:srgbClr val="001739"/>
                </a:solidFill>
                <a:effectLst/>
                <a:uLnTx/>
                <a:uFillTx/>
                <a:latin typeface="Arial"/>
                <a:ea typeface="+mn-ea"/>
                <a:cs typeface="Arial"/>
              </a:rPr>
              <a:t>home</a:t>
            </a:r>
            <a:endParaRPr kumimoji="0" sz="1600" b="0" i="0" u="none" strike="noStrike" kern="1200" cap="none" spc="0" normalizeH="0" baseline="0" noProof="0" dirty="0" smtClean="0">
              <a:ln>
                <a:noFill/>
              </a:ln>
              <a:solidFill>
                <a:prstClr val="black"/>
              </a:solidFill>
              <a:effectLst/>
              <a:uLnTx/>
              <a:uFillTx/>
              <a:latin typeface="Arial"/>
              <a:ea typeface="+mn-ea"/>
              <a:cs typeface="Arial"/>
            </a:endParaRPr>
          </a:p>
          <a:p>
            <a:pPr marL="756285" marR="5080" lvl="1" indent="-286385" algn="l" defTabSz="914400" rtl="0" eaLnBrk="1" fontAlgn="auto" latinLnBrk="0" hangingPunct="1">
              <a:lnSpc>
                <a:spcPct val="100000"/>
              </a:lnSpc>
              <a:spcBef>
                <a:spcPts val="384"/>
              </a:spcBef>
              <a:spcAft>
                <a:spcPts val="0"/>
              </a:spcAft>
              <a:buClrTx/>
              <a:buSzTx/>
              <a:buFontTx/>
              <a:buChar char="–"/>
              <a:tabLst>
                <a:tab pos="756285" algn="l"/>
                <a:tab pos="756920" algn="l"/>
              </a:tabLst>
              <a:defRPr/>
            </a:pPr>
            <a:r>
              <a:rPr kumimoji="0" sz="1600" b="0" i="0" u="none" strike="noStrike" kern="1200" cap="none" spc="-5" normalizeH="0" baseline="0" noProof="0" dirty="0" smtClean="0">
                <a:ln>
                  <a:noFill/>
                </a:ln>
                <a:solidFill>
                  <a:srgbClr val="001739"/>
                </a:solidFill>
                <a:effectLst/>
                <a:uLnTx/>
                <a:uFillTx/>
                <a:latin typeface="Arial"/>
                <a:ea typeface="+mn-ea"/>
                <a:cs typeface="Arial"/>
              </a:rPr>
              <a:t>Must stay with the IT equipment at all times; recommend </a:t>
            </a:r>
            <a:r>
              <a:rPr kumimoji="0" sz="1600" b="0" i="0" u="none" strike="noStrike" kern="1200" cap="none" spc="0" normalizeH="0" baseline="0" noProof="0" dirty="0" smtClean="0">
                <a:ln>
                  <a:noFill/>
                </a:ln>
                <a:solidFill>
                  <a:srgbClr val="001739"/>
                </a:solidFill>
                <a:effectLst/>
                <a:uLnTx/>
                <a:uFillTx/>
                <a:latin typeface="Arial"/>
                <a:ea typeface="+mn-ea"/>
                <a:cs typeface="Arial"/>
              </a:rPr>
              <a:t>it is </a:t>
            </a:r>
            <a:r>
              <a:rPr kumimoji="0" sz="1600" b="0" i="0" u="none" strike="noStrike" kern="1200" cap="none" spc="-5" normalizeH="0" baseline="0" noProof="0" dirty="0" smtClean="0">
                <a:ln>
                  <a:noFill/>
                </a:ln>
                <a:solidFill>
                  <a:srgbClr val="001739"/>
                </a:solidFill>
                <a:effectLst/>
                <a:uLnTx/>
                <a:uFillTx/>
                <a:latin typeface="Arial"/>
                <a:ea typeface="+mn-ea"/>
                <a:cs typeface="Arial"/>
              </a:rPr>
              <a:t>taped to the outside</a:t>
            </a:r>
            <a:r>
              <a:rPr kumimoji="0" lang="en-US" sz="1600" b="0" i="0" u="none" strike="noStrike" kern="1200" cap="none" spc="-5" normalizeH="0" baseline="0" noProof="0" dirty="0" smtClean="0">
                <a:ln>
                  <a:noFill/>
                </a:ln>
                <a:solidFill>
                  <a:srgbClr val="001739"/>
                </a:solidFill>
                <a:effectLst/>
                <a:uLnTx/>
                <a:uFillTx/>
                <a:latin typeface="Arial"/>
                <a:ea typeface="+mn-ea"/>
                <a:cs typeface="Arial"/>
              </a:rPr>
              <a:t> </a:t>
            </a:r>
            <a:r>
              <a:rPr kumimoji="0" sz="1600" b="0" i="0" u="none" strike="noStrike" kern="1200" cap="none" spc="-5" normalizeH="0" baseline="0" noProof="0" dirty="0" smtClean="0">
                <a:ln>
                  <a:noFill/>
                </a:ln>
                <a:solidFill>
                  <a:srgbClr val="001739"/>
                </a:solidFill>
                <a:effectLst/>
                <a:uLnTx/>
                <a:uFillTx/>
                <a:latin typeface="Arial"/>
                <a:ea typeface="+mn-ea"/>
                <a:cs typeface="Arial"/>
              </a:rPr>
              <a:t> cover of the</a:t>
            </a:r>
            <a:r>
              <a:rPr kumimoji="0" sz="1600" b="0" i="0" u="none" strike="noStrike" kern="1200" cap="none" spc="-20" normalizeH="0" baseline="0" noProof="0" dirty="0" smtClean="0">
                <a:ln>
                  <a:noFill/>
                </a:ln>
                <a:solidFill>
                  <a:srgbClr val="001739"/>
                </a:solidFill>
                <a:effectLst/>
                <a:uLnTx/>
                <a:uFillTx/>
                <a:latin typeface="Arial"/>
                <a:ea typeface="+mn-ea"/>
                <a:cs typeface="Arial"/>
              </a:rPr>
              <a:t> </a:t>
            </a:r>
            <a:r>
              <a:rPr kumimoji="0" sz="1600" b="0" i="0" u="none" strike="noStrike" kern="1200" cap="none" spc="-10" normalizeH="0" baseline="0" noProof="0" dirty="0" smtClean="0">
                <a:ln>
                  <a:noFill/>
                </a:ln>
                <a:solidFill>
                  <a:srgbClr val="001739"/>
                </a:solidFill>
                <a:effectLst/>
                <a:uLnTx/>
                <a:uFillTx/>
                <a:latin typeface="Arial"/>
                <a:ea typeface="+mn-ea"/>
                <a:cs typeface="Arial"/>
              </a:rPr>
              <a:t>laptop</a:t>
            </a:r>
            <a:endParaRPr kumimoji="0" sz="1600" b="0" i="0" u="none" strike="noStrike" kern="1200" cap="none" spc="0" normalizeH="0" baseline="0" noProof="0" dirty="0" smtClean="0">
              <a:ln>
                <a:noFill/>
              </a:ln>
              <a:solidFill>
                <a:prstClr val="black"/>
              </a:solidFill>
              <a:effectLst/>
              <a:uLnTx/>
              <a:uFillTx/>
              <a:latin typeface="Arial"/>
              <a:ea typeface="+mn-ea"/>
              <a:cs typeface="Arial"/>
            </a:endParaRPr>
          </a:p>
          <a:p>
            <a:pPr marL="756285" marR="0" lvl="1" indent="-286385" algn="l" defTabSz="914400" rtl="0" eaLnBrk="1" fontAlgn="auto" latinLnBrk="0" hangingPunct="1">
              <a:lnSpc>
                <a:spcPct val="100000"/>
              </a:lnSpc>
              <a:spcBef>
                <a:spcPts val="384"/>
              </a:spcBef>
              <a:spcAft>
                <a:spcPts val="0"/>
              </a:spcAft>
              <a:buClrTx/>
              <a:buSzTx/>
              <a:buFontTx/>
              <a:buChar char="–"/>
              <a:tabLst>
                <a:tab pos="756285" algn="l"/>
                <a:tab pos="756920" algn="l"/>
              </a:tabLst>
              <a:defRPr/>
            </a:pPr>
            <a:r>
              <a:rPr kumimoji="0" sz="1600" b="0" i="0" u="none" strike="noStrike" kern="1200" cap="none" spc="-5" normalizeH="0" baseline="0" noProof="0" dirty="0" smtClean="0">
                <a:ln>
                  <a:noFill/>
                </a:ln>
                <a:solidFill>
                  <a:srgbClr val="001739"/>
                </a:solidFill>
                <a:effectLst/>
                <a:uLnTx/>
                <a:uFillTx/>
                <a:latin typeface="Arial"/>
                <a:ea typeface="+mn-ea"/>
                <a:cs typeface="Arial"/>
              </a:rPr>
              <a:t>Authorized for no more than </a:t>
            </a:r>
            <a:r>
              <a:rPr kumimoji="0" sz="1600" b="0" i="0" u="none" strike="noStrike" kern="1200" cap="none" spc="-10" normalizeH="0" baseline="0" noProof="0" dirty="0" smtClean="0">
                <a:ln>
                  <a:noFill/>
                </a:ln>
                <a:solidFill>
                  <a:srgbClr val="001739"/>
                </a:solidFill>
                <a:effectLst/>
                <a:uLnTx/>
                <a:uFillTx/>
                <a:latin typeface="Arial"/>
                <a:ea typeface="+mn-ea"/>
                <a:cs typeface="Arial"/>
              </a:rPr>
              <a:t>365 </a:t>
            </a:r>
            <a:r>
              <a:rPr kumimoji="0" sz="1600" b="0" i="0" u="none" strike="noStrike" kern="1200" cap="none" spc="-5" normalizeH="0" baseline="0" noProof="0" dirty="0" smtClean="0">
                <a:ln>
                  <a:noFill/>
                </a:ln>
                <a:solidFill>
                  <a:srgbClr val="001739"/>
                </a:solidFill>
                <a:effectLst/>
                <a:uLnTx/>
                <a:uFillTx/>
                <a:latin typeface="Arial"/>
                <a:ea typeface="+mn-ea"/>
                <a:cs typeface="Arial"/>
              </a:rPr>
              <a:t>concurrent </a:t>
            </a:r>
            <a:r>
              <a:rPr kumimoji="0" sz="1600" b="0" i="0" u="none" strike="noStrike" kern="1200" cap="none" spc="-10" normalizeH="0" baseline="0" noProof="0" dirty="0" smtClean="0">
                <a:ln>
                  <a:noFill/>
                </a:ln>
                <a:solidFill>
                  <a:srgbClr val="001739"/>
                </a:solidFill>
                <a:effectLst/>
                <a:uLnTx/>
                <a:uFillTx/>
                <a:latin typeface="Arial"/>
                <a:ea typeface="+mn-ea"/>
                <a:cs typeface="Arial"/>
              </a:rPr>
              <a:t>days (one</a:t>
            </a:r>
            <a:r>
              <a:rPr kumimoji="0" sz="1600" b="0" i="0" u="none" strike="noStrike" kern="1200" cap="none" spc="105" normalizeH="0" baseline="0" noProof="0" dirty="0" smtClean="0">
                <a:ln>
                  <a:noFill/>
                </a:ln>
                <a:solidFill>
                  <a:srgbClr val="001739"/>
                </a:solidFill>
                <a:effectLst/>
                <a:uLnTx/>
                <a:uFillTx/>
                <a:latin typeface="Arial"/>
                <a:ea typeface="+mn-ea"/>
                <a:cs typeface="Arial"/>
              </a:rPr>
              <a:t> </a:t>
            </a:r>
            <a:r>
              <a:rPr kumimoji="0" sz="1600" b="0" i="0" u="none" strike="noStrike" kern="1200" cap="none" spc="-10" normalizeH="0" baseline="0" noProof="0" dirty="0" smtClean="0">
                <a:ln>
                  <a:noFill/>
                </a:ln>
                <a:solidFill>
                  <a:srgbClr val="001739"/>
                </a:solidFill>
                <a:effectLst/>
                <a:uLnTx/>
                <a:uFillTx/>
                <a:latin typeface="Arial"/>
                <a:ea typeface="+mn-ea"/>
                <a:cs typeface="Arial"/>
              </a:rPr>
              <a:t>year)</a:t>
            </a:r>
            <a:endParaRPr kumimoji="0" sz="1600" b="0" i="0" u="none" strike="noStrike" kern="1200" cap="none" spc="0" normalizeH="0" baseline="0" noProof="0" dirty="0" smtClean="0">
              <a:ln>
                <a:noFill/>
              </a:ln>
              <a:solidFill>
                <a:prstClr val="black"/>
              </a:solidFill>
              <a:effectLst/>
              <a:uLnTx/>
              <a:uFillTx/>
              <a:latin typeface="Arial"/>
              <a:ea typeface="+mn-ea"/>
              <a:cs typeface="Arial"/>
            </a:endParaRPr>
          </a:p>
          <a:p>
            <a:pPr marL="756285" marR="0" lvl="1" indent="-286385" algn="l" defTabSz="914400" rtl="0" eaLnBrk="1" fontAlgn="auto" latinLnBrk="0" hangingPunct="1">
              <a:lnSpc>
                <a:spcPct val="100000"/>
              </a:lnSpc>
              <a:spcBef>
                <a:spcPts val="384"/>
              </a:spcBef>
              <a:spcAft>
                <a:spcPts val="0"/>
              </a:spcAft>
              <a:buClrTx/>
              <a:buSzTx/>
              <a:buFontTx/>
              <a:buChar char="–"/>
              <a:tabLst>
                <a:tab pos="756285" algn="l"/>
                <a:tab pos="756920" algn="l"/>
              </a:tabLst>
              <a:defRPr/>
            </a:pPr>
            <a:r>
              <a:rPr kumimoji="0" lang="en-US" sz="1600" b="0" i="0" u="none" strike="noStrike" kern="1200" cap="none" spc="-10" normalizeH="0" baseline="0" noProof="0" dirty="0" smtClean="0">
                <a:ln>
                  <a:noFill/>
                </a:ln>
                <a:solidFill>
                  <a:srgbClr val="001739"/>
                </a:solidFill>
                <a:effectLst/>
                <a:uLnTx/>
                <a:uFillTx/>
                <a:latin typeface="Arial"/>
                <a:ea typeface="+mn-ea"/>
                <a:cs typeface="Arial"/>
              </a:rPr>
              <a:t>See your immediate chain of command to get your property pass:</a:t>
            </a:r>
          </a:p>
          <a:p>
            <a:pPr marL="1213485" marR="0" lvl="2" indent="-286385" algn="l" defTabSz="914400" rtl="0" eaLnBrk="1" fontAlgn="auto" latinLnBrk="0" hangingPunct="1">
              <a:lnSpc>
                <a:spcPct val="100000"/>
              </a:lnSpc>
              <a:spcBef>
                <a:spcPts val="384"/>
              </a:spcBef>
              <a:spcAft>
                <a:spcPts val="0"/>
              </a:spcAft>
              <a:buClrTx/>
              <a:buSzTx/>
              <a:buFontTx/>
              <a:buChar char="–"/>
              <a:tabLst>
                <a:tab pos="756285" algn="l"/>
                <a:tab pos="756920" algn="l"/>
              </a:tabLst>
              <a:defRPr/>
            </a:pPr>
            <a:r>
              <a:rPr kumimoji="0" lang="en-US" sz="1600" b="0" i="0" u="none" strike="noStrike" kern="1200" cap="none" spc="0" normalizeH="0" baseline="0" noProof="0" dirty="0" smtClean="0">
                <a:ln>
                  <a:noFill/>
                </a:ln>
                <a:solidFill>
                  <a:prstClr val="black"/>
                </a:solidFill>
                <a:effectLst/>
                <a:uLnTx/>
                <a:uFillTx/>
                <a:latin typeface="Times New Roman"/>
                <a:ea typeface="+mn-ea"/>
                <a:cs typeface="Times New Roman"/>
                <a:hlinkClick r:id="rId3"/>
              </a:rPr>
              <a:t>https://wwwdd.nmci.navy.mil/navsea/mods/Tracker/?instance_id=258</a:t>
            </a:r>
            <a:r>
              <a:rPr kumimoji="0" lang="en-US" sz="1600" b="0" i="0" u="none" strike="noStrike" kern="1200" cap="none" spc="0" normalizeH="0" baseline="0" noProof="0" dirty="0" smtClean="0">
                <a:ln>
                  <a:noFill/>
                </a:ln>
                <a:solidFill>
                  <a:prstClr val="black"/>
                </a:solidFill>
                <a:effectLst/>
                <a:uLnTx/>
                <a:uFillTx/>
                <a:latin typeface="Times New Roman"/>
                <a:ea typeface="+mn-ea"/>
                <a:cs typeface="Times New Roman"/>
              </a:rPr>
              <a:t>	</a:t>
            </a:r>
          </a:p>
          <a:p>
            <a:pPr marL="457200" marR="0" lvl="1" indent="0" algn="l" defTabSz="914400" rtl="0" eaLnBrk="1" fontAlgn="auto" latinLnBrk="0" hangingPunct="1">
              <a:lnSpc>
                <a:spcPct val="100000"/>
              </a:lnSpc>
              <a:spcBef>
                <a:spcPts val="40"/>
              </a:spcBef>
              <a:spcAft>
                <a:spcPts val="0"/>
              </a:spcAft>
              <a:buClr>
                <a:srgbClr val="001739"/>
              </a:buClr>
              <a:buSzTx/>
              <a:buFontTx/>
              <a:buNone/>
              <a:tabLst/>
              <a:defRPr/>
            </a:pPr>
            <a:endParaRPr kumimoji="0" sz="2300" b="0" i="0" u="none" strike="noStrike" kern="1200" cap="none" spc="0" normalizeH="0" baseline="0" noProof="0" dirty="0">
              <a:ln>
                <a:noFill/>
              </a:ln>
              <a:solidFill>
                <a:prstClr val="black"/>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5"/>
              </a:spcBef>
              <a:spcAft>
                <a:spcPts val="0"/>
              </a:spcAft>
              <a:buClrTx/>
              <a:buSzTx/>
              <a:buFontTx/>
              <a:buNone/>
              <a:tabLst>
                <a:tab pos="354965" algn="l"/>
                <a:tab pos="355600" algn="l"/>
              </a:tabLst>
              <a:defRPr/>
            </a:pPr>
            <a:r>
              <a:rPr kumimoji="0" sz="1800" b="1" i="0" u="none" strike="noStrike" kern="1200" cap="none" spc="-5" normalizeH="0" baseline="0" noProof="0" dirty="0">
                <a:ln>
                  <a:noFill/>
                </a:ln>
                <a:solidFill>
                  <a:srgbClr val="001739"/>
                </a:solidFill>
                <a:effectLst/>
                <a:uLnTx/>
                <a:uFillTx/>
                <a:latin typeface="Arial"/>
                <a:ea typeface="+mn-ea"/>
                <a:cs typeface="Arial"/>
              </a:rPr>
              <a:t>NSWCCD </a:t>
            </a:r>
            <a:r>
              <a:rPr kumimoji="0" sz="1800" b="1" i="0" u="none" strike="noStrike" kern="1200" cap="none" spc="-10" normalizeH="0" baseline="0" noProof="0" dirty="0">
                <a:ln>
                  <a:noFill/>
                </a:ln>
                <a:solidFill>
                  <a:srgbClr val="001739"/>
                </a:solidFill>
                <a:effectLst/>
                <a:uLnTx/>
                <a:uFillTx/>
                <a:latin typeface="Arial"/>
                <a:ea typeface="+mn-ea"/>
                <a:cs typeface="Arial"/>
              </a:rPr>
              <a:t>has two networks: </a:t>
            </a:r>
            <a:r>
              <a:rPr kumimoji="0" sz="1800" b="1" i="0" u="none" strike="noStrike" kern="1200" cap="none" spc="-5" normalizeH="0" baseline="0" noProof="0" dirty="0">
                <a:ln>
                  <a:noFill/>
                </a:ln>
                <a:solidFill>
                  <a:srgbClr val="001739"/>
                </a:solidFill>
                <a:effectLst/>
                <a:uLnTx/>
                <a:uFillTx/>
                <a:latin typeface="Arial"/>
                <a:ea typeface="+mn-ea"/>
                <a:cs typeface="Arial"/>
              </a:rPr>
              <a:t>NMCI </a:t>
            </a:r>
            <a:r>
              <a:rPr kumimoji="0" sz="1800" b="1" i="0" u="none" strike="noStrike" kern="1200" cap="none" spc="-10" normalizeH="0" baseline="0" noProof="0" dirty="0">
                <a:ln>
                  <a:noFill/>
                </a:ln>
                <a:solidFill>
                  <a:srgbClr val="001739"/>
                </a:solidFill>
                <a:effectLst/>
                <a:uLnTx/>
                <a:uFillTx/>
                <a:latin typeface="Arial"/>
                <a:ea typeface="+mn-ea"/>
                <a:cs typeface="Arial"/>
              </a:rPr>
              <a:t>and</a:t>
            </a:r>
            <a:r>
              <a:rPr kumimoji="0" sz="1800" b="1" i="0" u="none" strike="noStrike" kern="1200" cap="none" spc="80" normalizeH="0" baseline="0" noProof="0" dirty="0">
                <a:ln>
                  <a:noFill/>
                </a:ln>
                <a:solidFill>
                  <a:srgbClr val="001739"/>
                </a:solidFill>
                <a:effectLst/>
                <a:uLnTx/>
                <a:uFillTx/>
                <a:latin typeface="Arial"/>
                <a:ea typeface="+mn-ea"/>
                <a:cs typeface="Arial"/>
              </a:rPr>
              <a:t> </a:t>
            </a:r>
            <a:r>
              <a:rPr kumimoji="0" sz="1800" b="1" i="0" u="none" strike="noStrike" kern="1200" cap="none" spc="-10" normalizeH="0" baseline="0" noProof="0" dirty="0">
                <a:ln>
                  <a:noFill/>
                </a:ln>
                <a:solidFill>
                  <a:srgbClr val="001739"/>
                </a:solidFill>
                <a:effectLst/>
                <a:uLnTx/>
                <a:uFillTx/>
                <a:latin typeface="Arial"/>
                <a:ea typeface="+mn-ea"/>
                <a:cs typeface="Arial"/>
              </a:rPr>
              <a:t>RDTE</a:t>
            </a:r>
            <a:endParaRPr kumimoji="0" sz="1800" b="1" i="0" u="none" strike="noStrike" kern="1200" cap="none" spc="0" normalizeH="0" baseline="0" noProof="0" dirty="0">
              <a:ln>
                <a:noFill/>
              </a:ln>
              <a:solidFill>
                <a:prstClr val="black"/>
              </a:solidFill>
              <a:effectLst/>
              <a:uLnTx/>
              <a:uFillTx/>
              <a:latin typeface="Arial"/>
              <a:ea typeface="+mn-ea"/>
              <a:cs typeface="Arial"/>
            </a:endParaRPr>
          </a:p>
          <a:p>
            <a:pPr marL="756285" marR="0" lvl="1" indent="-286385" algn="l" defTabSz="914400" rtl="0" eaLnBrk="1" fontAlgn="auto" latinLnBrk="0" hangingPunct="1">
              <a:lnSpc>
                <a:spcPct val="100000"/>
              </a:lnSpc>
              <a:spcBef>
                <a:spcPts val="384"/>
              </a:spcBef>
              <a:spcAft>
                <a:spcPts val="0"/>
              </a:spcAft>
              <a:buClrTx/>
              <a:buSzTx/>
              <a:buFontTx/>
              <a:buChar char="–"/>
              <a:tabLst>
                <a:tab pos="756285" algn="l"/>
                <a:tab pos="756920" algn="l"/>
              </a:tabLst>
              <a:defRPr/>
            </a:pPr>
            <a:r>
              <a:rPr kumimoji="0" sz="1600" b="0" i="0" u="none" strike="noStrike" kern="1200" cap="none" spc="-5" normalizeH="0" baseline="0" noProof="0" dirty="0">
                <a:ln>
                  <a:noFill/>
                </a:ln>
                <a:solidFill>
                  <a:srgbClr val="001739"/>
                </a:solidFill>
                <a:effectLst/>
                <a:uLnTx/>
                <a:uFillTx/>
                <a:latin typeface="Arial"/>
                <a:ea typeface="+mn-ea"/>
                <a:cs typeface="Arial"/>
              </a:rPr>
              <a:t>NMCI laptop can connect to home </a:t>
            </a:r>
            <a:r>
              <a:rPr kumimoji="0" sz="1600" b="0" i="0" u="none" strike="noStrike" kern="1200" cap="none" spc="-10" normalizeH="0" baseline="0" noProof="0" dirty="0">
                <a:ln>
                  <a:noFill/>
                </a:ln>
                <a:solidFill>
                  <a:srgbClr val="001739"/>
                </a:solidFill>
                <a:effectLst/>
                <a:uLnTx/>
                <a:uFillTx/>
                <a:latin typeface="Arial"/>
                <a:ea typeface="+mn-ea"/>
                <a:cs typeface="Arial"/>
              </a:rPr>
              <a:t>network </a:t>
            </a:r>
            <a:r>
              <a:rPr kumimoji="0" sz="1600" b="0" i="0" u="none" strike="noStrike" kern="1200" cap="none" spc="-5" normalizeH="0" baseline="0" noProof="0" dirty="0">
                <a:ln>
                  <a:noFill/>
                </a:ln>
                <a:solidFill>
                  <a:srgbClr val="001739"/>
                </a:solidFill>
                <a:effectLst/>
                <a:uLnTx/>
                <a:uFillTx/>
                <a:latin typeface="Arial"/>
                <a:ea typeface="+mn-ea"/>
                <a:cs typeface="Arial"/>
              </a:rPr>
              <a:t>(</a:t>
            </a:r>
            <a:r>
              <a:rPr kumimoji="0" lang="en-US" sz="1600" b="0" i="0" u="none" strike="noStrike" kern="1200" cap="none" spc="-5" normalizeH="0" baseline="0" noProof="0" dirty="0">
                <a:ln>
                  <a:noFill/>
                </a:ln>
                <a:solidFill>
                  <a:srgbClr val="001739"/>
                </a:solidFill>
                <a:effectLst/>
                <a:uLnTx/>
                <a:uFillTx/>
                <a:latin typeface="Arial"/>
                <a:ea typeface="+mn-ea"/>
                <a:cs typeface="Arial"/>
              </a:rPr>
              <a:t>Ethernet or Wi-Fi</a:t>
            </a:r>
            <a:r>
              <a:rPr kumimoji="0" sz="1600" b="0" i="0" u="none" strike="noStrike" kern="1200" cap="none" spc="-5" normalizeH="0" baseline="0" noProof="0" dirty="0">
                <a:ln>
                  <a:noFill/>
                </a:ln>
                <a:solidFill>
                  <a:srgbClr val="001739"/>
                </a:solidFill>
                <a:effectLst/>
                <a:uLnTx/>
                <a:uFillTx/>
                <a:latin typeface="Arial"/>
                <a:ea typeface="+mn-ea"/>
                <a:cs typeface="Arial"/>
              </a:rPr>
              <a:t>)</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756285" marR="336550" lvl="1" indent="-286385" algn="l" defTabSz="914400" rtl="0" eaLnBrk="1" fontAlgn="auto" latinLnBrk="0" hangingPunct="1">
              <a:lnSpc>
                <a:spcPct val="100000"/>
              </a:lnSpc>
              <a:spcBef>
                <a:spcPts val="384"/>
              </a:spcBef>
              <a:spcAft>
                <a:spcPts val="0"/>
              </a:spcAft>
              <a:buClrTx/>
              <a:buSzTx/>
              <a:buFontTx/>
              <a:buChar char="–"/>
              <a:tabLst>
                <a:tab pos="756285" algn="l"/>
                <a:tab pos="756920" algn="l"/>
              </a:tabLst>
              <a:defRPr/>
            </a:pPr>
            <a:r>
              <a:rPr kumimoji="0" sz="1600" b="0" i="0" u="none" strike="noStrike" kern="1200" cap="none" spc="-10" normalizeH="0" baseline="0" noProof="0" dirty="0">
                <a:ln>
                  <a:noFill/>
                </a:ln>
                <a:solidFill>
                  <a:srgbClr val="001739"/>
                </a:solidFill>
                <a:effectLst/>
                <a:uLnTx/>
                <a:uFillTx/>
                <a:latin typeface="Arial"/>
                <a:ea typeface="+mn-ea"/>
                <a:cs typeface="Arial"/>
              </a:rPr>
              <a:t>RDTE </a:t>
            </a:r>
            <a:r>
              <a:rPr kumimoji="0" lang="en-US" sz="1600" b="0" i="0" u="none" strike="noStrike" kern="1200" cap="none" spc="-10" normalizeH="0" baseline="0" noProof="0" dirty="0">
                <a:ln>
                  <a:noFill/>
                </a:ln>
                <a:solidFill>
                  <a:srgbClr val="001739"/>
                </a:solidFill>
                <a:effectLst/>
                <a:uLnTx/>
                <a:uFillTx/>
                <a:latin typeface="Arial"/>
                <a:ea typeface="+mn-ea"/>
                <a:cs typeface="Arial"/>
              </a:rPr>
              <a:t>equipment must be authorized by supervisor before taking home.  Laptop can connect to home network (Ethernet or Wi-Fi).</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756285" marR="450850" lvl="1" indent="-286385" algn="l" defTabSz="914400" rtl="0" eaLnBrk="1" fontAlgn="auto" latinLnBrk="0" hangingPunct="1">
              <a:lnSpc>
                <a:spcPct val="100000"/>
              </a:lnSpc>
              <a:spcBef>
                <a:spcPts val="384"/>
              </a:spcBef>
              <a:spcAft>
                <a:spcPts val="0"/>
              </a:spcAft>
              <a:buClrTx/>
              <a:buSzTx/>
              <a:buFontTx/>
              <a:buChar char="–"/>
              <a:tabLst>
                <a:tab pos="756285" algn="l"/>
                <a:tab pos="756920" algn="l"/>
              </a:tabLst>
              <a:defRPr/>
            </a:pPr>
            <a:r>
              <a:rPr kumimoji="0" sz="1600" b="0" i="0" u="none" strike="noStrike" kern="1200" cap="none" spc="-5" normalizeH="0" baseline="0" noProof="0" dirty="0">
                <a:ln>
                  <a:noFill/>
                </a:ln>
                <a:solidFill>
                  <a:srgbClr val="001739"/>
                </a:solidFill>
                <a:effectLst/>
                <a:uLnTx/>
                <a:uFillTx/>
                <a:latin typeface="Arial"/>
                <a:ea typeface="+mn-ea"/>
                <a:cs typeface="Arial"/>
              </a:rPr>
              <a:t>If provided </a:t>
            </a:r>
            <a:r>
              <a:rPr kumimoji="0" sz="1600" b="0" i="0" u="none" strike="noStrike" kern="1200" cap="none" spc="-10" normalizeH="0" baseline="0" noProof="0" dirty="0">
                <a:ln>
                  <a:noFill/>
                </a:ln>
                <a:solidFill>
                  <a:srgbClr val="001739"/>
                </a:solidFill>
                <a:effectLst/>
                <a:uLnTx/>
                <a:uFillTx/>
                <a:latin typeface="Arial"/>
                <a:ea typeface="+mn-ea"/>
                <a:cs typeface="Arial"/>
              </a:rPr>
              <a:t>RDTE </a:t>
            </a:r>
            <a:r>
              <a:rPr kumimoji="0" sz="1600" b="0" i="0" u="none" strike="noStrike" kern="1200" cap="none" spc="-5" normalizeH="0" baseline="0" noProof="0" dirty="0">
                <a:ln>
                  <a:noFill/>
                </a:ln>
                <a:solidFill>
                  <a:srgbClr val="001739"/>
                </a:solidFill>
                <a:effectLst/>
                <a:uLnTx/>
                <a:uFillTx/>
                <a:latin typeface="Arial"/>
                <a:ea typeface="+mn-ea"/>
                <a:cs typeface="Arial"/>
              </a:rPr>
              <a:t>VPN / </a:t>
            </a:r>
            <a:r>
              <a:rPr kumimoji="0" sz="1600" b="0" i="0" u="none" strike="noStrike" kern="1200" cap="none" spc="-10" normalizeH="0" baseline="0" noProof="0" dirty="0">
                <a:ln>
                  <a:noFill/>
                </a:ln>
                <a:solidFill>
                  <a:srgbClr val="001739"/>
                </a:solidFill>
                <a:effectLst/>
                <a:uLnTx/>
                <a:uFillTx/>
                <a:latin typeface="Arial"/>
                <a:ea typeface="+mn-ea"/>
                <a:cs typeface="Arial"/>
              </a:rPr>
              <a:t>Remote </a:t>
            </a:r>
            <a:r>
              <a:rPr kumimoji="0" sz="1600" b="0" i="0" u="none" strike="noStrike" kern="1200" cap="none" spc="0" normalizeH="0" baseline="0" noProof="0" dirty="0">
                <a:ln>
                  <a:noFill/>
                </a:ln>
                <a:solidFill>
                  <a:srgbClr val="001739"/>
                </a:solidFill>
                <a:effectLst/>
                <a:uLnTx/>
                <a:uFillTx/>
                <a:latin typeface="Arial"/>
                <a:ea typeface="+mn-ea"/>
                <a:cs typeface="Arial"/>
              </a:rPr>
              <a:t>Access, </a:t>
            </a:r>
            <a:r>
              <a:rPr kumimoji="0" lang="en-US" sz="1600" b="0" i="0" u="none" strike="noStrike" kern="1200" cap="none" spc="0" normalizeH="0" baseline="0" noProof="0" dirty="0">
                <a:ln>
                  <a:noFill/>
                </a:ln>
                <a:solidFill>
                  <a:srgbClr val="001739"/>
                </a:solidFill>
                <a:effectLst/>
                <a:uLnTx/>
                <a:uFillTx/>
                <a:latin typeface="Arial"/>
                <a:ea typeface="+mn-ea"/>
                <a:cs typeface="Arial"/>
              </a:rPr>
              <a:t>recommended </a:t>
            </a:r>
            <a:r>
              <a:rPr kumimoji="0" lang="en-US" sz="1600" b="0" i="0" u="none" strike="noStrike" kern="1200" cap="none" spc="-5" normalizeH="0" baseline="0" noProof="0" dirty="0">
                <a:ln>
                  <a:noFill/>
                </a:ln>
                <a:solidFill>
                  <a:srgbClr val="001739"/>
                </a:solidFill>
                <a:effectLst/>
                <a:uLnTx/>
                <a:uFillTx/>
                <a:latin typeface="Arial"/>
                <a:ea typeface="+mn-ea"/>
                <a:cs typeface="Arial"/>
              </a:rPr>
              <a:t>connect</a:t>
            </a:r>
            <a:r>
              <a:rPr kumimoji="0" sz="1600" b="0" i="0" u="none" strike="noStrike" kern="1200" cap="none" spc="-5" normalizeH="0" baseline="0" noProof="0" dirty="0">
                <a:ln>
                  <a:noFill/>
                </a:ln>
                <a:solidFill>
                  <a:srgbClr val="001739"/>
                </a:solidFill>
                <a:effectLst/>
                <a:uLnTx/>
                <a:uFillTx/>
                <a:latin typeface="Arial"/>
                <a:ea typeface="+mn-ea"/>
                <a:cs typeface="Arial"/>
              </a:rPr>
              <a:t> to the </a:t>
            </a:r>
            <a:r>
              <a:rPr kumimoji="0" sz="1600" b="0" i="0" u="none" strike="noStrike" kern="1200" cap="none" spc="-10" normalizeH="0" baseline="0" noProof="0" dirty="0">
                <a:ln>
                  <a:noFill/>
                </a:ln>
                <a:solidFill>
                  <a:srgbClr val="001739"/>
                </a:solidFill>
                <a:effectLst/>
                <a:uLnTx/>
                <a:uFillTx/>
                <a:latin typeface="Arial"/>
                <a:ea typeface="+mn-ea"/>
                <a:cs typeface="Arial"/>
              </a:rPr>
              <a:t>RDTE </a:t>
            </a:r>
            <a:r>
              <a:rPr kumimoji="0" sz="1600" b="0" i="0" u="none" strike="noStrike" kern="1200" cap="none" spc="-5" normalizeH="0" baseline="0" noProof="0" dirty="0">
                <a:ln>
                  <a:noFill/>
                </a:ln>
                <a:solidFill>
                  <a:srgbClr val="001739"/>
                </a:solidFill>
                <a:effectLst/>
                <a:uLnTx/>
                <a:uFillTx/>
                <a:latin typeface="Arial"/>
                <a:ea typeface="+mn-ea"/>
                <a:cs typeface="Arial"/>
              </a:rPr>
              <a:t>VPN solution</a:t>
            </a:r>
            <a:r>
              <a:rPr kumimoji="0" lang="en-US" sz="1600" b="0" i="0" u="none" strike="noStrike" kern="1200" cap="none" spc="-5" normalizeH="0" baseline="0" noProof="0" dirty="0">
                <a:ln>
                  <a:noFill/>
                </a:ln>
                <a:solidFill>
                  <a:srgbClr val="001739"/>
                </a:solidFill>
                <a:effectLst/>
                <a:uLnTx/>
                <a:uFillTx/>
                <a:latin typeface="Arial"/>
                <a:ea typeface="+mn-ea"/>
                <a:cs typeface="Arial"/>
              </a:rPr>
              <a:t> </a:t>
            </a:r>
            <a:r>
              <a:rPr kumimoji="0" sz="1600" b="0" i="0" u="none" strike="noStrike" kern="1200" cap="none" spc="-5" normalizeH="0" baseline="0" noProof="0" dirty="0">
                <a:ln>
                  <a:noFill/>
                </a:ln>
                <a:solidFill>
                  <a:srgbClr val="001739"/>
                </a:solidFill>
                <a:effectLst/>
                <a:uLnTx/>
                <a:uFillTx/>
                <a:latin typeface="Arial"/>
                <a:ea typeface="+mn-ea"/>
                <a:cs typeface="Arial"/>
              </a:rPr>
              <a:t>within 15 minutes of being on a </a:t>
            </a:r>
            <a:r>
              <a:rPr kumimoji="0" sz="1600" b="0" i="0" u="none" strike="noStrike" kern="1200" cap="none" spc="-10" normalizeH="0" baseline="0" noProof="0" dirty="0">
                <a:ln>
                  <a:noFill/>
                </a:ln>
                <a:solidFill>
                  <a:srgbClr val="001739"/>
                </a:solidFill>
                <a:effectLst/>
                <a:uLnTx/>
                <a:uFillTx/>
                <a:latin typeface="Arial"/>
                <a:ea typeface="+mn-ea"/>
                <a:cs typeface="Arial"/>
              </a:rPr>
              <a:t>non RDTE </a:t>
            </a:r>
            <a:r>
              <a:rPr kumimoji="0" sz="1600" b="0" i="0" u="none" strike="noStrike" kern="1200" cap="none" spc="-10" normalizeH="0" baseline="0" noProof="0" dirty="0" err="1">
                <a:ln>
                  <a:noFill/>
                </a:ln>
                <a:solidFill>
                  <a:srgbClr val="001739"/>
                </a:solidFill>
                <a:effectLst/>
                <a:uLnTx/>
                <a:uFillTx/>
                <a:latin typeface="Arial"/>
                <a:ea typeface="+mn-ea"/>
                <a:cs typeface="Arial"/>
              </a:rPr>
              <a:t>Carderock</a:t>
            </a:r>
            <a:r>
              <a:rPr kumimoji="0" sz="1600" b="0" i="0" u="none" strike="noStrike" kern="1200" cap="none" spc="100" normalizeH="0" baseline="0" noProof="0" dirty="0">
                <a:ln>
                  <a:noFill/>
                </a:ln>
                <a:solidFill>
                  <a:srgbClr val="001739"/>
                </a:solidFill>
                <a:effectLst/>
                <a:uLnTx/>
                <a:uFillTx/>
                <a:latin typeface="Arial"/>
                <a:ea typeface="+mn-ea"/>
                <a:cs typeface="Arial"/>
              </a:rPr>
              <a:t> </a:t>
            </a:r>
            <a:r>
              <a:rPr kumimoji="0" sz="1600" b="0" i="0" u="none" strike="noStrike" kern="1200" cap="none" spc="-10" normalizeH="0" baseline="0" noProof="0" dirty="0">
                <a:ln>
                  <a:noFill/>
                </a:ln>
                <a:solidFill>
                  <a:srgbClr val="001739"/>
                </a:solidFill>
                <a:effectLst/>
                <a:uLnTx/>
                <a:uFillTx/>
                <a:latin typeface="Arial"/>
                <a:ea typeface="+mn-ea"/>
                <a:cs typeface="Arial"/>
              </a:rPr>
              <a:t>network.</a:t>
            </a:r>
            <a:r>
              <a:rPr kumimoji="0" lang="en-US" sz="1600" b="0" i="0" u="none" strike="noStrike" kern="1200" cap="none" spc="-10" normalizeH="0" baseline="0" noProof="0" dirty="0">
                <a:ln>
                  <a:noFill/>
                </a:ln>
                <a:solidFill>
                  <a:srgbClr val="001739"/>
                </a:solidFill>
                <a:effectLst/>
                <a:uLnTx/>
                <a:uFillTx/>
                <a:latin typeface="Arial"/>
                <a:ea typeface="+mn-ea"/>
                <a:cs typeface="Arial"/>
              </a:rPr>
              <a:t>  Computers must connect to the RDTE network/VPN solution at least every 30 days to stay within compliance.</a:t>
            </a:r>
          </a:p>
          <a:p>
            <a:pPr marL="756285" marR="450850" lvl="1" indent="-286385" algn="l" defTabSz="914400" rtl="0" eaLnBrk="1" fontAlgn="auto" latinLnBrk="0" hangingPunct="1">
              <a:lnSpc>
                <a:spcPct val="100000"/>
              </a:lnSpc>
              <a:spcBef>
                <a:spcPts val="384"/>
              </a:spcBef>
              <a:spcAft>
                <a:spcPts val="0"/>
              </a:spcAft>
              <a:buClrTx/>
              <a:buSzTx/>
              <a:buFontTx/>
              <a:buChar char="–"/>
              <a:tabLst>
                <a:tab pos="756285" algn="l"/>
                <a:tab pos="756920" algn="l"/>
              </a:tabLst>
              <a:defRPr/>
            </a:pP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12700" marR="792480" lvl="0" indent="0" algn="l" defTabSz="914400" rtl="0" eaLnBrk="1" fontAlgn="auto" latinLnBrk="0" hangingPunct="1">
              <a:lnSpc>
                <a:spcPct val="100000"/>
              </a:lnSpc>
              <a:spcBef>
                <a:spcPts val="384"/>
              </a:spcBef>
              <a:spcAft>
                <a:spcPts val="0"/>
              </a:spcAft>
              <a:buClrTx/>
              <a:buSzTx/>
              <a:buFontTx/>
              <a:buNone/>
              <a:tabLst>
                <a:tab pos="354965" algn="l"/>
                <a:tab pos="355600" algn="l"/>
              </a:tabLst>
              <a:defRPr/>
            </a:pPr>
            <a:r>
              <a:rPr kumimoji="0" sz="2000" b="1" i="0" u="none" strike="noStrike" kern="1200" cap="none" spc="-5" normalizeH="0" baseline="0" noProof="0" dirty="0">
                <a:ln>
                  <a:noFill/>
                </a:ln>
                <a:solidFill>
                  <a:srgbClr val="001739"/>
                </a:solidFill>
                <a:effectLst/>
                <a:uLnTx/>
                <a:uFillTx/>
                <a:latin typeface="Arial"/>
                <a:ea typeface="+mn-ea"/>
                <a:cs typeface="Arial"/>
              </a:rPr>
              <a:t>Protect assets at home the same </a:t>
            </a:r>
            <a:r>
              <a:rPr kumimoji="0" sz="2000" b="1" i="0" u="none" strike="noStrike" kern="1200" cap="none" spc="-10" normalizeH="0" baseline="0" noProof="0" dirty="0">
                <a:ln>
                  <a:noFill/>
                </a:ln>
                <a:solidFill>
                  <a:srgbClr val="001739"/>
                </a:solidFill>
                <a:effectLst/>
                <a:uLnTx/>
                <a:uFillTx/>
                <a:latin typeface="Arial"/>
                <a:ea typeface="+mn-ea"/>
                <a:cs typeface="Arial"/>
              </a:rPr>
              <a:t>way </a:t>
            </a:r>
            <a:r>
              <a:rPr kumimoji="0" sz="2000" b="1" i="0" u="none" strike="noStrike" kern="1200" cap="none" spc="-15" normalizeH="0" baseline="0" noProof="0" dirty="0">
                <a:ln>
                  <a:noFill/>
                </a:ln>
                <a:solidFill>
                  <a:srgbClr val="001739"/>
                </a:solidFill>
                <a:effectLst/>
                <a:uLnTx/>
                <a:uFillTx/>
                <a:latin typeface="Arial"/>
                <a:ea typeface="+mn-ea"/>
                <a:cs typeface="Arial"/>
              </a:rPr>
              <a:t>you </a:t>
            </a:r>
            <a:r>
              <a:rPr kumimoji="0" sz="2000" b="1" i="0" u="none" strike="noStrike" kern="1200" cap="none" spc="-10" normalizeH="0" baseline="0" noProof="0" dirty="0">
                <a:ln>
                  <a:noFill/>
                </a:ln>
                <a:solidFill>
                  <a:srgbClr val="001739"/>
                </a:solidFill>
                <a:effectLst/>
                <a:uLnTx/>
                <a:uFillTx/>
                <a:latin typeface="Arial"/>
                <a:ea typeface="+mn-ea"/>
                <a:cs typeface="Arial"/>
              </a:rPr>
              <a:t>would </a:t>
            </a:r>
            <a:r>
              <a:rPr kumimoji="0" sz="2000" b="1" i="0" u="none" strike="noStrike" kern="1200" cap="none" spc="-5" normalizeH="0" baseline="0" noProof="0" dirty="0">
                <a:ln>
                  <a:noFill/>
                </a:ln>
                <a:solidFill>
                  <a:srgbClr val="001739"/>
                </a:solidFill>
                <a:effectLst/>
                <a:uLnTx/>
                <a:uFillTx/>
                <a:latin typeface="Arial"/>
                <a:ea typeface="+mn-ea"/>
                <a:cs typeface="Arial"/>
              </a:rPr>
              <a:t>at </a:t>
            </a:r>
            <a:r>
              <a:rPr kumimoji="0" sz="2000" b="1" i="0" u="none" strike="noStrike" kern="1200" cap="none" spc="-10" normalizeH="0" baseline="0" noProof="0" dirty="0">
                <a:ln>
                  <a:noFill/>
                </a:ln>
                <a:solidFill>
                  <a:srgbClr val="001739"/>
                </a:solidFill>
                <a:effectLst/>
                <a:uLnTx/>
                <a:uFillTx/>
                <a:latin typeface="Arial"/>
                <a:ea typeface="+mn-ea"/>
                <a:cs typeface="Arial"/>
              </a:rPr>
              <a:t>work. </a:t>
            </a:r>
            <a:r>
              <a:rPr kumimoji="0" sz="2000" b="1" i="0" u="none" strike="noStrike" kern="1200" cap="none" spc="-5" normalizeH="0" baseline="0" noProof="0" dirty="0">
                <a:ln>
                  <a:noFill/>
                </a:ln>
                <a:solidFill>
                  <a:srgbClr val="001739"/>
                </a:solidFill>
                <a:effectLst/>
                <a:uLnTx/>
                <a:uFillTx/>
                <a:latin typeface="Arial"/>
                <a:ea typeface="+mn-ea"/>
                <a:cs typeface="Arial"/>
              </a:rPr>
              <a:t>Same policies </a:t>
            </a:r>
            <a:r>
              <a:rPr kumimoji="0" sz="2000" b="1" i="0" u="none" strike="noStrike" kern="1200" cap="none" spc="-10" normalizeH="0" baseline="0" noProof="0" dirty="0">
                <a:ln>
                  <a:noFill/>
                </a:ln>
                <a:solidFill>
                  <a:srgbClr val="001739"/>
                </a:solidFill>
                <a:effectLst/>
                <a:uLnTx/>
                <a:uFillTx/>
                <a:latin typeface="Arial"/>
                <a:ea typeface="+mn-ea"/>
                <a:cs typeface="Arial"/>
              </a:rPr>
              <a:t>and  </a:t>
            </a:r>
            <a:r>
              <a:rPr kumimoji="0" sz="2000" b="1" i="0" u="none" strike="noStrike" kern="1200" cap="none" spc="-5" normalizeH="0" baseline="0" noProof="0" dirty="0">
                <a:ln>
                  <a:noFill/>
                </a:ln>
                <a:solidFill>
                  <a:srgbClr val="001739"/>
                </a:solidFill>
                <a:effectLst/>
                <a:uLnTx/>
                <a:uFillTx/>
                <a:latin typeface="Arial"/>
                <a:ea typeface="+mn-ea"/>
                <a:cs typeface="Arial"/>
              </a:rPr>
              <a:t>processes apply at</a:t>
            </a:r>
            <a:r>
              <a:rPr kumimoji="0" sz="2000" b="1" i="0" u="none" strike="noStrike" kern="1200" cap="none" spc="-45" normalizeH="0" baseline="0" noProof="0" dirty="0">
                <a:ln>
                  <a:noFill/>
                </a:ln>
                <a:solidFill>
                  <a:srgbClr val="001739"/>
                </a:solidFill>
                <a:effectLst/>
                <a:uLnTx/>
                <a:uFillTx/>
                <a:latin typeface="Arial"/>
                <a:ea typeface="+mn-ea"/>
                <a:cs typeface="Arial"/>
              </a:rPr>
              <a:t> </a:t>
            </a:r>
            <a:r>
              <a:rPr kumimoji="0" sz="2000" b="1" i="0" u="none" strike="noStrike" kern="1200" cap="none" spc="-10" normalizeH="0" baseline="0" noProof="0" dirty="0">
                <a:ln>
                  <a:noFill/>
                </a:ln>
                <a:solidFill>
                  <a:srgbClr val="001739"/>
                </a:solidFill>
                <a:effectLst/>
                <a:uLnTx/>
                <a:uFillTx/>
                <a:latin typeface="Arial"/>
                <a:ea typeface="+mn-ea"/>
                <a:cs typeface="Arial"/>
              </a:rPr>
              <a:t>home.</a:t>
            </a:r>
            <a:endParaRPr kumimoji="0" sz="2000" b="1" i="0" u="none" strike="noStrike" kern="1200" cap="none" spc="0" normalizeH="0" baseline="0" noProof="0" dirty="0">
              <a:ln>
                <a:noFill/>
              </a:ln>
              <a:solidFill>
                <a:prstClr val="black"/>
              </a:solidFill>
              <a:effectLst/>
              <a:uLnTx/>
              <a:uFillTx/>
              <a:latin typeface="Arial"/>
              <a:ea typeface="+mn-ea"/>
              <a:cs typeface="Arial"/>
            </a:endParaRPr>
          </a:p>
        </p:txBody>
      </p:sp>
      <p:sp>
        <p:nvSpPr>
          <p:cNvPr id="3" name="object 3"/>
          <p:cNvSpPr txBox="1">
            <a:spLocks noGrp="1"/>
          </p:cNvSpPr>
          <p:nvPr>
            <p:ph type="title"/>
          </p:nvPr>
        </p:nvSpPr>
        <p:spPr>
          <a:xfrm>
            <a:off x="2057400" y="228600"/>
            <a:ext cx="5973445" cy="430887"/>
          </a:xfrm>
          <a:prstGeom prst="rect">
            <a:avLst/>
          </a:prstGeom>
        </p:spPr>
        <p:txBody>
          <a:bodyPr vert="horz" wrap="square" lIns="0" tIns="0" rIns="0" bIns="0" rtlCol="0">
            <a:spAutoFit/>
          </a:bodyPr>
          <a:lstStyle/>
          <a:p>
            <a:pPr marL="12700">
              <a:lnSpc>
                <a:spcPct val="100000"/>
              </a:lnSpc>
            </a:pPr>
            <a:r>
              <a:rPr dirty="0">
                <a:solidFill>
                  <a:srgbClr val="001739"/>
                </a:solidFill>
                <a:latin typeface="Times New Roman"/>
                <a:cs typeface="Times New Roman"/>
              </a:rPr>
              <a:t>Remote / </a:t>
            </a:r>
            <a:r>
              <a:rPr spc="-30" dirty="0">
                <a:solidFill>
                  <a:srgbClr val="001739"/>
                </a:solidFill>
                <a:latin typeface="Times New Roman"/>
                <a:cs typeface="Times New Roman"/>
              </a:rPr>
              <a:t>Teleworking</a:t>
            </a:r>
            <a:r>
              <a:rPr spc="-135" dirty="0">
                <a:solidFill>
                  <a:srgbClr val="001739"/>
                </a:solidFill>
                <a:latin typeface="Times New Roman"/>
                <a:cs typeface="Times New Roman"/>
              </a:rPr>
              <a:t> </a:t>
            </a:r>
            <a:r>
              <a:rPr spc="-5" dirty="0">
                <a:solidFill>
                  <a:srgbClr val="001739"/>
                </a:solidFill>
                <a:latin typeface="Times New Roman"/>
                <a:cs typeface="Times New Roman"/>
              </a:rPr>
              <a:t>Precautions</a:t>
            </a:r>
            <a:endParaRPr dirty="0">
              <a:latin typeface="Times New Roman"/>
              <a:cs typeface="Times New Roman"/>
            </a:endParaRPr>
          </a:p>
        </p:txBody>
      </p:sp>
      <p:sp>
        <p:nvSpPr>
          <p:cNvPr id="5" name="Slide Number Placeholder 4">
            <a:extLst>
              <a:ext uri="{FF2B5EF4-FFF2-40B4-BE49-F238E27FC236}">
                <a16:creationId xmlns:a16="http://schemas.microsoft.com/office/drawing/2014/main" id="{ABFEB454-F267-4163-91DB-26C9D87F83B1}"/>
              </a:ext>
            </a:extLst>
          </p:cNvPr>
          <p:cNvSpPr>
            <a:spLocks noGrp="1"/>
          </p:cNvSpPr>
          <p:nvPr>
            <p:ph type="sldNum" sz="quarter" idx="7"/>
          </p:nvPr>
        </p:nvSpPr>
        <p:spPr/>
        <p:txBody>
          <a:body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1000" b="0" i="0" u="none" strike="noStrike" kern="1200" cap="none" spc="-5" normalizeH="0" baseline="0" noProof="0" smtClean="0">
                <a:ln>
                  <a:noFill/>
                </a:ln>
                <a:solidFill>
                  <a:prstClr val="black"/>
                </a:solidFill>
                <a:effectLst/>
                <a:uLnTx/>
                <a:uFillTx/>
                <a:latin typeface="Arial"/>
                <a:ea typeface="+mn-ea"/>
                <a:cs typeface="Arial"/>
              </a:rPr>
              <a:pPr marL="2540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5"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4209409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55695"/>
            <a:ext cx="8229600" cy="3781985"/>
          </a:xfrm>
        </p:spPr>
        <p:txBody>
          <a:bodyPr/>
          <a:lstStyle/>
          <a:p>
            <a:pPr marL="257175" indent="-257175">
              <a:buFont typeface="Wingdings" panose="05000000000000000000" pitchFamily="2" charset="2"/>
              <a:buChar char="v"/>
            </a:pPr>
            <a:r>
              <a:rPr lang="en-US" sz="2100" dirty="0"/>
              <a:t>Equal Employment Opportunity</a:t>
            </a:r>
          </a:p>
          <a:p>
            <a:pPr marL="814388" lvl="1" indent="-257175">
              <a:buFont typeface="Wingdings" panose="05000000000000000000" pitchFamily="2" charset="2"/>
              <a:buChar char="v"/>
            </a:pPr>
            <a:endParaRPr lang="en-US" dirty="0"/>
          </a:p>
          <a:p>
            <a:pPr marL="814388" lvl="1" indent="-257175">
              <a:buFont typeface="Wingdings" panose="05000000000000000000" pitchFamily="2" charset="2"/>
              <a:buChar char="v"/>
            </a:pPr>
            <a:r>
              <a:rPr lang="en-US" sz="1800" dirty="0"/>
              <a:t>Fair Consideration</a:t>
            </a:r>
          </a:p>
          <a:p>
            <a:pPr marL="814388" lvl="1" indent="-257175">
              <a:buFont typeface="Wingdings" panose="05000000000000000000" pitchFamily="2" charset="2"/>
              <a:buChar char="v"/>
            </a:pPr>
            <a:endParaRPr lang="en-US" sz="1800" dirty="0"/>
          </a:p>
          <a:p>
            <a:pPr marL="814388" lvl="1" indent="-257175">
              <a:buFont typeface="Wingdings" panose="05000000000000000000" pitchFamily="2" charset="2"/>
              <a:buChar char="v"/>
            </a:pPr>
            <a:r>
              <a:rPr lang="en-US" sz="1800" dirty="0"/>
              <a:t>No Discrimination</a:t>
            </a:r>
          </a:p>
          <a:p>
            <a:pPr marL="814388" lvl="1" indent="-257175">
              <a:buFont typeface="Wingdings" panose="05000000000000000000" pitchFamily="2" charset="2"/>
              <a:buChar char="v"/>
            </a:pPr>
            <a:endParaRPr lang="en-US" sz="1800" dirty="0"/>
          </a:p>
          <a:p>
            <a:pPr marL="814388" lvl="1" indent="-257175">
              <a:buFont typeface="Wingdings" panose="05000000000000000000" pitchFamily="2" charset="2"/>
              <a:buChar char="v"/>
            </a:pPr>
            <a:r>
              <a:rPr lang="en-US" sz="1800" dirty="0"/>
              <a:t>No Harassment</a:t>
            </a:r>
          </a:p>
          <a:p>
            <a:pPr marL="814388" lvl="1" indent="-257175">
              <a:buFont typeface="Wingdings" panose="05000000000000000000" pitchFamily="2" charset="2"/>
              <a:buChar char="v"/>
            </a:pPr>
            <a:endParaRPr lang="en-US" sz="1800" dirty="0"/>
          </a:p>
          <a:p>
            <a:pPr marL="814388" lvl="1" indent="-257175">
              <a:buFont typeface="Wingdings" panose="05000000000000000000" pitchFamily="2" charset="2"/>
              <a:buChar char="v"/>
            </a:pPr>
            <a:r>
              <a:rPr lang="en-US" sz="1800" dirty="0"/>
              <a:t>Reasonable Accommodations</a:t>
            </a:r>
          </a:p>
          <a:p>
            <a:pPr marL="814388" lvl="1" indent="-257175">
              <a:buFont typeface="Wingdings" panose="05000000000000000000" pitchFamily="2" charset="2"/>
              <a:buChar char="v"/>
            </a:pPr>
            <a:endParaRPr lang="en-US" sz="1800" dirty="0"/>
          </a:p>
          <a:p>
            <a:pPr marL="814388" lvl="1" indent="-257175">
              <a:buFont typeface="Wingdings" panose="05000000000000000000" pitchFamily="2" charset="2"/>
              <a:buChar char="v"/>
            </a:pPr>
            <a:r>
              <a:rPr lang="en-US" sz="1800" dirty="0"/>
              <a:t>Resolving Disputes</a:t>
            </a:r>
          </a:p>
        </p:txBody>
      </p:sp>
      <p:sp>
        <p:nvSpPr>
          <p:cNvPr id="3" name="Title 2"/>
          <p:cNvSpPr>
            <a:spLocks noGrp="1"/>
          </p:cNvSpPr>
          <p:nvPr>
            <p:ph type="title"/>
          </p:nvPr>
        </p:nvSpPr>
        <p:spPr/>
        <p:txBody>
          <a:bodyPr/>
          <a:lstStyle/>
          <a:p>
            <a:r>
              <a:rPr lang="en-US" dirty="0" smtClean="0"/>
              <a:t>WHAT IS EEO?</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8410" y="2335953"/>
            <a:ext cx="3721231" cy="2837368"/>
          </a:xfrm>
          <a:prstGeom prst="rect">
            <a:avLst/>
          </a:prstGeom>
        </p:spPr>
      </p:pic>
    </p:spTree>
    <p:extLst>
      <p:ext uri="{BB962C8B-B14F-4D97-AF65-F5344CB8AC3E}">
        <p14:creationId xmlns:p14="http://schemas.microsoft.com/office/powerpoint/2010/main" val="1781523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57175" indent="-257175">
              <a:buFont typeface="Wingdings" panose="05000000000000000000" pitchFamily="2" charset="2"/>
              <a:buChar char="v"/>
            </a:pPr>
            <a:r>
              <a:rPr lang="en-US" dirty="0" smtClean="0"/>
              <a:t>Service the Carderock Command at all levels</a:t>
            </a:r>
          </a:p>
          <a:p>
            <a:pPr marL="814388" lvl="1" indent="-257175">
              <a:buFont typeface="Wingdings" panose="05000000000000000000" pitchFamily="2" charset="2"/>
              <a:buChar char="v"/>
            </a:pPr>
            <a:r>
              <a:rPr lang="en-US" sz="1800" dirty="0"/>
              <a:t>Detachments</a:t>
            </a:r>
          </a:p>
          <a:p>
            <a:pPr marL="814388" lvl="1" indent="-257175">
              <a:buFont typeface="Wingdings" panose="05000000000000000000" pitchFamily="2" charset="2"/>
              <a:buChar char="v"/>
            </a:pPr>
            <a:r>
              <a:rPr lang="en-US" sz="1800" dirty="0"/>
              <a:t>Navy Yard</a:t>
            </a:r>
          </a:p>
          <a:p>
            <a:pPr marL="814388" lvl="1" indent="-257175">
              <a:buFont typeface="Wingdings" panose="05000000000000000000" pitchFamily="2" charset="2"/>
              <a:buChar char="v"/>
            </a:pPr>
            <a:r>
              <a:rPr lang="en-US" sz="1800" dirty="0"/>
              <a:t>NSWC/NUWC HQ</a:t>
            </a:r>
          </a:p>
          <a:p>
            <a:pPr lvl="1" indent="0">
              <a:buNone/>
            </a:pPr>
            <a:endParaRPr lang="en-US" dirty="0" smtClean="0"/>
          </a:p>
          <a:p>
            <a:pPr marL="257175" indent="-257175">
              <a:buFont typeface="Wingdings" panose="05000000000000000000" pitchFamily="2" charset="2"/>
              <a:buChar char="v"/>
            </a:pPr>
            <a:r>
              <a:rPr lang="en-US" dirty="0"/>
              <a:t>Oversee and </a:t>
            </a:r>
            <a:r>
              <a:rPr lang="en-US" dirty="0" smtClean="0"/>
              <a:t>ensure that:</a:t>
            </a:r>
            <a:endParaRPr lang="en-US" dirty="0"/>
          </a:p>
          <a:p>
            <a:pPr marL="814388" lvl="1" indent="-257175">
              <a:buFont typeface="Wingdings" panose="05000000000000000000" pitchFamily="2" charset="2"/>
              <a:buChar char="v"/>
            </a:pPr>
            <a:r>
              <a:rPr lang="en-US" sz="1800" dirty="0"/>
              <a:t>The workforce reflects the nation’s diversity</a:t>
            </a:r>
          </a:p>
          <a:p>
            <a:pPr marL="814388" lvl="1" indent="-257175">
              <a:buFont typeface="Wingdings" panose="05000000000000000000" pitchFamily="2" charset="2"/>
              <a:buChar char="v"/>
            </a:pPr>
            <a:r>
              <a:rPr lang="en-US" sz="1800" dirty="0"/>
              <a:t>The workplace is free of discrimination and harassment</a:t>
            </a:r>
          </a:p>
        </p:txBody>
      </p:sp>
      <p:sp>
        <p:nvSpPr>
          <p:cNvPr id="3" name="Title 2"/>
          <p:cNvSpPr>
            <a:spLocks noGrp="1"/>
          </p:cNvSpPr>
          <p:nvPr>
            <p:ph type="title"/>
          </p:nvPr>
        </p:nvSpPr>
        <p:spPr/>
        <p:txBody>
          <a:bodyPr/>
          <a:lstStyle/>
          <a:p>
            <a:r>
              <a:rPr lang="en-US" dirty="0" smtClean="0"/>
              <a:t>OUR MISSION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3085" y="1865870"/>
            <a:ext cx="2856737" cy="1387898"/>
          </a:xfrm>
          <a:prstGeom prst="rect">
            <a:avLst/>
          </a:prstGeom>
        </p:spPr>
      </p:pic>
    </p:spTree>
    <p:extLst>
      <p:ext uri="{BB962C8B-B14F-4D97-AF65-F5344CB8AC3E}">
        <p14:creationId xmlns:p14="http://schemas.microsoft.com/office/powerpoint/2010/main" val="2409207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57175" indent="-257175">
              <a:buFont typeface="Wingdings" panose="05000000000000000000" pitchFamily="2" charset="2"/>
              <a:buChar char="v"/>
            </a:pPr>
            <a:r>
              <a:rPr lang="en-US" dirty="0" smtClean="0"/>
              <a:t>Equal Employment Opportunity Policy Statement</a:t>
            </a:r>
          </a:p>
          <a:p>
            <a:pPr marL="257175" indent="-257175">
              <a:buFont typeface="Wingdings" panose="05000000000000000000" pitchFamily="2" charset="2"/>
              <a:buChar char="v"/>
            </a:pPr>
            <a:endParaRPr lang="en-US" dirty="0"/>
          </a:p>
          <a:p>
            <a:pPr marL="257175" indent="-257175">
              <a:buFont typeface="Wingdings" panose="05000000000000000000" pitchFamily="2" charset="2"/>
              <a:buChar char="v"/>
            </a:pPr>
            <a:r>
              <a:rPr lang="en-US" dirty="0" smtClean="0"/>
              <a:t>Prevention of Sexual/Non-sexual Harassment</a:t>
            </a:r>
          </a:p>
          <a:p>
            <a:pPr marL="257175" indent="-257175">
              <a:buFont typeface="Wingdings" panose="05000000000000000000" pitchFamily="2" charset="2"/>
              <a:buChar char="v"/>
            </a:pPr>
            <a:endParaRPr lang="en-US" dirty="0"/>
          </a:p>
          <a:p>
            <a:pPr marL="257175" indent="-257175">
              <a:buFont typeface="Wingdings" panose="05000000000000000000" pitchFamily="2" charset="2"/>
              <a:buChar char="v"/>
            </a:pPr>
            <a:r>
              <a:rPr lang="en-US" dirty="0" smtClean="0"/>
              <a:t>Reasonable Accommodations</a:t>
            </a:r>
          </a:p>
          <a:p>
            <a:pPr marL="257175" indent="-257175">
              <a:buFont typeface="Wingdings" panose="05000000000000000000" pitchFamily="2" charset="2"/>
              <a:buChar char="v"/>
            </a:pPr>
            <a:endParaRPr lang="en-US" dirty="0"/>
          </a:p>
          <a:p>
            <a:pPr marL="257175" indent="-257175">
              <a:buFont typeface="Wingdings" panose="05000000000000000000" pitchFamily="2" charset="2"/>
              <a:buChar char="v"/>
            </a:pPr>
            <a:r>
              <a:rPr lang="en-US" dirty="0" smtClean="0"/>
              <a:t>Alternative Dispute Resolutions (ADR) Process</a:t>
            </a:r>
          </a:p>
          <a:p>
            <a:pPr marL="257175" indent="-257175">
              <a:buFont typeface="Wingdings" panose="05000000000000000000" pitchFamily="2" charset="2"/>
              <a:buChar char="v"/>
            </a:pPr>
            <a:endParaRPr lang="en-US" dirty="0" smtClean="0"/>
          </a:p>
          <a:p>
            <a:pPr marL="257175" indent="-257175">
              <a:buFont typeface="Wingdings" panose="05000000000000000000" pitchFamily="2" charset="2"/>
              <a:buChar char="v"/>
            </a:pPr>
            <a:endParaRPr lang="en-US" dirty="0"/>
          </a:p>
          <a:p>
            <a:pPr algn="ctr"/>
            <a:r>
              <a:rPr lang="en-US" b="0" dirty="0" smtClean="0"/>
              <a:t>All of the Carderock EEO policies are located on official bulletin boards &amp; online at: </a:t>
            </a:r>
            <a:r>
              <a:rPr lang="en-US" b="0" dirty="0">
                <a:solidFill>
                  <a:prstClr val="black"/>
                </a:solidFill>
                <a:cs typeface="Arial" panose="020B0604020202020204" pitchFamily="34" charset="0"/>
                <a:hlinkClick r:id="rId2"/>
              </a:rPr>
              <a:t>https://</a:t>
            </a:r>
            <a:r>
              <a:rPr lang="en-US" b="0" dirty="0" smtClean="0">
                <a:solidFill>
                  <a:prstClr val="black"/>
                </a:solidFill>
                <a:cs typeface="Arial" panose="020B0604020202020204" pitchFamily="34" charset="0"/>
                <a:hlinkClick r:id="rId2"/>
              </a:rPr>
              <a:t>cuthill.crdr.navy.mil/intra/code10/hr/eeo.html</a:t>
            </a:r>
            <a:endParaRPr lang="en-US" b="0" dirty="0">
              <a:cs typeface="Arial" panose="020B0604020202020204" pitchFamily="34" charset="0"/>
            </a:endParaRPr>
          </a:p>
        </p:txBody>
      </p:sp>
      <p:sp>
        <p:nvSpPr>
          <p:cNvPr id="3" name="Title 2"/>
          <p:cNvSpPr>
            <a:spLocks noGrp="1"/>
          </p:cNvSpPr>
          <p:nvPr>
            <p:ph type="title"/>
          </p:nvPr>
        </p:nvSpPr>
        <p:spPr/>
        <p:txBody>
          <a:bodyPr/>
          <a:lstStyle/>
          <a:p>
            <a:r>
              <a:rPr lang="en-US" dirty="0" smtClean="0"/>
              <a:t>EEO POLICIES</a:t>
            </a:r>
            <a:endParaRPr lang="en-US" dirty="0"/>
          </a:p>
        </p:txBody>
      </p:sp>
    </p:spTree>
    <p:extLst>
      <p:ext uri="{BB962C8B-B14F-4D97-AF65-F5344CB8AC3E}">
        <p14:creationId xmlns:p14="http://schemas.microsoft.com/office/powerpoint/2010/main" val="32725649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lstStyle/>
          <a:p>
            <a:pPr algn="ctr"/>
            <a:r>
              <a:rPr lang="en-US" sz="4050" dirty="0"/>
              <a:t>Title VII Complaints Process</a:t>
            </a:r>
          </a:p>
        </p:txBody>
      </p:sp>
      <p:sp>
        <p:nvSpPr>
          <p:cNvPr id="3" name="Title 2"/>
          <p:cNvSpPr>
            <a:spLocks noGrp="1"/>
          </p:cNvSpPr>
          <p:nvPr>
            <p:ph type="title"/>
          </p:nvPr>
        </p:nvSpPr>
        <p:spPr/>
        <p:txBody>
          <a:bodyPr/>
          <a:lstStyle/>
          <a:p>
            <a:r>
              <a:rPr lang="en-US" dirty="0" smtClean="0"/>
              <a:t>COMPLAINTS PROCESS</a:t>
            </a:r>
            <a:endParaRPr lang="en-US" dirty="0"/>
          </a:p>
        </p:txBody>
      </p:sp>
    </p:spTree>
    <p:extLst>
      <p:ext uri="{BB962C8B-B14F-4D97-AF65-F5344CB8AC3E}">
        <p14:creationId xmlns:p14="http://schemas.microsoft.com/office/powerpoint/2010/main" val="2985670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buFont typeface="Wingdings" panose="05000000000000000000" pitchFamily="2" charset="2"/>
              <a:buChar char="v"/>
            </a:pPr>
            <a:r>
              <a:rPr lang="en-US" sz="2400" dirty="0" smtClean="0"/>
              <a:t>An employee, applicant, or former employee contacts the EEO office within </a:t>
            </a:r>
            <a:r>
              <a:rPr lang="en-US" sz="2400" dirty="0" smtClean="0">
                <a:solidFill>
                  <a:srgbClr val="FF0000"/>
                </a:solidFill>
              </a:rPr>
              <a:t>45 calendar days </a:t>
            </a:r>
            <a:r>
              <a:rPr lang="en-US" sz="2400" dirty="0" smtClean="0"/>
              <a:t>of an alleged discriminatory act (an action has to have occurred)</a:t>
            </a:r>
          </a:p>
          <a:p>
            <a:endParaRPr lang="en-US" sz="2400" dirty="0" smtClean="0"/>
          </a:p>
          <a:p>
            <a:pPr marL="342900" indent="-342900">
              <a:buFont typeface="Wingdings" panose="05000000000000000000" pitchFamily="2" charset="2"/>
              <a:buChar char="v"/>
            </a:pPr>
            <a:r>
              <a:rPr lang="en-US" sz="2400" dirty="0" smtClean="0"/>
              <a:t>It is the employee/applicant’s </a:t>
            </a:r>
            <a:r>
              <a:rPr lang="en-US" sz="2400" dirty="0" smtClean="0">
                <a:solidFill>
                  <a:srgbClr val="FF0000"/>
                </a:solidFill>
              </a:rPr>
              <a:t>PERCEPTION</a:t>
            </a:r>
            <a:r>
              <a:rPr lang="en-US" sz="2400" dirty="0" smtClean="0"/>
              <a:t> of the alleged discriminatory act</a:t>
            </a:r>
            <a:endParaRPr lang="en-US" sz="2400" dirty="0"/>
          </a:p>
        </p:txBody>
      </p:sp>
      <p:sp>
        <p:nvSpPr>
          <p:cNvPr id="3" name="Title 2"/>
          <p:cNvSpPr>
            <a:spLocks noGrp="1"/>
          </p:cNvSpPr>
          <p:nvPr>
            <p:ph type="title"/>
          </p:nvPr>
        </p:nvSpPr>
        <p:spPr/>
        <p:txBody>
          <a:bodyPr/>
          <a:lstStyle/>
          <a:p>
            <a:r>
              <a:rPr lang="en-US" dirty="0" smtClean="0"/>
              <a:t>COMPLAINT PROCESS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817" y="4443698"/>
            <a:ext cx="2250365" cy="1564380"/>
          </a:xfrm>
          <a:prstGeom prst="rect">
            <a:avLst/>
          </a:prstGeom>
        </p:spPr>
      </p:pic>
    </p:spTree>
    <p:extLst>
      <p:ext uri="{BB962C8B-B14F-4D97-AF65-F5344CB8AC3E}">
        <p14:creationId xmlns:p14="http://schemas.microsoft.com/office/powerpoint/2010/main" val="2252102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8496" y="1448561"/>
            <a:ext cx="3089366" cy="4893275"/>
          </a:xfrm>
        </p:spPr>
        <p:txBody>
          <a:bodyPr/>
          <a:lstStyle/>
          <a:p>
            <a:pPr marL="257175" indent="-257175">
              <a:buFont typeface="Wingdings" panose="05000000000000000000" pitchFamily="2" charset="2"/>
              <a:buChar char="v"/>
            </a:pPr>
            <a:r>
              <a:rPr lang="en-US" dirty="0">
                <a:solidFill>
                  <a:srgbClr val="7030A0"/>
                </a:solidFill>
              </a:rPr>
              <a:t>Race</a:t>
            </a:r>
          </a:p>
          <a:p>
            <a:pPr algn="r"/>
            <a:endParaRPr lang="en-US" sz="1000" dirty="0">
              <a:solidFill>
                <a:srgbClr val="7030A0"/>
              </a:solidFill>
            </a:endParaRPr>
          </a:p>
          <a:p>
            <a:pPr marL="257175" indent="-257175">
              <a:buFont typeface="Wingdings" panose="05000000000000000000" pitchFamily="2" charset="2"/>
              <a:buChar char="v"/>
            </a:pPr>
            <a:r>
              <a:rPr lang="en-US" dirty="0">
                <a:solidFill>
                  <a:srgbClr val="7030A0"/>
                </a:solidFill>
              </a:rPr>
              <a:t>National Origin</a:t>
            </a:r>
          </a:p>
          <a:p>
            <a:endParaRPr lang="en-US" sz="1000" b="0" dirty="0">
              <a:solidFill>
                <a:srgbClr val="7030A0"/>
              </a:solidFill>
            </a:endParaRPr>
          </a:p>
          <a:p>
            <a:pPr marL="257175" indent="-257175">
              <a:buFont typeface="Wingdings" panose="05000000000000000000" pitchFamily="2" charset="2"/>
              <a:buChar char="v"/>
            </a:pPr>
            <a:r>
              <a:rPr lang="en-US" dirty="0">
                <a:solidFill>
                  <a:srgbClr val="7030A0"/>
                </a:solidFill>
              </a:rPr>
              <a:t>Color</a:t>
            </a:r>
          </a:p>
          <a:p>
            <a:endParaRPr lang="en-US" sz="1000" dirty="0">
              <a:solidFill>
                <a:srgbClr val="7030A0"/>
              </a:solidFill>
            </a:endParaRPr>
          </a:p>
          <a:p>
            <a:pPr marL="257175" indent="-257175">
              <a:buFont typeface="Wingdings" panose="05000000000000000000" pitchFamily="2" charset="2"/>
              <a:buChar char="v"/>
            </a:pPr>
            <a:r>
              <a:rPr lang="en-US" dirty="0">
                <a:solidFill>
                  <a:srgbClr val="7030A0"/>
                </a:solidFill>
              </a:rPr>
              <a:t>Religion</a:t>
            </a:r>
          </a:p>
          <a:p>
            <a:pPr marL="257175" indent="-257175">
              <a:buFont typeface="Wingdings" panose="05000000000000000000" pitchFamily="2" charset="2"/>
              <a:buChar char="v"/>
            </a:pPr>
            <a:endParaRPr lang="en-US" sz="1000" dirty="0">
              <a:solidFill>
                <a:srgbClr val="7030A0"/>
              </a:solidFill>
            </a:endParaRPr>
          </a:p>
          <a:p>
            <a:pPr marL="257175" indent="-257175">
              <a:buFont typeface="Wingdings" panose="05000000000000000000" pitchFamily="2" charset="2"/>
              <a:buChar char="v"/>
            </a:pPr>
            <a:r>
              <a:rPr lang="en-US" dirty="0">
                <a:solidFill>
                  <a:srgbClr val="7030A0"/>
                </a:solidFill>
              </a:rPr>
              <a:t>Sex</a:t>
            </a:r>
          </a:p>
          <a:p>
            <a:pPr marL="257175" indent="-257175">
              <a:buFont typeface="Wingdings" panose="05000000000000000000" pitchFamily="2" charset="2"/>
              <a:buChar char="v"/>
            </a:pPr>
            <a:endParaRPr lang="en-US" sz="800" dirty="0"/>
          </a:p>
          <a:p>
            <a:pPr marL="257175" indent="-257175">
              <a:buFont typeface="Wingdings" panose="05000000000000000000" pitchFamily="2" charset="2"/>
              <a:buChar char="v"/>
            </a:pPr>
            <a:r>
              <a:rPr lang="en-US" dirty="0">
                <a:solidFill>
                  <a:srgbClr val="00B050"/>
                </a:solidFill>
              </a:rPr>
              <a:t>Age</a:t>
            </a:r>
          </a:p>
          <a:p>
            <a:pPr marL="257175" indent="-257175">
              <a:buFont typeface="Wingdings" panose="05000000000000000000" pitchFamily="2" charset="2"/>
              <a:buChar char="v"/>
            </a:pPr>
            <a:endParaRPr lang="en-US" sz="1000" dirty="0"/>
          </a:p>
          <a:p>
            <a:pPr marL="257175" indent="-257175">
              <a:buFont typeface="Wingdings" panose="05000000000000000000" pitchFamily="2" charset="2"/>
              <a:buChar char="v"/>
            </a:pPr>
            <a:r>
              <a:rPr lang="en-US" dirty="0">
                <a:solidFill>
                  <a:srgbClr val="7030A0"/>
                </a:solidFill>
              </a:rPr>
              <a:t>Reprisal</a:t>
            </a:r>
            <a:r>
              <a:rPr lang="en-US" dirty="0">
                <a:solidFill>
                  <a:srgbClr val="00B050"/>
                </a:solidFill>
              </a:rPr>
              <a:t>/</a:t>
            </a:r>
            <a:r>
              <a:rPr lang="en-US" dirty="0">
                <a:solidFill>
                  <a:srgbClr val="0070C0"/>
                </a:solidFill>
              </a:rPr>
              <a:t>Retaliation</a:t>
            </a:r>
            <a:r>
              <a:rPr lang="en-US" dirty="0">
                <a:solidFill>
                  <a:srgbClr val="7030A0"/>
                </a:solidFill>
              </a:rPr>
              <a:t>*</a:t>
            </a:r>
            <a:r>
              <a:rPr lang="en-US" dirty="0">
                <a:solidFill>
                  <a:srgbClr val="00B050"/>
                </a:solidFill>
              </a:rPr>
              <a:t>*</a:t>
            </a:r>
            <a:r>
              <a:rPr lang="en-US" dirty="0">
                <a:solidFill>
                  <a:srgbClr val="0070C0"/>
                </a:solidFill>
              </a:rPr>
              <a:t>*</a:t>
            </a:r>
          </a:p>
          <a:p>
            <a:pPr marL="257175" indent="-257175">
              <a:buFont typeface="Wingdings" panose="05000000000000000000" pitchFamily="2" charset="2"/>
              <a:buChar char="v"/>
            </a:pPr>
            <a:endParaRPr lang="en-US" sz="1000" dirty="0"/>
          </a:p>
          <a:p>
            <a:pPr marL="257175" indent="-257175">
              <a:buFont typeface="Wingdings" panose="05000000000000000000" pitchFamily="2" charset="2"/>
              <a:buChar char="v"/>
            </a:pPr>
            <a:r>
              <a:rPr lang="en-US" dirty="0">
                <a:solidFill>
                  <a:srgbClr val="0070C0"/>
                </a:solidFill>
              </a:rPr>
              <a:t>Disability</a:t>
            </a:r>
          </a:p>
          <a:p>
            <a:pPr marL="257175" indent="-257175">
              <a:buFont typeface="Wingdings" panose="05000000000000000000" pitchFamily="2" charset="2"/>
              <a:buChar char="v"/>
            </a:pPr>
            <a:endParaRPr lang="en-US" sz="1000" dirty="0"/>
          </a:p>
          <a:p>
            <a:pPr marL="257175" indent="-257175">
              <a:buFont typeface="Wingdings" panose="05000000000000000000" pitchFamily="2" charset="2"/>
              <a:buChar char="v"/>
            </a:pPr>
            <a:r>
              <a:rPr lang="en-US" dirty="0">
                <a:solidFill>
                  <a:schemeClr val="accent6"/>
                </a:solidFill>
              </a:rPr>
              <a:t>Genetics</a:t>
            </a:r>
          </a:p>
        </p:txBody>
      </p:sp>
      <p:sp>
        <p:nvSpPr>
          <p:cNvPr id="3" name="Title 2"/>
          <p:cNvSpPr>
            <a:spLocks noGrp="1"/>
          </p:cNvSpPr>
          <p:nvPr>
            <p:ph type="title"/>
          </p:nvPr>
        </p:nvSpPr>
        <p:spPr/>
        <p:txBody>
          <a:bodyPr/>
          <a:lstStyle/>
          <a:p>
            <a:r>
              <a:rPr lang="en-US" dirty="0" smtClean="0"/>
              <a:t>BASIS FOR COMPLAINTS</a:t>
            </a:r>
            <a:endParaRPr lang="en-US" dirty="0"/>
          </a:p>
        </p:txBody>
      </p:sp>
      <p:sp>
        <p:nvSpPr>
          <p:cNvPr id="6" name="Rectangle 5"/>
          <p:cNvSpPr/>
          <p:nvPr/>
        </p:nvSpPr>
        <p:spPr>
          <a:xfrm>
            <a:off x="5053789" y="1482830"/>
            <a:ext cx="2290609" cy="61956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Civil Rights Act of 1964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Title VII</a:t>
            </a:r>
          </a:p>
        </p:txBody>
      </p:sp>
      <p:sp>
        <p:nvSpPr>
          <p:cNvPr id="7" name="Rectangle 6"/>
          <p:cNvSpPr/>
          <p:nvPr/>
        </p:nvSpPr>
        <p:spPr>
          <a:xfrm>
            <a:off x="5053789" y="2241035"/>
            <a:ext cx="2290609" cy="66337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Equal Pay Act of 1963</a:t>
            </a:r>
            <a:r>
              <a:rPr kumimoji="0" lang="en-US" sz="1400" b="0" i="0" u="none" strike="noStrike" kern="1200" cap="none" spc="0" normalizeH="0" baseline="0" noProof="0" dirty="0">
                <a:ln>
                  <a:noFill/>
                </a:ln>
                <a:solidFill>
                  <a:prstClr val="white"/>
                </a:solidFill>
                <a:effectLst/>
                <a:uLnTx/>
                <a:uFillTx/>
                <a:latin typeface="Calibri"/>
                <a:ea typeface="+mn-ea"/>
                <a:cs typeface="+mn-cs"/>
              </a:rPr>
              <a:t/>
            </a:r>
            <a:br>
              <a:rPr kumimoji="0" lang="en-US" sz="1400" b="0" i="0" u="none" strike="noStrike" kern="1200" cap="none" spc="0" normalizeH="0" baseline="0" noProof="0" dirty="0">
                <a:ln>
                  <a:noFill/>
                </a:ln>
                <a:solidFill>
                  <a:prstClr val="white"/>
                </a:solidFill>
                <a:effectLst/>
                <a:uLnTx/>
                <a:uFillTx/>
                <a:latin typeface="Calibri"/>
                <a:ea typeface="+mn-ea"/>
                <a:cs typeface="+mn-cs"/>
              </a:rPr>
            </a:br>
            <a:r>
              <a:rPr kumimoji="0" lang="en-US" sz="1500" b="0" i="0" u="none" strike="noStrike" kern="1200" cap="none" spc="0" normalizeH="0" baseline="0" noProof="0" dirty="0">
                <a:ln>
                  <a:noFill/>
                </a:ln>
                <a:solidFill>
                  <a:prstClr val="white"/>
                </a:solidFill>
                <a:effectLst/>
                <a:uLnTx/>
                <a:uFillTx/>
                <a:latin typeface="Calibri"/>
                <a:ea typeface="+mn-ea"/>
                <a:cs typeface="+mn-cs"/>
              </a:rPr>
              <a:t>Lily Ledbetter Act of 2009</a:t>
            </a:r>
          </a:p>
        </p:txBody>
      </p:sp>
      <p:sp>
        <p:nvSpPr>
          <p:cNvPr id="8" name="Rectangle 7"/>
          <p:cNvSpPr/>
          <p:nvPr/>
        </p:nvSpPr>
        <p:spPr>
          <a:xfrm>
            <a:off x="5053789" y="3043048"/>
            <a:ext cx="2290609" cy="58988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Age Discrimination in Employment Act of 1967</a:t>
            </a:r>
          </a:p>
        </p:txBody>
      </p:sp>
      <p:sp>
        <p:nvSpPr>
          <p:cNvPr id="9" name="Rectangle 8"/>
          <p:cNvSpPr/>
          <p:nvPr/>
        </p:nvSpPr>
        <p:spPr>
          <a:xfrm>
            <a:off x="5053788" y="4478586"/>
            <a:ext cx="2290609" cy="51276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a:ea typeface="+mn-ea"/>
                <a:cs typeface="+mn-cs"/>
              </a:rPr>
              <a:t>Americans with Disabilities </a:t>
            </a:r>
            <a:r>
              <a:rPr kumimoji="0" lang="en-US" sz="1350" b="0" i="0" u="none" strike="noStrike" kern="1200" cap="none" spc="0" normalizeH="0" baseline="0" noProof="0" dirty="0" smtClean="0">
                <a:ln>
                  <a:noFill/>
                </a:ln>
                <a:solidFill>
                  <a:prstClr val="white"/>
                </a:solidFill>
                <a:effectLst/>
                <a:uLnTx/>
                <a:uFillTx/>
                <a:latin typeface="Calibri"/>
                <a:ea typeface="+mn-ea"/>
                <a:cs typeface="+mn-cs"/>
              </a:rPr>
              <a:t>Amendments </a:t>
            </a:r>
            <a:r>
              <a:rPr kumimoji="0" lang="en-US" sz="1350" b="0" i="0" u="none" strike="noStrike" kern="1200" cap="none" spc="0" normalizeH="0" baseline="0" noProof="0" dirty="0">
                <a:ln>
                  <a:noFill/>
                </a:ln>
                <a:solidFill>
                  <a:prstClr val="white"/>
                </a:solidFill>
                <a:effectLst/>
                <a:uLnTx/>
                <a:uFillTx/>
                <a:latin typeface="Calibri"/>
                <a:ea typeface="+mn-ea"/>
                <a:cs typeface="+mn-cs"/>
              </a:rPr>
              <a:t>Act of 2008 </a:t>
            </a:r>
          </a:p>
        </p:txBody>
      </p:sp>
      <p:sp>
        <p:nvSpPr>
          <p:cNvPr id="10" name="Rectangle 9"/>
          <p:cNvSpPr/>
          <p:nvPr/>
        </p:nvSpPr>
        <p:spPr>
          <a:xfrm>
            <a:off x="5053788" y="5129992"/>
            <a:ext cx="2290609" cy="74045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Genetic Information Nondiscrimination Act of 2008</a:t>
            </a:r>
          </a:p>
        </p:txBody>
      </p:sp>
      <p:sp>
        <p:nvSpPr>
          <p:cNvPr id="11" name="Rectangle 10"/>
          <p:cNvSpPr/>
          <p:nvPr/>
        </p:nvSpPr>
        <p:spPr>
          <a:xfrm>
            <a:off x="5053790" y="3771577"/>
            <a:ext cx="2290608" cy="568367"/>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The Rehabilitation Act of </a:t>
            </a:r>
            <a:r>
              <a:rPr kumimoji="0" lang="en-US" sz="1300" b="0" i="0" u="none" strike="noStrike" kern="1200" cap="none" spc="0" normalizeH="0" baseline="0" noProof="0" dirty="0" smtClean="0">
                <a:ln>
                  <a:noFill/>
                </a:ln>
                <a:solidFill>
                  <a:prstClr val="white"/>
                </a:solidFill>
                <a:effectLst/>
                <a:uLnTx/>
                <a:uFillTx/>
                <a:latin typeface="Calibri"/>
                <a:ea typeface="+mn-ea"/>
                <a:cs typeface="+mn-cs"/>
              </a:rPr>
              <a:t>1973</a:t>
            </a: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
            </a:r>
            <a:br>
              <a:rPr kumimoji="0" lang="en-US" sz="1200" b="0" i="0" u="none" strike="noStrike" kern="1200" cap="none" spc="0" normalizeH="0" baseline="0" noProof="0" dirty="0" smtClean="0">
                <a:ln>
                  <a:noFill/>
                </a:ln>
                <a:solidFill>
                  <a:prstClr val="white"/>
                </a:solidFill>
                <a:effectLst/>
                <a:uLnTx/>
                <a:uFillTx/>
                <a:latin typeface="Calibri"/>
                <a:ea typeface="+mn-ea"/>
                <a:cs typeface="+mn-cs"/>
              </a:rPr>
            </a:b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(Sections </a:t>
            </a:r>
            <a:r>
              <a:rPr kumimoji="0" lang="en-US" sz="1200" b="0" i="0" u="none" strike="noStrike" kern="1200" cap="none" spc="0" normalizeH="0" baseline="0" noProof="0" dirty="0">
                <a:ln>
                  <a:noFill/>
                </a:ln>
                <a:solidFill>
                  <a:prstClr val="white"/>
                </a:solidFill>
                <a:effectLst/>
                <a:uLnTx/>
                <a:uFillTx/>
                <a:latin typeface="Calibri"/>
                <a:ea typeface="+mn-ea"/>
                <a:cs typeface="+mn-cs"/>
              </a:rPr>
              <a:t>501 and 505)</a:t>
            </a:r>
          </a:p>
        </p:txBody>
      </p:sp>
      <p:cxnSp>
        <p:nvCxnSpPr>
          <p:cNvPr id="5" name="Straight Connector 4"/>
          <p:cNvCxnSpPr>
            <a:endCxn id="7" idx="1"/>
          </p:cNvCxnSpPr>
          <p:nvPr/>
        </p:nvCxnSpPr>
        <p:spPr>
          <a:xfrm flipV="1">
            <a:off x="2085975" y="2572720"/>
            <a:ext cx="2967814" cy="1060215"/>
          </a:xfrm>
          <a:prstGeom prst="line">
            <a:avLst/>
          </a:prstGeom>
        </p:spPr>
        <p:style>
          <a:lnRef idx="1">
            <a:schemeClr val="accent4"/>
          </a:lnRef>
          <a:fillRef idx="0">
            <a:schemeClr val="accent4"/>
          </a:fillRef>
          <a:effectRef idx="0">
            <a:schemeClr val="accent4"/>
          </a:effectRef>
          <a:fontRef idx="minor">
            <a:schemeClr val="tx1"/>
          </a:fontRef>
        </p:style>
      </p:cxnSp>
      <p:cxnSp>
        <p:nvCxnSpPr>
          <p:cNvPr id="12" name="Straight Connector 11"/>
          <p:cNvCxnSpPr>
            <a:endCxn id="6" idx="1"/>
          </p:cNvCxnSpPr>
          <p:nvPr/>
        </p:nvCxnSpPr>
        <p:spPr>
          <a:xfrm flipV="1">
            <a:off x="2085975" y="1792612"/>
            <a:ext cx="2967814" cy="1840323"/>
          </a:xfrm>
          <a:prstGeom prst="line">
            <a:avLst/>
          </a:prstGeom>
        </p:spPr>
        <p:style>
          <a:lnRef idx="1">
            <a:schemeClr val="accent4"/>
          </a:lnRef>
          <a:fillRef idx="0">
            <a:schemeClr val="accent4"/>
          </a:fillRef>
          <a:effectRef idx="0">
            <a:schemeClr val="accent4"/>
          </a:effectRef>
          <a:fontRef idx="minor">
            <a:schemeClr val="tx1"/>
          </a:fontRef>
        </p:style>
      </p:cxnSp>
      <p:cxnSp>
        <p:nvCxnSpPr>
          <p:cNvPr id="17" name="Straight Connector 16"/>
          <p:cNvCxnSpPr>
            <a:endCxn id="11" idx="1"/>
          </p:cNvCxnSpPr>
          <p:nvPr/>
        </p:nvCxnSpPr>
        <p:spPr>
          <a:xfrm flipV="1">
            <a:off x="2464594" y="4055761"/>
            <a:ext cx="2589196" cy="11354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9" idx="1"/>
          </p:cNvCxnSpPr>
          <p:nvPr/>
        </p:nvCxnSpPr>
        <p:spPr>
          <a:xfrm flipV="1">
            <a:off x="2464594" y="4734968"/>
            <a:ext cx="2589194" cy="45627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676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882" y="318102"/>
            <a:ext cx="6172200" cy="536972"/>
          </a:xfrm>
        </p:spPr>
        <p:txBody>
          <a:bodyPr/>
          <a:lstStyle/>
          <a:p>
            <a:pPr marL="210979">
              <a:defRPr/>
            </a:pPr>
            <a:r>
              <a:rPr lang="en-US" spc="19" dirty="0">
                <a:cs typeface="Aharoni" panose="02010803020104030203" pitchFamily="2" charset="-79"/>
              </a:rPr>
              <a:t>BASIS DEFINITIONS</a:t>
            </a:r>
          </a:p>
        </p:txBody>
      </p:sp>
      <p:sp>
        <p:nvSpPr>
          <p:cNvPr id="3" name="Content Placeholder 2"/>
          <p:cNvSpPr>
            <a:spLocks noGrp="1"/>
          </p:cNvSpPr>
          <p:nvPr>
            <p:ph idx="1"/>
          </p:nvPr>
        </p:nvSpPr>
        <p:spPr>
          <a:xfrm>
            <a:off x="398721" y="1631092"/>
            <a:ext cx="8245549" cy="4213654"/>
          </a:xfrm>
        </p:spPr>
        <p:txBody>
          <a:bodyPr/>
          <a:lstStyle/>
          <a:p>
            <a:pPr marL="257175" indent="-257175">
              <a:buFont typeface="Wingdings" pitchFamily="2" charset="2"/>
              <a:buChar char="q"/>
              <a:defRPr/>
            </a:pPr>
            <a:r>
              <a:rPr lang="en-US" altLang="en-US" dirty="0">
                <a:solidFill>
                  <a:srgbClr val="7030A0"/>
                </a:solidFill>
                <a:cs typeface="Arial" panose="020B0604020202020204" pitchFamily="34" charset="0"/>
              </a:rPr>
              <a:t>Race</a:t>
            </a:r>
            <a:r>
              <a:rPr lang="en-US" altLang="en-US" b="0" dirty="0">
                <a:cs typeface="Arial" panose="020B0604020202020204" pitchFamily="34" charset="0"/>
              </a:rPr>
              <a:t>: defined as (a) a class or group of individuals with common characteristics, interests, appearance, or habits as if derived from a common ancestor or (b) a division of mankind possessing traits that are transmissible by descent and sufficient to characterize it as a distinct human type. EX: </a:t>
            </a:r>
            <a:r>
              <a:rPr lang="en-US" altLang="en-US" b="0" i="1" dirty="0">
                <a:cs typeface="Arial" panose="020B0604020202020204" pitchFamily="34" charset="0"/>
              </a:rPr>
              <a:t>American Indian or Alaskan Native, Asian, Black or </a:t>
            </a:r>
            <a:r>
              <a:rPr lang="en-US" altLang="en-US" b="0" i="1" dirty="0" smtClean="0">
                <a:cs typeface="Arial" panose="020B0604020202020204" pitchFamily="34" charset="0"/>
              </a:rPr>
              <a:t>African-American</a:t>
            </a:r>
            <a:r>
              <a:rPr lang="en-US" altLang="en-US" b="0" i="1" dirty="0">
                <a:cs typeface="Arial" panose="020B0604020202020204" pitchFamily="34" charset="0"/>
              </a:rPr>
              <a:t>, Native Hawaiian or Other Pacific Islander, White or Caucasian</a:t>
            </a:r>
          </a:p>
          <a:p>
            <a:pPr>
              <a:defRPr/>
            </a:pPr>
            <a:endParaRPr lang="en-US" altLang="en-US" b="0" i="1" dirty="0">
              <a:cs typeface="Arial" panose="020B0604020202020204" pitchFamily="34" charset="0"/>
            </a:endParaRPr>
          </a:p>
          <a:p>
            <a:pPr marL="257175" indent="-257175">
              <a:buFont typeface="Wingdings" pitchFamily="2" charset="2"/>
              <a:buChar char="q"/>
              <a:defRPr/>
            </a:pPr>
            <a:r>
              <a:rPr lang="en-US" altLang="en-US" dirty="0">
                <a:solidFill>
                  <a:srgbClr val="7030A0"/>
                </a:solidFill>
                <a:cs typeface="Arial" panose="020B0604020202020204" pitchFamily="34" charset="0"/>
              </a:rPr>
              <a:t>National Origin:</a:t>
            </a:r>
            <a:r>
              <a:rPr lang="en-US" altLang="en-US" b="0" dirty="0">
                <a:solidFill>
                  <a:srgbClr val="7030A0"/>
                </a:solidFill>
                <a:cs typeface="Arial" panose="020B0604020202020204" pitchFamily="34" charset="0"/>
              </a:rPr>
              <a:t> </a:t>
            </a:r>
            <a:r>
              <a:rPr lang="en-US" b="0" dirty="0">
                <a:cs typeface="Arial" panose="020B0604020202020204" pitchFamily="34" charset="0"/>
              </a:rPr>
              <a:t>defined as, but not limited to because of an individual’s or ancestors' country of origin or because an individual has the physical, cultural, or linguistic characteristics of a particular national origin group. EX: </a:t>
            </a:r>
            <a:r>
              <a:rPr lang="en-US" b="0" i="1" dirty="0" smtClean="0">
                <a:cs typeface="Arial" panose="020B0604020202020204" pitchFamily="34" charset="0"/>
              </a:rPr>
              <a:t>Hispanic, </a:t>
            </a:r>
            <a:r>
              <a:rPr lang="en-US" b="0" i="1" dirty="0">
                <a:cs typeface="Arial" panose="020B0604020202020204" pitchFamily="34" charset="0"/>
              </a:rPr>
              <a:t>Middle-Eastern, African, etc.</a:t>
            </a:r>
            <a:endParaRPr lang="en-US" altLang="en-US" i="1" dirty="0">
              <a:cs typeface="Arial" panose="020B0604020202020204" pitchFamily="34" charset="0"/>
            </a:endParaRPr>
          </a:p>
          <a:p>
            <a:pPr>
              <a:defRPr/>
            </a:pPr>
            <a:endParaRPr lang="en-US" altLang="en-US" b="0" i="1" dirty="0">
              <a:cs typeface="Arial" panose="020B0604020202020204" pitchFamily="34" charset="0"/>
            </a:endParaRPr>
          </a:p>
          <a:p>
            <a:pPr marL="257175" indent="-257175">
              <a:buFont typeface="Wingdings" pitchFamily="2" charset="2"/>
              <a:buChar char="q"/>
              <a:defRPr/>
            </a:pPr>
            <a:r>
              <a:rPr lang="en-US" altLang="en-US" dirty="0">
                <a:solidFill>
                  <a:srgbClr val="7030A0"/>
                </a:solidFill>
                <a:cs typeface="Arial" panose="020B0604020202020204" pitchFamily="34" charset="0"/>
              </a:rPr>
              <a:t>Color</a:t>
            </a:r>
            <a:r>
              <a:rPr lang="en-US" altLang="en-US" b="0" dirty="0">
                <a:solidFill>
                  <a:srgbClr val="7030A0"/>
                </a:solidFill>
                <a:cs typeface="Arial" panose="020B0604020202020204" pitchFamily="34" charset="0"/>
              </a:rPr>
              <a:t>: </a:t>
            </a:r>
            <a:r>
              <a:rPr lang="en-US" altLang="en-US" b="0" dirty="0">
                <a:cs typeface="Arial" panose="020B0604020202020204" pitchFamily="34" charset="0"/>
              </a:rPr>
              <a:t>Color discrimination can occur in the absence of racial discrimination when members of the same race are treated differently because of their differing skin </a:t>
            </a:r>
            <a:r>
              <a:rPr lang="en-US" altLang="en-US" b="0" dirty="0" smtClean="0">
                <a:cs typeface="Arial" panose="020B0604020202020204" pitchFamily="34" charset="0"/>
              </a:rPr>
              <a:t>pigmentation/ complexion/shade/tone</a:t>
            </a:r>
            <a:r>
              <a:rPr lang="en-US" altLang="en-US" b="0" dirty="0">
                <a:cs typeface="Arial" panose="020B0604020202020204" pitchFamily="34" charset="0"/>
              </a:rPr>
              <a:t>.</a:t>
            </a:r>
          </a:p>
        </p:txBody>
      </p:sp>
    </p:spTree>
    <p:extLst>
      <p:ext uri="{BB962C8B-B14F-4D97-AF65-F5344CB8AC3E}">
        <p14:creationId xmlns:p14="http://schemas.microsoft.com/office/powerpoint/2010/main" val="3506154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526" y="330459"/>
            <a:ext cx="6172200" cy="536972"/>
          </a:xfrm>
        </p:spPr>
        <p:txBody>
          <a:bodyPr/>
          <a:lstStyle/>
          <a:p>
            <a:pPr marL="210979">
              <a:defRPr/>
            </a:pPr>
            <a:r>
              <a:rPr lang="en-US" spc="19" dirty="0">
                <a:cs typeface="Aharoni" panose="02010803020104030203" pitchFamily="2" charset="-79"/>
              </a:rPr>
              <a:t>BASIS DEFINITIONS</a:t>
            </a:r>
          </a:p>
        </p:txBody>
      </p:sp>
      <p:sp>
        <p:nvSpPr>
          <p:cNvPr id="3" name="Content Placeholder 2"/>
          <p:cNvSpPr>
            <a:spLocks noGrp="1"/>
          </p:cNvSpPr>
          <p:nvPr>
            <p:ph idx="1"/>
          </p:nvPr>
        </p:nvSpPr>
        <p:spPr>
          <a:xfrm>
            <a:off x="448148" y="1622866"/>
            <a:ext cx="8245549" cy="4444302"/>
          </a:xfrm>
        </p:spPr>
        <p:txBody>
          <a:bodyPr/>
          <a:lstStyle/>
          <a:p>
            <a:pPr marL="257175" indent="-257175">
              <a:buFont typeface="Wingdings" pitchFamily="2" charset="2"/>
              <a:buChar char="q"/>
              <a:defRPr/>
            </a:pPr>
            <a:r>
              <a:rPr lang="en-US" altLang="en-US" dirty="0" smtClean="0">
                <a:solidFill>
                  <a:srgbClr val="7030A0"/>
                </a:solidFill>
                <a:cs typeface="Arial" panose="020B0604020202020204" pitchFamily="34" charset="0"/>
              </a:rPr>
              <a:t>Religion</a:t>
            </a:r>
            <a:r>
              <a:rPr lang="en-US" altLang="en-US" b="0" dirty="0" smtClean="0">
                <a:solidFill>
                  <a:srgbClr val="7030A0"/>
                </a:solidFill>
                <a:cs typeface="Arial" panose="020B0604020202020204" pitchFamily="34" charset="0"/>
              </a:rPr>
              <a:t>: </a:t>
            </a:r>
            <a:r>
              <a:rPr lang="en-US" altLang="en-US" b="0" dirty="0" smtClean="0">
                <a:cs typeface="Arial" panose="020B0604020202020204" pitchFamily="34" charset="0"/>
              </a:rPr>
              <a:t>Guidelines state, "…a belief is religious not because a religious group professes that belief, but because the individual </a:t>
            </a:r>
            <a:r>
              <a:rPr lang="en-US" altLang="en-US" b="0" u="sng" dirty="0" smtClean="0">
                <a:cs typeface="Arial" panose="020B0604020202020204" pitchFamily="34" charset="0"/>
              </a:rPr>
              <a:t>sincerely holds that belief</a:t>
            </a:r>
            <a:r>
              <a:rPr lang="en-US" altLang="en-US" b="0" dirty="0" smtClean="0">
                <a:cs typeface="Arial" panose="020B0604020202020204" pitchFamily="34" charset="0"/>
              </a:rPr>
              <a:t> with the strength of traditional religious views." Therefore, all types of religious beliefs are protected by the law, including traditional organized religions, such as Christianity, Islam, or Judaism, and non-traditional faiths, such as paganism.  A lack of a religious belief is also included in the definition, so atheists, agnostics, and humanists are also protected. </a:t>
            </a:r>
          </a:p>
          <a:p>
            <a:pPr marL="257175" indent="-257175">
              <a:buFont typeface="Wingdings" pitchFamily="2" charset="2"/>
              <a:buChar char="q"/>
              <a:defRPr/>
            </a:pPr>
            <a:endParaRPr lang="en-US" altLang="en-US" b="0" dirty="0" smtClean="0">
              <a:cs typeface="Arial" panose="020B0604020202020204" pitchFamily="34" charset="0"/>
            </a:endParaRPr>
          </a:p>
          <a:p>
            <a:pPr marL="257175" indent="-257175">
              <a:buFont typeface="Wingdings" pitchFamily="2" charset="2"/>
              <a:buChar char="q"/>
              <a:defRPr/>
            </a:pPr>
            <a:r>
              <a:rPr lang="en-US" altLang="en-US" dirty="0" smtClean="0">
                <a:solidFill>
                  <a:srgbClr val="7030A0"/>
                </a:solidFill>
                <a:cs typeface="Arial" panose="020B0604020202020204" pitchFamily="34" charset="0"/>
              </a:rPr>
              <a:t>Sex</a:t>
            </a:r>
            <a:r>
              <a:rPr lang="en-US" altLang="en-US" b="0" dirty="0" smtClean="0">
                <a:solidFill>
                  <a:srgbClr val="7030A0"/>
                </a:solidFill>
                <a:cs typeface="Arial" panose="020B0604020202020204" pitchFamily="34" charset="0"/>
              </a:rPr>
              <a:t>: </a:t>
            </a:r>
            <a:r>
              <a:rPr lang="en-US" altLang="en-US" b="0" dirty="0" smtClean="0">
                <a:cs typeface="Arial" panose="020B0604020202020204" pitchFamily="34" charset="0"/>
              </a:rPr>
              <a:t>Male, Female, Pregnancy, Lesbian, Gay, Bisexual, Transgender, Non-Binary, Gender Non-Conforming</a:t>
            </a:r>
          </a:p>
          <a:p>
            <a:pPr marL="257175" indent="-257175">
              <a:buFont typeface="Wingdings" pitchFamily="2" charset="2"/>
              <a:buChar char="q"/>
              <a:defRPr/>
            </a:pPr>
            <a:endParaRPr lang="en-US" altLang="en-US" b="0" dirty="0" smtClean="0">
              <a:cs typeface="Arial" panose="020B0604020202020204" pitchFamily="34" charset="0"/>
            </a:endParaRPr>
          </a:p>
          <a:p>
            <a:pPr marL="257175" indent="-257175">
              <a:buFont typeface="Wingdings" pitchFamily="2" charset="2"/>
              <a:buChar char="q"/>
              <a:defRPr/>
            </a:pPr>
            <a:r>
              <a:rPr lang="en-US" dirty="0" smtClean="0">
                <a:solidFill>
                  <a:srgbClr val="7030A0"/>
                </a:solidFill>
                <a:cs typeface="Arial" panose="020B0604020202020204" pitchFamily="34" charset="0"/>
              </a:rPr>
              <a:t>Equal Pay Act (EPA) of 1963 &amp; Lily Ledbetter Act of 2009</a:t>
            </a:r>
            <a:r>
              <a:rPr lang="en-US" b="0" dirty="0" smtClean="0">
                <a:solidFill>
                  <a:srgbClr val="7030A0"/>
                </a:solidFill>
                <a:cs typeface="Arial" panose="020B0604020202020204" pitchFamily="34" charset="0"/>
              </a:rPr>
              <a:t>: </a:t>
            </a:r>
            <a:r>
              <a:rPr lang="en-US" b="0" dirty="0" smtClean="0">
                <a:cs typeface="Arial" panose="020B0604020202020204" pitchFamily="34" charset="0"/>
              </a:rPr>
              <a:t>Prohibits sex-based wage discrimination between men and women in the same establishment who perform jobs that require substantially equal skill, effort, and responsibility under similar working conditions.</a:t>
            </a:r>
          </a:p>
          <a:p>
            <a:pPr>
              <a:defRPr/>
            </a:pPr>
            <a:endParaRPr lang="en-US" sz="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0615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526" y="318102"/>
            <a:ext cx="6172200" cy="536972"/>
          </a:xfrm>
        </p:spPr>
        <p:txBody>
          <a:bodyPr/>
          <a:lstStyle/>
          <a:p>
            <a:pPr marL="210979">
              <a:defRPr/>
            </a:pPr>
            <a:r>
              <a:rPr lang="en-US" spc="19" dirty="0">
                <a:cs typeface="Aharoni" panose="02010803020104030203" pitchFamily="2" charset="-79"/>
              </a:rPr>
              <a:t>BASIS DEFINITIONS</a:t>
            </a:r>
          </a:p>
        </p:txBody>
      </p:sp>
      <p:sp>
        <p:nvSpPr>
          <p:cNvPr id="3" name="Content Placeholder 2"/>
          <p:cNvSpPr>
            <a:spLocks noGrp="1"/>
          </p:cNvSpPr>
          <p:nvPr>
            <p:ph idx="1"/>
          </p:nvPr>
        </p:nvSpPr>
        <p:spPr>
          <a:xfrm>
            <a:off x="423435" y="1620062"/>
            <a:ext cx="8245549" cy="4298824"/>
          </a:xfrm>
        </p:spPr>
        <p:txBody>
          <a:bodyPr/>
          <a:lstStyle/>
          <a:p>
            <a:pPr marL="257175" indent="-257175">
              <a:buFont typeface="Wingdings" pitchFamily="2" charset="2"/>
              <a:buChar char="q"/>
              <a:defRPr/>
            </a:pPr>
            <a:r>
              <a:rPr lang="en-US" altLang="en-US" dirty="0" smtClean="0">
                <a:solidFill>
                  <a:srgbClr val="00B050"/>
                </a:solidFill>
                <a:cs typeface="Arial" panose="020B0604020202020204" pitchFamily="34" charset="0"/>
              </a:rPr>
              <a:t>Age</a:t>
            </a:r>
            <a:r>
              <a:rPr lang="en-US" altLang="en-US" b="0" dirty="0">
                <a:solidFill>
                  <a:srgbClr val="00B050"/>
                </a:solidFill>
                <a:cs typeface="Arial" panose="020B0604020202020204" pitchFamily="34" charset="0"/>
              </a:rPr>
              <a:t>: </a:t>
            </a:r>
            <a:r>
              <a:rPr lang="en-US" altLang="en-US" b="0" dirty="0">
                <a:cs typeface="Arial" panose="020B0604020202020204" pitchFamily="34" charset="0"/>
              </a:rPr>
              <a:t>The Age Discrimination in Employment Act (ADEA) of 1967 - The ADEA prohibits discrimination in employment on the basis of age against individuals 40 years of age and older. </a:t>
            </a:r>
            <a:endParaRPr lang="en-US" altLang="en-US" b="0" dirty="0" smtClean="0">
              <a:cs typeface="Arial" panose="020B0604020202020204" pitchFamily="34" charset="0"/>
            </a:endParaRPr>
          </a:p>
          <a:p>
            <a:pPr marL="257175" indent="-257175">
              <a:buFont typeface="Wingdings" pitchFamily="2" charset="2"/>
              <a:buChar char="q"/>
              <a:defRPr/>
            </a:pPr>
            <a:endParaRPr lang="en-US" altLang="en-US" b="0" dirty="0">
              <a:cs typeface="Arial" panose="020B0604020202020204" pitchFamily="34" charset="0"/>
            </a:endParaRPr>
          </a:p>
          <a:p>
            <a:pPr marL="257175" indent="-257175">
              <a:buFont typeface="Wingdings" pitchFamily="2" charset="2"/>
              <a:buChar char="q"/>
              <a:defRPr/>
            </a:pPr>
            <a:r>
              <a:rPr lang="en-US" dirty="0" smtClean="0">
                <a:solidFill>
                  <a:srgbClr val="7030A0"/>
                </a:solidFill>
                <a:cs typeface="Arial" panose="020B0604020202020204" pitchFamily="34" charset="0"/>
              </a:rPr>
              <a:t>Reprisal</a:t>
            </a:r>
            <a:r>
              <a:rPr lang="en-US" dirty="0" smtClean="0">
                <a:cs typeface="Arial" panose="020B0604020202020204" pitchFamily="34" charset="0"/>
              </a:rPr>
              <a:t>/</a:t>
            </a:r>
            <a:r>
              <a:rPr lang="en-US" dirty="0" smtClean="0">
                <a:solidFill>
                  <a:srgbClr val="0070C0"/>
                </a:solidFill>
                <a:cs typeface="Arial" panose="020B0604020202020204" pitchFamily="34" charset="0"/>
              </a:rPr>
              <a:t>Retaliation</a:t>
            </a:r>
            <a:r>
              <a:rPr lang="en-US" b="0" dirty="0" smtClean="0">
                <a:cs typeface="Arial" panose="020B0604020202020204" pitchFamily="34" charset="0"/>
              </a:rPr>
              <a:t>: </a:t>
            </a:r>
            <a:r>
              <a:rPr lang="en-US" b="0" dirty="0">
                <a:cs typeface="Arial" panose="020B0604020202020204" pitchFamily="34" charset="0"/>
              </a:rPr>
              <a:t>Protection from reprisal against any person who becomes involved in the EEO process.  Witnesses, aggrieved persons/complainants, representatives, management officials, counselors, and members of the EEO staff are all protected.</a:t>
            </a:r>
          </a:p>
          <a:p>
            <a:pPr>
              <a:defRPr/>
            </a:pPr>
            <a:endParaRPr lang="en-US" altLang="en-US" b="0" dirty="0">
              <a:cs typeface="Arial" panose="020B0604020202020204" pitchFamily="34" charset="0"/>
            </a:endParaRPr>
          </a:p>
          <a:p>
            <a:pPr marL="257175" indent="-257175">
              <a:buFont typeface="Wingdings" pitchFamily="2" charset="2"/>
              <a:buChar char="q"/>
              <a:defRPr/>
            </a:pPr>
            <a:r>
              <a:rPr lang="en-US" altLang="en-US" dirty="0">
                <a:solidFill>
                  <a:srgbClr val="0070C0"/>
                </a:solidFill>
                <a:cs typeface="Arial" panose="020B0604020202020204" pitchFamily="34" charset="0"/>
              </a:rPr>
              <a:t>Disability</a:t>
            </a:r>
            <a:r>
              <a:rPr lang="en-US" altLang="en-US" b="0" dirty="0">
                <a:cs typeface="Arial" panose="020B0604020202020204" pitchFamily="34" charset="0"/>
              </a:rPr>
              <a:t>: The Rehabilitation Act of 1973 and Americans with Disabilities Amendment Act of 2008 prohibits discrimination on the basis of mental and physical disability. </a:t>
            </a:r>
          </a:p>
          <a:p>
            <a:pPr marL="257175" indent="-257175">
              <a:buFont typeface="Wingdings" pitchFamily="2" charset="2"/>
              <a:buChar char="q"/>
              <a:defRPr/>
            </a:pPr>
            <a:endParaRPr lang="en-US" dirty="0" smtClean="0">
              <a:cs typeface="Arial" panose="020B0604020202020204" pitchFamily="34" charset="0"/>
            </a:endParaRPr>
          </a:p>
          <a:p>
            <a:pPr marL="257175" indent="-257175">
              <a:buFont typeface="Wingdings" pitchFamily="2" charset="2"/>
              <a:buChar char="q"/>
              <a:defRPr/>
            </a:pPr>
            <a:r>
              <a:rPr lang="en-US" dirty="0" smtClean="0">
                <a:solidFill>
                  <a:schemeClr val="accent6">
                    <a:lumMod val="75000"/>
                  </a:schemeClr>
                </a:solidFill>
                <a:cs typeface="Arial" panose="020B0604020202020204" pitchFamily="34" charset="0"/>
              </a:rPr>
              <a:t>Genetics</a:t>
            </a:r>
            <a:r>
              <a:rPr lang="en-US" b="0" dirty="0">
                <a:cs typeface="Arial" panose="020B0604020202020204" pitchFamily="34" charset="0"/>
              </a:rPr>
              <a:t>: Genetic Information Nondiscrimination Act of 2008 (GINA) - it is illegal to discriminate against employees or applicants because of genetic information. </a:t>
            </a:r>
          </a:p>
        </p:txBody>
      </p:sp>
    </p:spTree>
    <p:extLst>
      <p:ext uri="{BB962C8B-B14F-4D97-AF65-F5344CB8AC3E}">
        <p14:creationId xmlns:p14="http://schemas.microsoft.com/office/powerpoint/2010/main" val="2226401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8040" y="1871121"/>
            <a:ext cx="7707920" cy="3718257"/>
          </a:xfrm>
        </p:spPr>
      </p:pic>
      <p:sp>
        <p:nvSpPr>
          <p:cNvPr id="3" name="Title 2"/>
          <p:cNvSpPr>
            <a:spLocks noGrp="1"/>
          </p:cNvSpPr>
          <p:nvPr>
            <p:ph type="title"/>
          </p:nvPr>
        </p:nvSpPr>
        <p:spPr/>
        <p:txBody>
          <a:bodyPr/>
          <a:lstStyle/>
          <a:p>
            <a:r>
              <a:rPr lang="en-US" dirty="0" smtClean="0"/>
              <a:t>INFORMAL STAGE (PRE-COMPLAINT)</a:t>
            </a:r>
            <a:endParaRPr lang="en-US" dirty="0"/>
          </a:p>
        </p:txBody>
      </p:sp>
      <p:sp>
        <p:nvSpPr>
          <p:cNvPr id="2" name="Rectangle 1"/>
          <p:cNvSpPr/>
          <p:nvPr/>
        </p:nvSpPr>
        <p:spPr>
          <a:xfrm rot="1248833">
            <a:off x="6611699" y="2409076"/>
            <a:ext cx="1978627" cy="365319"/>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All Calendar Days</a:t>
            </a:r>
          </a:p>
        </p:txBody>
      </p:sp>
    </p:spTree>
    <p:extLst>
      <p:ext uri="{BB962C8B-B14F-4D97-AF65-F5344CB8AC3E}">
        <p14:creationId xmlns:p14="http://schemas.microsoft.com/office/powerpoint/2010/main" val="1656210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286501" y="3445299"/>
            <a:ext cx="2857499" cy="285749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562928" y="1221294"/>
            <a:ext cx="5685790" cy="5978560"/>
          </a:xfrm>
          <a:prstGeom prst="rect">
            <a:avLst/>
          </a:prstGeom>
        </p:spPr>
        <p:txBody>
          <a:bodyPr vert="horz" wrap="square" lIns="0" tIns="0" rIns="0" bIns="0" rtlCol="0">
            <a:spAutoFit/>
          </a:bodyPr>
          <a:lstStyle/>
          <a:p>
            <a:pPr marL="299085" marR="900430" lvl="0" indent="-286385" algn="l" defTabSz="914400" rtl="0" eaLnBrk="1" fontAlgn="auto" latinLnBrk="0" hangingPunct="1">
              <a:lnSpc>
                <a:spcPct val="100000"/>
              </a:lnSpc>
              <a:spcBef>
                <a:spcPts val="0"/>
              </a:spcBef>
              <a:spcAft>
                <a:spcPts val="0"/>
              </a:spcAft>
              <a:buClr>
                <a:srgbClr val="001739"/>
              </a:buClr>
              <a:buSzTx/>
              <a:buFont typeface="Arial"/>
              <a:buChar char="•"/>
              <a:tabLst>
                <a:tab pos="299085" algn="l"/>
                <a:tab pos="299720" algn="l"/>
              </a:tabLst>
              <a:defRPr/>
            </a:pPr>
            <a:r>
              <a:rPr kumimoji="0" sz="2000" b="0" i="0" u="none" strike="noStrike" kern="1200" cap="none" spc="0" normalizeH="0" baseline="0" noProof="0" dirty="0">
                <a:ln>
                  <a:noFill/>
                </a:ln>
                <a:solidFill>
                  <a:srgbClr val="001739"/>
                </a:solidFill>
                <a:effectLst/>
                <a:uLnTx/>
                <a:uFillTx/>
                <a:latin typeface="Calibri"/>
                <a:ea typeface="+mn-ea"/>
                <a:cs typeface="Arial"/>
              </a:rPr>
              <a:t>Do not click on suspicious email links</a:t>
            </a:r>
            <a:r>
              <a:rPr kumimoji="0" sz="2000" b="0" i="0" u="none" strike="noStrike" kern="1200" cap="none" spc="-160" normalizeH="0" baseline="0" noProof="0" dirty="0">
                <a:ln>
                  <a:noFill/>
                </a:ln>
                <a:solidFill>
                  <a:srgbClr val="001739"/>
                </a:solidFill>
                <a:effectLst/>
                <a:uLnTx/>
                <a:uFillTx/>
                <a:latin typeface="Calibri"/>
                <a:ea typeface="+mn-ea"/>
                <a:cs typeface="Arial"/>
              </a:rPr>
              <a:t> </a:t>
            </a:r>
            <a:r>
              <a:rPr kumimoji="0" sz="2000" b="0" i="0" u="none" strike="noStrike" kern="1200" cap="none" spc="0" normalizeH="0" baseline="0" noProof="0" dirty="0">
                <a:ln>
                  <a:noFill/>
                </a:ln>
                <a:solidFill>
                  <a:srgbClr val="001739"/>
                </a:solidFill>
                <a:effectLst/>
                <a:uLnTx/>
                <a:uFillTx/>
                <a:latin typeface="Calibri"/>
                <a:ea typeface="+mn-ea"/>
                <a:cs typeface="Arial"/>
              </a:rPr>
              <a:t>or  attachments</a:t>
            </a:r>
            <a:endParaRPr kumimoji="0" sz="2000" b="0" i="0" u="none" strike="noStrike" kern="1200" cap="none" spc="0" normalizeH="0" baseline="0" noProof="0" dirty="0">
              <a:ln>
                <a:noFill/>
              </a:ln>
              <a:solidFill>
                <a:prstClr val="black"/>
              </a:solidFill>
              <a:effectLst/>
              <a:uLnTx/>
              <a:uFillTx/>
              <a:latin typeface="Calibri"/>
              <a:ea typeface="+mn-ea"/>
              <a:cs typeface="Arial"/>
            </a:endParaRPr>
          </a:p>
          <a:p>
            <a:pPr marL="355600" marR="34290" lvl="0" indent="-342900" algn="l" defTabSz="914400" rtl="0" eaLnBrk="1" fontAlgn="auto" latinLnBrk="0" hangingPunct="1">
              <a:lnSpc>
                <a:spcPct val="100000"/>
              </a:lnSpc>
              <a:spcBef>
                <a:spcPts val="480"/>
              </a:spcBef>
              <a:spcAft>
                <a:spcPts val="0"/>
              </a:spcAft>
              <a:buClrTx/>
              <a:buSzTx/>
              <a:buFontTx/>
              <a:buChar char="•"/>
              <a:tabLst>
                <a:tab pos="354965" algn="l"/>
                <a:tab pos="355600" algn="l"/>
                <a:tab pos="3613785" algn="l"/>
              </a:tabLst>
              <a:defRPr/>
            </a:pPr>
            <a:r>
              <a:rPr kumimoji="0" sz="2000" b="0" i="0" u="none" strike="noStrike" kern="1200" cap="none" spc="0" normalizeH="0" baseline="0" noProof="0" dirty="0">
                <a:ln>
                  <a:noFill/>
                </a:ln>
                <a:solidFill>
                  <a:srgbClr val="001739"/>
                </a:solidFill>
                <a:effectLst/>
                <a:uLnTx/>
                <a:uFillTx/>
                <a:latin typeface="Calibri"/>
                <a:ea typeface="+mn-ea"/>
                <a:cs typeface="Arial"/>
              </a:rPr>
              <a:t>Report </a:t>
            </a:r>
            <a:r>
              <a:rPr kumimoji="0" sz="2000" b="0" i="0" u="none" strike="noStrike" kern="1200" cap="none" spc="-15" normalizeH="0" baseline="0" noProof="0" dirty="0">
                <a:ln>
                  <a:noFill/>
                </a:ln>
                <a:solidFill>
                  <a:srgbClr val="001739"/>
                </a:solidFill>
                <a:effectLst/>
                <a:uLnTx/>
                <a:uFillTx/>
                <a:latin typeface="Calibri"/>
                <a:ea typeface="+mn-ea"/>
                <a:cs typeface="Arial"/>
              </a:rPr>
              <a:t>SPAM/Phishing </a:t>
            </a:r>
            <a:r>
              <a:rPr kumimoji="0" sz="2000" b="0" i="0" u="none" strike="noStrike" kern="1200" cap="none" spc="-5" normalizeH="0" baseline="0" noProof="0" dirty="0">
                <a:ln>
                  <a:noFill/>
                </a:ln>
                <a:solidFill>
                  <a:srgbClr val="001739"/>
                </a:solidFill>
                <a:effectLst/>
                <a:uLnTx/>
                <a:uFillTx/>
                <a:latin typeface="Calibri"/>
                <a:ea typeface="+mn-ea"/>
                <a:cs typeface="Arial"/>
              </a:rPr>
              <a:t>emails to </a:t>
            </a:r>
            <a:r>
              <a:rPr kumimoji="0" sz="2000" b="0" i="0" u="none" strike="noStrike" kern="1200" cap="none" spc="0" normalizeH="0" baseline="0" noProof="0" dirty="0">
                <a:ln>
                  <a:noFill/>
                </a:ln>
                <a:solidFill>
                  <a:srgbClr val="001739"/>
                </a:solidFill>
                <a:effectLst/>
                <a:uLnTx/>
                <a:uFillTx/>
                <a:latin typeface="Calibri"/>
                <a:ea typeface="+mn-ea"/>
                <a:cs typeface="Arial"/>
              </a:rPr>
              <a:t>local </a:t>
            </a:r>
            <a:r>
              <a:rPr kumimoji="0" sz="2000" b="0" i="0" u="none" strike="noStrike" kern="1200" cap="none" spc="-5" normalizeH="0" baseline="0" noProof="0" dirty="0">
                <a:ln>
                  <a:noFill/>
                </a:ln>
                <a:solidFill>
                  <a:srgbClr val="001739"/>
                </a:solidFill>
                <a:effectLst/>
                <a:uLnTx/>
                <a:uFillTx/>
                <a:latin typeface="Calibri"/>
                <a:ea typeface="+mn-ea"/>
                <a:cs typeface="Arial"/>
              </a:rPr>
              <a:t>ISSM </a:t>
            </a:r>
            <a:r>
              <a:rPr kumimoji="0" sz="2000" b="0" i="0" u="none" strike="noStrike" kern="1200" cap="none" spc="0" normalizeH="0" baseline="0" noProof="0" dirty="0">
                <a:ln>
                  <a:noFill/>
                </a:ln>
                <a:solidFill>
                  <a:srgbClr val="001739"/>
                </a:solidFill>
                <a:effectLst/>
                <a:uLnTx/>
                <a:uFillTx/>
                <a:latin typeface="Calibri"/>
                <a:ea typeface="+mn-ea"/>
                <a:cs typeface="Arial"/>
              </a:rPr>
              <a:t>&amp;  NMCI  </a:t>
            </a:r>
            <a:r>
              <a:rPr kumimoji="0" sz="2000" b="0" i="0" u="heavy" strike="noStrike" kern="1200" cap="none" spc="-10" normalizeH="0" baseline="0" noProof="0" dirty="0">
                <a:ln>
                  <a:noFill/>
                </a:ln>
                <a:solidFill>
                  <a:srgbClr val="0000FF"/>
                </a:solidFill>
                <a:effectLst/>
                <a:uLnTx/>
                <a:uFillTx/>
                <a:latin typeface="Calibri"/>
                <a:ea typeface="+mn-ea"/>
                <a:cs typeface="Arial"/>
                <a:hlinkClick r:id="rId4"/>
              </a:rPr>
              <a:t>https://www.homeport.navy.mil/support/articles/  </a:t>
            </a:r>
            <a:r>
              <a:rPr kumimoji="0" sz="2000" b="0" i="0" u="heavy" strike="noStrike" kern="1200" cap="none" spc="-5" normalizeH="0" baseline="0" noProof="0" dirty="0">
                <a:ln>
                  <a:noFill/>
                </a:ln>
                <a:solidFill>
                  <a:srgbClr val="0000FF"/>
                </a:solidFill>
                <a:effectLst/>
                <a:uLnTx/>
                <a:uFillTx/>
                <a:latin typeface="Calibri"/>
                <a:ea typeface="+mn-ea"/>
                <a:cs typeface="Arial"/>
                <a:hlinkClick r:id="rId4"/>
              </a:rPr>
              <a:t>report-spam-phishing-2010/</a:t>
            </a:r>
            <a:r>
              <a:rPr kumimoji="0" sz="2000" b="0" i="0" u="none" strike="noStrike" kern="1200" cap="none" spc="-5" normalizeH="0" baseline="0" noProof="0" dirty="0">
                <a:ln>
                  <a:noFill/>
                </a:ln>
                <a:solidFill>
                  <a:srgbClr val="0000FF"/>
                </a:solidFill>
                <a:effectLst/>
                <a:uLnTx/>
                <a:uFillTx/>
                <a:latin typeface="Calibri"/>
                <a:ea typeface="+mn-ea"/>
                <a:cs typeface="Arial"/>
                <a:hlinkClick r:id="rId4"/>
              </a:rPr>
              <a:t>	</a:t>
            </a:r>
            <a:r>
              <a:rPr kumimoji="0" sz="2000" b="0" i="0" u="none" strike="noStrike" kern="1200" cap="none" spc="-15" normalizeH="0" baseline="0" noProof="0" dirty="0">
                <a:ln>
                  <a:noFill/>
                </a:ln>
                <a:solidFill>
                  <a:srgbClr val="001739"/>
                </a:solidFill>
                <a:effectLst/>
                <a:uLnTx/>
                <a:uFillTx/>
                <a:latin typeface="Calibri"/>
                <a:ea typeface="+mn-ea"/>
                <a:cs typeface="Arial"/>
                <a:hlinkClick r:id="rId4"/>
              </a:rPr>
              <a:t>“NMCI_SPAM”</a:t>
            </a:r>
            <a:endParaRPr kumimoji="0" lang="en-US" sz="2000" b="0" i="0" u="none" strike="noStrike" kern="1200" cap="none" spc="-15" normalizeH="0" baseline="0" noProof="0" dirty="0">
              <a:ln>
                <a:noFill/>
              </a:ln>
              <a:solidFill>
                <a:srgbClr val="001739"/>
              </a:solidFill>
              <a:effectLst/>
              <a:uLnTx/>
              <a:uFillTx/>
              <a:latin typeface="Calibri"/>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 NOT 'Reply,' 'Reply to all,' or 'Forward' suspicious SPAM or phishing email to any other NMCI User/s.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 NOT open or click on the links provided in the E-mail or attempt to visit any embedded site(s).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Never use the links in an e-mail, instant message, or chat session to access a supposed secure website.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Avoid filling-out any forms in email messages that ask for personal financial information.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DELETE the SPAM/phishing e-mail from your Inbox, if you forwarded the message per the SPAM handling guidance, Delete both the spam message and your sent message from your Deleted Items. </a:t>
            </a:r>
          </a:p>
          <a:p>
            <a:pPr marL="355600" marR="34290" lvl="0" indent="-342900" algn="l" defTabSz="914400" rtl="0" eaLnBrk="1" fontAlgn="auto" latinLnBrk="0" hangingPunct="1">
              <a:lnSpc>
                <a:spcPct val="100000"/>
              </a:lnSpc>
              <a:spcBef>
                <a:spcPts val="480"/>
              </a:spcBef>
              <a:spcAft>
                <a:spcPts val="0"/>
              </a:spcAft>
              <a:buClrTx/>
              <a:buSzTx/>
              <a:buFontTx/>
              <a:buChar char="•"/>
              <a:tabLst>
                <a:tab pos="354965" algn="l"/>
                <a:tab pos="355600" algn="l"/>
                <a:tab pos="3613785" algn="l"/>
              </a:tabLst>
              <a:defRPr/>
            </a:pPr>
            <a:endParaRPr kumimoji="0" lang="en-US" sz="2000" b="0" i="0" u="none" strike="noStrike" kern="1200" cap="none" spc="-15" normalizeH="0" baseline="0" noProof="0" dirty="0">
              <a:ln>
                <a:noFill/>
              </a:ln>
              <a:solidFill>
                <a:srgbClr val="001739"/>
              </a:solidFill>
              <a:effectLst/>
              <a:uLnTx/>
              <a:uFillTx/>
              <a:latin typeface="Arial"/>
              <a:ea typeface="+mn-ea"/>
              <a:cs typeface="Arial"/>
            </a:endParaRPr>
          </a:p>
          <a:p>
            <a:pPr marL="355600" marR="34290" lvl="0" indent="-342900" algn="l" defTabSz="914400" rtl="0" eaLnBrk="1" fontAlgn="auto" latinLnBrk="0" hangingPunct="1">
              <a:lnSpc>
                <a:spcPct val="100000"/>
              </a:lnSpc>
              <a:spcBef>
                <a:spcPts val="480"/>
              </a:spcBef>
              <a:spcAft>
                <a:spcPts val="0"/>
              </a:spcAft>
              <a:buClrTx/>
              <a:buSzTx/>
              <a:buFontTx/>
              <a:buChar char="•"/>
              <a:tabLst>
                <a:tab pos="354965" algn="l"/>
                <a:tab pos="355600" algn="l"/>
                <a:tab pos="3613785" algn="l"/>
              </a:tabLst>
              <a:defRPr/>
            </a:pP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object 4"/>
          <p:cNvSpPr txBox="1">
            <a:spLocks noGrp="1"/>
          </p:cNvSpPr>
          <p:nvPr>
            <p:ph type="title"/>
          </p:nvPr>
        </p:nvSpPr>
        <p:spPr>
          <a:xfrm>
            <a:off x="2209800" y="228600"/>
            <a:ext cx="3962400" cy="430887"/>
          </a:xfrm>
          <a:prstGeom prst="rect">
            <a:avLst/>
          </a:prstGeom>
        </p:spPr>
        <p:txBody>
          <a:bodyPr vert="horz" wrap="square" lIns="0" tIns="0" rIns="0" bIns="0" rtlCol="0">
            <a:spAutoFit/>
          </a:bodyPr>
          <a:lstStyle/>
          <a:p>
            <a:pPr marL="12700">
              <a:lnSpc>
                <a:spcPct val="100000"/>
              </a:lnSpc>
            </a:pPr>
            <a:r>
              <a:rPr spc="-105" dirty="0">
                <a:solidFill>
                  <a:srgbClr val="001739"/>
                </a:solidFill>
                <a:latin typeface="Times New Roman"/>
                <a:cs typeface="Times New Roman"/>
              </a:rPr>
              <a:t> </a:t>
            </a:r>
            <a:r>
              <a:rPr lang="en-US" spc="-105" dirty="0">
                <a:solidFill>
                  <a:srgbClr val="001739"/>
                </a:solidFill>
                <a:latin typeface="Times New Roman" panose="02020603050405020304" pitchFamily="18" charset="0"/>
                <a:cs typeface="Times New Roman" panose="02020603050405020304" pitchFamily="18" charset="0"/>
              </a:rPr>
              <a:t>S</a:t>
            </a:r>
            <a:r>
              <a:rPr lang="en-US" sz="2800" dirty="0">
                <a:solidFill>
                  <a:srgbClr val="001739"/>
                </a:solidFill>
                <a:latin typeface="Times New Roman" panose="02020603050405020304" pitchFamily="18" charset="0"/>
                <a:cs typeface="Times New Roman" panose="02020603050405020304" pitchFamily="18" charset="0"/>
              </a:rPr>
              <a:t>uspicious/SPAM</a:t>
            </a:r>
            <a:r>
              <a:rPr lang="en-US" sz="2800" dirty="0">
                <a:solidFill>
                  <a:srgbClr val="001739"/>
                </a:solidFill>
                <a:latin typeface="+mj-lt"/>
                <a:cs typeface="Arial"/>
              </a:rPr>
              <a:t> </a:t>
            </a:r>
            <a:r>
              <a:rPr dirty="0">
                <a:solidFill>
                  <a:srgbClr val="001739"/>
                </a:solidFill>
                <a:latin typeface="Times New Roman"/>
                <a:cs typeface="Times New Roman"/>
              </a:rPr>
              <a:t>Email</a:t>
            </a:r>
            <a:endParaRPr dirty="0">
              <a:latin typeface="Times New Roman"/>
              <a:cs typeface="Times New Roman"/>
            </a:endParaRPr>
          </a:p>
        </p:txBody>
      </p:sp>
      <p:sp>
        <p:nvSpPr>
          <p:cNvPr id="6" name="Slide Number Placeholder 5">
            <a:extLst>
              <a:ext uri="{FF2B5EF4-FFF2-40B4-BE49-F238E27FC236}">
                <a16:creationId xmlns:a16="http://schemas.microsoft.com/office/drawing/2014/main" id="{E38AE32B-AB74-4772-8F30-EB335F6C7314}"/>
              </a:ext>
            </a:extLst>
          </p:cNvPr>
          <p:cNvSpPr>
            <a:spLocks noGrp="1"/>
          </p:cNvSpPr>
          <p:nvPr>
            <p:ph type="sldNum" sz="quarter" idx="7"/>
          </p:nvPr>
        </p:nvSpPr>
        <p:spPr>
          <a:xfrm>
            <a:off x="8657080" y="6357028"/>
            <a:ext cx="182119" cy="196171"/>
          </a:xfrm>
        </p:spPr>
        <p:txBody>
          <a:body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1000" b="0" i="0" u="none" strike="noStrike" kern="1200" cap="none" spc="-5" normalizeH="0" baseline="0" noProof="0" smtClean="0">
                <a:ln>
                  <a:noFill/>
                </a:ln>
                <a:solidFill>
                  <a:prstClr val="black"/>
                </a:solidFill>
                <a:effectLst/>
                <a:uLnTx/>
                <a:uFillTx/>
                <a:latin typeface="Arial"/>
                <a:ea typeface="+mn-ea"/>
                <a:cs typeface="Arial"/>
              </a:rPr>
              <a:pPr marL="2540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5"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8504561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FORMAL STAGE (COMPLAINT)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957" y="1881173"/>
            <a:ext cx="6958507" cy="3824524"/>
          </a:xfrm>
          <a:prstGeom prst="rect">
            <a:avLst/>
          </a:prstGeom>
        </p:spPr>
      </p:pic>
      <p:sp>
        <p:nvSpPr>
          <p:cNvPr id="6" name="Rectangle 5"/>
          <p:cNvSpPr/>
          <p:nvPr/>
        </p:nvSpPr>
        <p:spPr>
          <a:xfrm>
            <a:off x="7389629" y="3935375"/>
            <a:ext cx="1642730" cy="27699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w="0"/>
                <a:solidFill>
                  <a:srgbClr val="00B0F0"/>
                </a:solidFill>
                <a:effectLst>
                  <a:outerShdw blurRad="38100" dist="25400" dir="5400000" algn="ctr" rotWithShape="0">
                    <a:srgbClr val="6E747A">
                      <a:alpha val="43000"/>
                    </a:srgbClr>
                  </a:outerShdw>
                </a:effectLst>
                <a:uLnTx/>
                <a:uFillTx/>
                <a:latin typeface="Calibri"/>
                <a:ea typeface="+mn-ea"/>
                <a:cs typeface="+mn-cs"/>
              </a:rPr>
              <a:t>up to 180 days</a:t>
            </a:r>
          </a:p>
        </p:txBody>
      </p:sp>
      <p:sp>
        <p:nvSpPr>
          <p:cNvPr id="8" name="Rectangle 7"/>
          <p:cNvSpPr/>
          <p:nvPr/>
        </p:nvSpPr>
        <p:spPr>
          <a:xfrm>
            <a:off x="5996764" y="4469422"/>
            <a:ext cx="1642730" cy="27699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w="0"/>
                <a:solidFill>
                  <a:srgbClr val="00B0F0"/>
                </a:solidFill>
                <a:effectLst>
                  <a:outerShdw blurRad="38100" dist="25400" dir="5400000" algn="ctr" rotWithShape="0">
                    <a:srgbClr val="6E747A">
                      <a:alpha val="43000"/>
                    </a:srgbClr>
                  </a:outerShdw>
                </a:effectLst>
                <a:uLnTx/>
                <a:uFillTx/>
                <a:latin typeface="Calibri"/>
                <a:ea typeface="+mn-ea"/>
                <a:cs typeface="+mn-cs"/>
              </a:rPr>
              <a:t>30 days</a:t>
            </a:r>
          </a:p>
        </p:txBody>
      </p:sp>
      <p:sp>
        <p:nvSpPr>
          <p:cNvPr id="9" name="Rectangle 8"/>
          <p:cNvSpPr/>
          <p:nvPr/>
        </p:nvSpPr>
        <p:spPr>
          <a:xfrm>
            <a:off x="7275328" y="3010725"/>
            <a:ext cx="1871330" cy="484748"/>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w="0"/>
                <a:solidFill>
                  <a:srgbClr val="00B0F0"/>
                </a:solidFill>
                <a:effectLst>
                  <a:outerShdw blurRad="38100" dist="25400" dir="5400000" algn="ctr" rotWithShape="0">
                    <a:srgbClr val="6E747A">
                      <a:alpha val="43000"/>
                    </a:srgbClr>
                  </a:outerShdw>
                </a:effectLst>
                <a:uLnTx/>
                <a:uFillTx/>
                <a:latin typeface="Calibri"/>
                <a:ea typeface="+mn-ea"/>
                <a:cs typeface="+mn-cs"/>
              </a:rPr>
              <a:t>*does </a:t>
            </a:r>
            <a:r>
              <a:rPr kumimoji="0" lang="en-US" sz="1350" b="0" i="0" u="sng" strike="noStrike" kern="1200" cap="none" spc="0" normalizeH="0" baseline="0" noProof="0" dirty="0">
                <a:ln w="0"/>
                <a:solidFill>
                  <a:srgbClr val="00B0F0"/>
                </a:solidFill>
                <a:effectLst>
                  <a:outerShdw blurRad="38100" dist="25400" dir="5400000" algn="ctr" rotWithShape="0">
                    <a:srgbClr val="6E747A">
                      <a:alpha val="43000"/>
                    </a:srgbClr>
                  </a:outerShdw>
                </a:effectLst>
                <a:uLnTx/>
                <a:uFillTx/>
                <a:latin typeface="Calibri"/>
                <a:ea typeface="+mn-ea"/>
                <a:cs typeface="+mn-cs"/>
              </a:rPr>
              <a:t>not</a:t>
            </a:r>
            <a:r>
              <a:rPr kumimoji="0" lang="en-US" sz="1350" b="0" i="0" u="none" strike="noStrike" kern="1200" cap="none" spc="0" normalizeH="0" baseline="0" noProof="0" dirty="0">
                <a:ln w="0"/>
                <a:solidFill>
                  <a:srgbClr val="00B0F0"/>
                </a:solidFill>
                <a:effectLst>
                  <a:outerShdw blurRad="38100" dist="25400" dir="5400000" algn="ctr" rotWithShape="0">
                    <a:srgbClr val="6E747A">
                      <a:alpha val="43000"/>
                    </a:srgbClr>
                  </a:outerShdw>
                </a:effectLst>
                <a:uLnTx/>
                <a:uFillTx/>
                <a:latin typeface="Calibri"/>
                <a:ea typeface="+mn-ea"/>
                <a:cs typeface="+mn-cs"/>
              </a:rPr>
              <a:t> determine merit</a:t>
            </a:r>
          </a:p>
        </p:txBody>
      </p:sp>
      <p:sp>
        <p:nvSpPr>
          <p:cNvPr id="10" name="Rectangle 9"/>
          <p:cNvSpPr/>
          <p:nvPr/>
        </p:nvSpPr>
        <p:spPr>
          <a:xfrm>
            <a:off x="4572000" y="5428697"/>
            <a:ext cx="3264195" cy="27699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w="0"/>
                <a:solidFill>
                  <a:srgbClr val="00B0F0"/>
                </a:solidFill>
                <a:effectLst>
                  <a:outerShdw blurRad="38100" dist="25400" dir="5400000" algn="ctr" rotWithShape="0">
                    <a:srgbClr val="6E747A">
                      <a:alpha val="43000"/>
                    </a:srgbClr>
                  </a:outerShdw>
                </a:effectLst>
                <a:uLnTx/>
                <a:uFillTx/>
                <a:latin typeface="Calibri"/>
                <a:ea typeface="+mn-ea"/>
                <a:cs typeface="+mn-cs"/>
              </a:rPr>
              <a:t>**Appeal to EEOC or File Civil Action</a:t>
            </a:r>
          </a:p>
        </p:txBody>
      </p:sp>
      <p:sp>
        <p:nvSpPr>
          <p:cNvPr id="11" name="Rectangle 10"/>
          <p:cNvSpPr/>
          <p:nvPr/>
        </p:nvSpPr>
        <p:spPr>
          <a:xfrm rot="20224299">
            <a:off x="311907" y="2680587"/>
            <a:ext cx="1978627" cy="365319"/>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All Calendar Days</a:t>
            </a:r>
          </a:p>
        </p:txBody>
      </p:sp>
    </p:spTree>
    <p:extLst>
      <p:ext uri="{BB962C8B-B14F-4D97-AF65-F5344CB8AC3E}">
        <p14:creationId xmlns:p14="http://schemas.microsoft.com/office/powerpoint/2010/main" val="7811905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lstStyle/>
          <a:p>
            <a:pPr algn="ctr"/>
            <a:r>
              <a:rPr lang="en-US" sz="4050" dirty="0"/>
              <a:t>Alternative Dispute Resolution</a:t>
            </a:r>
          </a:p>
          <a:p>
            <a:pPr algn="ctr"/>
            <a:r>
              <a:rPr lang="en-US" sz="4050" dirty="0"/>
              <a:t>(ADR)</a:t>
            </a:r>
          </a:p>
        </p:txBody>
      </p:sp>
      <p:sp>
        <p:nvSpPr>
          <p:cNvPr id="3" name="Title 2"/>
          <p:cNvSpPr>
            <a:spLocks noGrp="1"/>
          </p:cNvSpPr>
          <p:nvPr>
            <p:ph type="title"/>
          </p:nvPr>
        </p:nvSpPr>
        <p:spPr/>
        <p:txBody>
          <a:bodyPr/>
          <a:lstStyle/>
          <a:p>
            <a:r>
              <a:rPr lang="en-US" dirty="0" smtClean="0"/>
              <a:t>ADR/MEDIATION</a:t>
            </a:r>
            <a:endParaRPr lang="en-US" dirty="0"/>
          </a:p>
        </p:txBody>
      </p:sp>
    </p:spTree>
    <p:extLst>
      <p:ext uri="{BB962C8B-B14F-4D97-AF65-F5344CB8AC3E}">
        <p14:creationId xmlns:p14="http://schemas.microsoft.com/office/powerpoint/2010/main" val="380964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5859" y="1985624"/>
            <a:ext cx="4825498" cy="1821443"/>
          </a:xfrm>
          <a:ln>
            <a:solidFill>
              <a:schemeClr val="tx2"/>
            </a:solidFill>
          </a:ln>
        </p:spPr>
        <p:txBody>
          <a:bodyPr anchor="ctr" anchorCtr="0"/>
          <a:lstStyle/>
          <a:p>
            <a:pPr algn="ctr"/>
            <a:r>
              <a:rPr lang="en-US" sz="1500" b="0" dirty="0"/>
              <a:t>Alternative Dispute Resolution (ADR) is “any procedure that is used to resolve issues in controversy, including, but not limited to, conciliation, facilitation, </a:t>
            </a:r>
            <a:r>
              <a:rPr lang="en-US" sz="1500" dirty="0">
                <a:solidFill>
                  <a:schemeClr val="tx2">
                    <a:lumMod val="50000"/>
                  </a:schemeClr>
                </a:solidFill>
              </a:rPr>
              <a:t>mediation</a:t>
            </a:r>
            <a:r>
              <a:rPr lang="en-US" sz="1500" b="0" dirty="0"/>
              <a:t>, fact finding, mini-trials, arbitration, and the use of </a:t>
            </a:r>
            <a:r>
              <a:rPr lang="en-US" sz="1500" b="0" dirty="0" err="1"/>
              <a:t>ombuds</a:t>
            </a:r>
            <a:r>
              <a:rPr lang="en-US" sz="1500" b="0" dirty="0"/>
              <a:t>, or any combination thereof.”</a:t>
            </a:r>
          </a:p>
          <a:p>
            <a:pPr algn="ctr"/>
            <a:r>
              <a:rPr lang="en-US" sz="1350" b="0" i="1" dirty="0"/>
              <a:t>Administrative Dispute Resolution Act of 1996</a:t>
            </a:r>
          </a:p>
        </p:txBody>
      </p:sp>
      <p:sp>
        <p:nvSpPr>
          <p:cNvPr id="3" name="Title 2"/>
          <p:cNvSpPr>
            <a:spLocks noGrp="1"/>
          </p:cNvSpPr>
          <p:nvPr>
            <p:ph type="title"/>
          </p:nvPr>
        </p:nvSpPr>
        <p:spPr/>
        <p:txBody>
          <a:bodyPr/>
          <a:lstStyle/>
          <a:p>
            <a:r>
              <a:rPr lang="en-US" dirty="0" smtClean="0"/>
              <a:t>ALTERNATIVE DISPUTE RESOLUTION (ADR)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3357" y="1959863"/>
            <a:ext cx="2003221" cy="1691244"/>
          </a:xfrm>
          <a:prstGeom prst="rect">
            <a:avLst/>
          </a:prstGeom>
        </p:spPr>
      </p:pic>
      <p:sp>
        <p:nvSpPr>
          <p:cNvPr id="5" name="TextBox 4"/>
          <p:cNvSpPr txBox="1"/>
          <p:nvPr/>
        </p:nvSpPr>
        <p:spPr>
          <a:xfrm>
            <a:off x="1831232" y="4192490"/>
            <a:ext cx="6018989" cy="1625060"/>
          </a:xfrm>
          <a:prstGeom prst="rect">
            <a:avLst/>
          </a:prstGeom>
          <a:noFill/>
        </p:spPr>
        <p:txBody>
          <a:bodyPr wrap="square" rtlCol="0">
            <a:spAutoFit/>
          </a:bodyPr>
          <a:lstStyle/>
          <a:p>
            <a:pPr marL="257175" marR="0" lvl="0" indent="-257175" algn="l" defTabSz="914400" rtl="0" eaLnBrk="0" fontAlgn="base" latinLnBrk="0" hangingPunct="0">
              <a:lnSpc>
                <a:spcPct val="100000"/>
              </a:lnSpc>
              <a:spcBef>
                <a:spcPct val="20000"/>
              </a:spcBef>
              <a:spcAft>
                <a:spcPct val="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Mediation</a:t>
            </a:r>
            <a:r>
              <a:rPr kumimoji="0" lang="en-US" sz="1800" b="0" i="0" u="none" strike="noStrike" kern="120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 is the Navy’s preferred method of early resolution</a:t>
            </a:r>
            <a:r>
              <a:rPr kumimoji="0" lang="en-US" sz="1800" b="0" i="0" u="none" strike="noStrike" kern="1200" cap="none" spc="0" normalizeH="0" baseline="0" noProof="0" dirty="0" smtClean="0">
                <a:ln>
                  <a:noFill/>
                </a:ln>
                <a:solidFill>
                  <a:srgbClr val="4F81BD">
                    <a:lumMod val="50000"/>
                  </a:srgbClr>
                </a:solidFill>
                <a:effectLst/>
                <a:uLnTx/>
                <a:uFillTx/>
                <a:latin typeface="Arial Narrow" panose="020B0606020202030204" pitchFamily="34" charset="0"/>
                <a:ea typeface="+mn-ea"/>
                <a:cs typeface="+mn-cs"/>
              </a:rPr>
              <a:t>.</a:t>
            </a:r>
            <a:endParaRPr kumimoji="0" lang="en-US" sz="1800" b="0" i="0" u="none" strike="noStrike" kern="1200" cap="none" spc="0" normalizeH="0" baseline="0" noProof="0" dirty="0">
              <a:ln>
                <a:noFill/>
              </a:ln>
              <a:solidFill>
                <a:srgbClr val="4F81BD">
                  <a:lumMod val="50000"/>
                </a:srgbClr>
              </a:solidFill>
              <a:effectLst/>
              <a:uLnTx/>
              <a:uFillTx/>
              <a:latin typeface="Arial Narrow" panose="020B0606020202030204" pitchFamily="34" charset="0"/>
              <a:ea typeface="+mn-ea"/>
              <a:cs typeface="+mn-cs"/>
            </a:endParaRPr>
          </a:p>
          <a:p>
            <a:pPr marL="257175" marR="0" lvl="0" indent="-257175" algn="l" defTabSz="914400" rtl="0" eaLnBrk="0" fontAlgn="base" latinLnBrk="0" hangingPunct="0">
              <a:lnSpc>
                <a:spcPct val="100000"/>
              </a:lnSpc>
              <a:spcBef>
                <a:spcPct val="20000"/>
              </a:spcBef>
              <a:spcAft>
                <a:spcPct val="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Mediation</a:t>
            </a:r>
            <a:r>
              <a:rPr kumimoji="0" lang="en-US" sz="1800" b="0" i="0" u="none" strike="noStrike" kern="120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 is a process in which an impartial third party assists in finding a mutually acceptable solution to their dispute.</a:t>
            </a:r>
          </a:p>
          <a:p>
            <a:pPr marL="814388" marR="0" lvl="1" indent="-257175" algn="l" defTabSz="914400" rtl="0" eaLnBrk="0" fontAlgn="base" latinLnBrk="0" hangingPunct="0">
              <a:lnSpc>
                <a:spcPct val="100000"/>
              </a:lnSpc>
              <a:spcBef>
                <a:spcPct val="20000"/>
              </a:spcBef>
              <a:spcAft>
                <a:spcPct val="0"/>
              </a:spcAft>
              <a:buClrTx/>
              <a:buSzTx/>
              <a:buFont typeface="Wingdings" panose="05000000000000000000" pitchFamily="2" charset="2"/>
              <a:buChar char="v"/>
              <a:tabLst/>
              <a:defRPr/>
            </a:pPr>
            <a:r>
              <a:rPr kumimoji="0" lang="en-US" sz="1500" b="0" i="0" u="none" strike="noStrike" kern="120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It is both </a:t>
            </a:r>
            <a:r>
              <a:rPr kumimoji="0" lang="en-US" sz="1500" b="1" i="0" u="sng" strike="noStrike" kern="1200" cap="none" spc="0" normalizeH="0" baseline="0" noProof="0" dirty="0">
                <a:ln>
                  <a:noFill/>
                </a:ln>
                <a:solidFill>
                  <a:srgbClr val="FF0000"/>
                </a:solidFill>
                <a:effectLst/>
                <a:uLnTx/>
                <a:uFillTx/>
                <a:latin typeface="Arial Narrow" panose="020B0606020202030204" pitchFamily="34" charset="0"/>
                <a:ea typeface="+mn-ea"/>
                <a:cs typeface="+mn-cs"/>
              </a:rPr>
              <a:t>voluntary</a:t>
            </a:r>
            <a:r>
              <a:rPr kumimoji="0" lang="en-US" sz="1500" b="0" i="0" u="none" strike="noStrike" kern="120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 and </a:t>
            </a:r>
            <a:r>
              <a:rPr kumimoji="0" lang="en-US" sz="1500" b="1" i="0" u="sng" strike="noStrike" kern="1200" cap="none" spc="0" normalizeH="0" baseline="0" noProof="0" dirty="0" smtClean="0">
                <a:ln>
                  <a:noFill/>
                </a:ln>
                <a:solidFill>
                  <a:srgbClr val="FF0000"/>
                </a:solidFill>
                <a:effectLst/>
                <a:uLnTx/>
                <a:uFillTx/>
                <a:latin typeface="Arial Narrow" panose="020B0606020202030204" pitchFamily="34" charset="0"/>
                <a:ea typeface="+mn-ea"/>
                <a:cs typeface="+mn-cs"/>
              </a:rPr>
              <a:t>confidential</a:t>
            </a:r>
          </a:p>
          <a:p>
            <a:pPr marL="357188" marR="0" lvl="0" indent="-257175" algn="l" defTabSz="914400" rtl="0" eaLnBrk="0" fontAlgn="base" latinLnBrk="0" hangingPunct="0">
              <a:lnSpc>
                <a:spcPct val="100000"/>
              </a:lnSpc>
              <a:spcBef>
                <a:spcPct val="20000"/>
              </a:spcBef>
              <a:spcAft>
                <a:spcPct val="0"/>
              </a:spcAft>
              <a:buClrTx/>
              <a:buSzTx/>
              <a:buFont typeface="Wingdings" panose="05000000000000000000" pitchFamily="2" charset="2"/>
              <a:buChar char="v"/>
              <a:tabLst/>
              <a:defRPr/>
            </a:pPr>
            <a:r>
              <a:rPr kumimoji="0" lang="en-US" sz="1800" b="0" i="0" u="none" strike="noStrike" kern="1200" cap="none" spc="0" normalizeH="0" baseline="0" noProof="0" dirty="0" smtClean="0">
                <a:ln>
                  <a:noFill/>
                </a:ln>
                <a:solidFill>
                  <a:srgbClr val="4F81BD">
                    <a:lumMod val="50000"/>
                  </a:srgbClr>
                </a:solidFill>
                <a:effectLst/>
                <a:uLnTx/>
                <a:uFillTx/>
                <a:latin typeface="Arial Narrow" panose="020B0606020202030204" pitchFamily="34" charset="0"/>
                <a:ea typeface="+mn-ea"/>
                <a:cs typeface="+mn-cs"/>
              </a:rPr>
              <a:t>Current </a:t>
            </a:r>
            <a:r>
              <a:rPr kumimoji="0" lang="en-US" sz="1800" b="1" i="0" u="none" strike="noStrike" kern="1200" cap="none" spc="0" normalizeH="0" baseline="0" noProof="0" dirty="0" smtClean="0">
                <a:ln>
                  <a:noFill/>
                </a:ln>
                <a:solidFill>
                  <a:srgbClr val="4F81BD">
                    <a:lumMod val="50000"/>
                  </a:srgbClr>
                </a:solidFill>
                <a:effectLst/>
                <a:uLnTx/>
                <a:uFillTx/>
                <a:latin typeface="Arial Narrow" panose="020B0606020202030204" pitchFamily="34" charset="0"/>
                <a:ea typeface="+mn-ea"/>
                <a:cs typeface="+mn-cs"/>
              </a:rPr>
              <a:t>positive resolution</a:t>
            </a:r>
            <a:r>
              <a:rPr kumimoji="0" lang="en-US" sz="1800" b="0" i="0" u="none" strike="noStrike" kern="1200" cap="none" spc="0" normalizeH="0" baseline="0" noProof="0" dirty="0" smtClean="0">
                <a:ln>
                  <a:noFill/>
                </a:ln>
                <a:solidFill>
                  <a:srgbClr val="4F81BD">
                    <a:lumMod val="50000"/>
                  </a:srgbClr>
                </a:solidFill>
                <a:effectLst/>
                <a:uLnTx/>
                <a:uFillTx/>
                <a:latin typeface="Arial Narrow" panose="020B0606020202030204" pitchFamily="34" charset="0"/>
                <a:ea typeface="+mn-ea"/>
                <a:cs typeface="+mn-cs"/>
              </a:rPr>
              <a:t> rate across DON is </a:t>
            </a:r>
            <a:r>
              <a:rPr kumimoji="0" lang="en-US" sz="1800" b="1" i="0" u="none" strike="noStrike" kern="1200" cap="none" spc="0" normalizeH="0" baseline="0" noProof="0" dirty="0" smtClean="0">
                <a:ln>
                  <a:noFill/>
                </a:ln>
                <a:solidFill>
                  <a:srgbClr val="4F81BD">
                    <a:lumMod val="50000"/>
                  </a:srgbClr>
                </a:solidFill>
                <a:effectLst/>
                <a:uLnTx/>
                <a:uFillTx/>
                <a:latin typeface="Arial Narrow" panose="020B0606020202030204" pitchFamily="34" charset="0"/>
                <a:ea typeface="+mn-ea"/>
                <a:cs typeface="+mn-cs"/>
              </a:rPr>
              <a:t>58.11%</a:t>
            </a:r>
            <a:endParaRPr kumimoji="0" lang="en-US" sz="1800" b="1" i="0" u="none" strike="noStrike" kern="1200" cap="none" spc="0" normalizeH="0" baseline="0" noProof="0" dirty="0">
              <a:ln>
                <a:noFill/>
              </a:ln>
              <a:solidFill>
                <a:srgbClr val="4F81BD">
                  <a:lumMod val="50000"/>
                </a:srgbClr>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895993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57175" indent="-257175">
              <a:buFont typeface="Wingdings" panose="05000000000000000000" pitchFamily="2" charset="2"/>
              <a:buChar char="v"/>
            </a:pPr>
            <a:r>
              <a:rPr lang="en-US" dirty="0" smtClean="0"/>
              <a:t>Mediation in the EEO Process</a:t>
            </a:r>
            <a:r>
              <a:rPr lang="en-US" b="0" dirty="0" smtClean="0"/>
              <a:t> – Title VII Basis included</a:t>
            </a:r>
          </a:p>
          <a:p>
            <a:endParaRPr lang="en-US" b="0" dirty="0" smtClean="0"/>
          </a:p>
          <a:p>
            <a:pPr marL="257175" indent="-257175">
              <a:buFont typeface="Wingdings" panose="05000000000000000000" pitchFamily="2" charset="2"/>
              <a:buChar char="v"/>
            </a:pPr>
            <a:r>
              <a:rPr lang="en-US" dirty="0" smtClean="0"/>
              <a:t>Mediation in Non-EEO or Workplace Conflicts </a:t>
            </a:r>
            <a:r>
              <a:rPr lang="en-US" b="0" dirty="0" smtClean="0"/>
              <a:t>– No Title VII Basis included</a:t>
            </a:r>
          </a:p>
          <a:p>
            <a:pPr marL="814388" lvl="1" indent="-257175">
              <a:buFont typeface="Wingdings" panose="05000000000000000000" pitchFamily="2" charset="2"/>
              <a:buChar char="v"/>
            </a:pPr>
            <a:r>
              <a:rPr lang="en-US" sz="1600" dirty="0" smtClean="0"/>
              <a:t>Same process – 4 or 5 basic stages</a:t>
            </a:r>
          </a:p>
          <a:p>
            <a:pPr marL="814388" lvl="1" indent="-257175">
              <a:buFont typeface="Wingdings" panose="05000000000000000000" pitchFamily="2" charset="2"/>
              <a:buChar char="v"/>
            </a:pPr>
            <a:r>
              <a:rPr lang="en-US" sz="1600" dirty="0" smtClean="0"/>
              <a:t>Same benefit – less time and less cost involved</a:t>
            </a:r>
          </a:p>
          <a:p>
            <a:pPr lvl="1" indent="0">
              <a:buNone/>
            </a:pPr>
            <a:endParaRPr lang="en-US" dirty="0" smtClean="0"/>
          </a:p>
          <a:p>
            <a:pPr algn="ctr"/>
            <a:r>
              <a:rPr lang="en-US" sz="2100" dirty="0" smtClean="0"/>
              <a:t>Participation </a:t>
            </a:r>
            <a:r>
              <a:rPr lang="en-US" sz="2100" dirty="0"/>
              <a:t>in mediation is </a:t>
            </a:r>
            <a:r>
              <a:rPr lang="en-US" sz="2100" dirty="0">
                <a:solidFill>
                  <a:srgbClr val="FF0000"/>
                </a:solidFill>
              </a:rPr>
              <a:t>NOT</a:t>
            </a:r>
            <a:r>
              <a:rPr lang="en-US" sz="2100" dirty="0"/>
              <a:t> a guarantee </a:t>
            </a:r>
          </a:p>
          <a:p>
            <a:pPr algn="ctr"/>
            <a:r>
              <a:rPr lang="en-US" sz="2100" dirty="0"/>
              <a:t>that you automatically get what you request</a:t>
            </a:r>
          </a:p>
        </p:txBody>
      </p:sp>
      <p:sp>
        <p:nvSpPr>
          <p:cNvPr id="3" name="Title 2"/>
          <p:cNvSpPr>
            <a:spLocks noGrp="1"/>
          </p:cNvSpPr>
          <p:nvPr>
            <p:ph type="title"/>
          </p:nvPr>
        </p:nvSpPr>
        <p:spPr/>
        <p:txBody>
          <a:bodyPr/>
          <a:lstStyle/>
          <a:p>
            <a:r>
              <a:rPr lang="en-US" dirty="0" smtClean="0"/>
              <a:t>MEDIATION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8512" y="4531584"/>
            <a:ext cx="2466975" cy="1847850"/>
          </a:xfrm>
          <a:prstGeom prst="rect">
            <a:avLst/>
          </a:prstGeom>
        </p:spPr>
      </p:pic>
    </p:spTree>
    <p:extLst>
      <p:ext uri="{BB962C8B-B14F-4D97-AF65-F5344CB8AC3E}">
        <p14:creationId xmlns:p14="http://schemas.microsoft.com/office/powerpoint/2010/main" val="129553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lstStyle/>
          <a:p>
            <a:pPr algn="ctr"/>
            <a:r>
              <a:rPr lang="en-US" sz="4050" dirty="0"/>
              <a:t>Anti-Harassment and</a:t>
            </a:r>
          </a:p>
          <a:p>
            <a:pPr algn="ctr"/>
            <a:r>
              <a:rPr lang="en-US" sz="4050" dirty="0"/>
              <a:t>Hostile Work Environment</a:t>
            </a:r>
          </a:p>
        </p:txBody>
      </p:sp>
      <p:sp>
        <p:nvSpPr>
          <p:cNvPr id="3" name="Title 2"/>
          <p:cNvSpPr>
            <a:spLocks noGrp="1"/>
          </p:cNvSpPr>
          <p:nvPr>
            <p:ph type="title"/>
          </p:nvPr>
        </p:nvSpPr>
        <p:spPr/>
        <p:txBody>
          <a:bodyPr/>
          <a:lstStyle/>
          <a:p>
            <a:r>
              <a:rPr lang="en-US" dirty="0" smtClean="0"/>
              <a:t>ANTI-HARASSMENT</a:t>
            </a:r>
            <a:endParaRPr lang="en-US" dirty="0"/>
          </a:p>
        </p:txBody>
      </p:sp>
    </p:spTree>
    <p:extLst>
      <p:ext uri="{BB962C8B-B14F-4D97-AF65-F5344CB8AC3E}">
        <p14:creationId xmlns:p14="http://schemas.microsoft.com/office/powerpoint/2010/main" val="696923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7181" y="1746668"/>
            <a:ext cx="1385480" cy="993364"/>
          </a:xfrm>
          <a:prstGeom prst="rect">
            <a:avLst/>
          </a:prstGeom>
        </p:spPr>
      </p:pic>
      <p:sp>
        <p:nvSpPr>
          <p:cNvPr id="2" name="Content Placeholder 1"/>
          <p:cNvSpPr>
            <a:spLocks noGrp="1"/>
          </p:cNvSpPr>
          <p:nvPr>
            <p:ph idx="1"/>
          </p:nvPr>
        </p:nvSpPr>
        <p:spPr>
          <a:xfrm>
            <a:off x="457200" y="1905883"/>
            <a:ext cx="8229600" cy="3624377"/>
          </a:xfrm>
        </p:spPr>
        <p:txBody>
          <a:bodyPr anchor="ctr"/>
          <a:lstStyle/>
          <a:p>
            <a:pPr>
              <a:defRPr/>
            </a:pPr>
            <a:r>
              <a:rPr lang="en-US" altLang="en-US" sz="2100" b="0" dirty="0"/>
              <a:t>                   </a:t>
            </a:r>
            <a:r>
              <a:rPr lang="en-US" altLang="en-US" sz="2100" b="0" u="sng" dirty="0"/>
              <a:t>Unwelcome talk or conduct </a:t>
            </a:r>
            <a:r>
              <a:rPr lang="en-US" altLang="en-US" sz="2100" b="0" dirty="0"/>
              <a:t>that is </a:t>
            </a:r>
            <a:r>
              <a:rPr lang="en-US" altLang="en-US" sz="2100" b="0" u="sng" dirty="0"/>
              <a:t>sufficiently severe or pervasive </a:t>
            </a:r>
            <a:r>
              <a:rPr lang="en-US" altLang="en-US" sz="2100" b="0" dirty="0"/>
              <a:t>and</a:t>
            </a:r>
            <a:br>
              <a:rPr lang="en-US" altLang="en-US" sz="2100" b="0" dirty="0"/>
            </a:br>
            <a:r>
              <a:rPr lang="en-US" altLang="en-US" sz="2100" b="0" dirty="0"/>
              <a:t>                   unreasonably interferes with an individual’s job performance or creates an intimidating, hostile or offensive working environment.</a:t>
            </a:r>
          </a:p>
          <a:p>
            <a:pPr>
              <a:defRPr/>
            </a:pPr>
            <a:endParaRPr lang="en-US" altLang="en-US" sz="2100" b="0" dirty="0"/>
          </a:p>
          <a:p>
            <a:pPr>
              <a:defRPr/>
            </a:pPr>
            <a:r>
              <a:rPr lang="en-US" altLang="en-US" sz="2100" b="0" dirty="0"/>
              <a:t>The harasser can be a person's </a:t>
            </a:r>
            <a:r>
              <a:rPr lang="en-US" altLang="en-US" sz="2100" b="0" u="sng" dirty="0"/>
              <a:t>supervisor</a:t>
            </a:r>
            <a:r>
              <a:rPr lang="en-US" altLang="en-US" sz="2100" b="0" dirty="0"/>
              <a:t>, a supervisor in another area, a </a:t>
            </a:r>
            <a:r>
              <a:rPr lang="en-US" altLang="en-US" sz="2100" b="0" u="sng" dirty="0"/>
              <a:t>co-worker</a:t>
            </a:r>
            <a:r>
              <a:rPr lang="en-US" altLang="en-US" sz="2100" b="0" dirty="0"/>
              <a:t>, or someone who is not an employee of the agency, such as a </a:t>
            </a:r>
            <a:r>
              <a:rPr lang="en-US" altLang="en-US" sz="2100" b="0" u="sng" dirty="0"/>
              <a:t>contractor</a:t>
            </a:r>
            <a:r>
              <a:rPr lang="en-US" altLang="en-US" sz="2100" b="0" dirty="0"/>
              <a:t> or </a:t>
            </a:r>
            <a:r>
              <a:rPr lang="en-US" altLang="en-US" sz="2100" b="0" u="sng" dirty="0"/>
              <a:t>customer</a:t>
            </a:r>
            <a:r>
              <a:rPr lang="en-US" altLang="en-US" sz="2100" b="0" dirty="0"/>
              <a:t>.</a:t>
            </a:r>
          </a:p>
          <a:p>
            <a:pPr>
              <a:defRPr/>
            </a:pPr>
            <a:endParaRPr lang="en-US" altLang="en-US" sz="2100" b="0" dirty="0"/>
          </a:p>
          <a:p>
            <a:pPr>
              <a:defRPr/>
            </a:pPr>
            <a:r>
              <a:rPr lang="en-US" altLang="en-US" sz="2100" b="0" dirty="0"/>
              <a:t>Supervisors MUST take </a:t>
            </a:r>
            <a:r>
              <a:rPr lang="en-US" altLang="en-US" sz="2100" b="0" u="sng" dirty="0"/>
              <a:t>prompt</a:t>
            </a:r>
            <a:r>
              <a:rPr lang="en-US" altLang="en-US" sz="2100" b="0" dirty="0"/>
              <a:t> and appropriate corrective action. “That’s just the way they are” is not an acceptable response.</a:t>
            </a:r>
          </a:p>
        </p:txBody>
      </p:sp>
      <p:sp>
        <p:nvSpPr>
          <p:cNvPr id="3" name="Title 2"/>
          <p:cNvSpPr>
            <a:spLocks noGrp="1"/>
          </p:cNvSpPr>
          <p:nvPr>
            <p:ph type="title"/>
          </p:nvPr>
        </p:nvSpPr>
        <p:spPr/>
        <p:txBody>
          <a:bodyPr/>
          <a:lstStyle/>
          <a:p>
            <a:r>
              <a:rPr lang="en-US" dirty="0" smtClean="0"/>
              <a:t>HARASSMENT/HOSTILE WORK ENVIRONMENT</a:t>
            </a:r>
            <a:endParaRPr lang="en-US" dirty="0"/>
          </a:p>
        </p:txBody>
      </p:sp>
    </p:spTree>
    <p:extLst>
      <p:ext uri="{BB962C8B-B14F-4D97-AF65-F5344CB8AC3E}">
        <p14:creationId xmlns:p14="http://schemas.microsoft.com/office/powerpoint/2010/main" val="1901040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32237"/>
            <a:ext cx="8229600" cy="3818238"/>
          </a:xfrm>
        </p:spPr>
        <p:txBody>
          <a:bodyPr anchor="ctr"/>
          <a:lstStyle/>
          <a:p>
            <a:pPr marL="257175" indent="-257175">
              <a:spcAft>
                <a:spcPts val="450"/>
              </a:spcAft>
              <a:buFont typeface="Wingdings" panose="05000000000000000000" pitchFamily="2" charset="2"/>
              <a:buChar char="v"/>
            </a:pPr>
            <a:r>
              <a:rPr lang="en-US" sz="2100" b="0" dirty="0"/>
              <a:t>If you feel that you have been harassed you should </a:t>
            </a:r>
            <a:r>
              <a:rPr lang="en-US" sz="2100" b="0" u="sng" dirty="0"/>
              <a:t>take action</a:t>
            </a:r>
            <a:r>
              <a:rPr lang="en-US" sz="2100" b="0" dirty="0"/>
              <a:t> as soon as possible</a:t>
            </a:r>
          </a:p>
          <a:p>
            <a:pPr marL="257175" indent="-257175">
              <a:spcAft>
                <a:spcPts val="450"/>
              </a:spcAft>
              <a:buFont typeface="Wingdings" panose="05000000000000000000" pitchFamily="2" charset="2"/>
              <a:buChar char="v"/>
            </a:pPr>
            <a:r>
              <a:rPr lang="en-US" sz="2100" b="0" u="sng" dirty="0"/>
              <a:t>If you feel comfortable</a:t>
            </a:r>
            <a:r>
              <a:rPr lang="en-US" sz="2100" b="0" dirty="0"/>
              <a:t> enough to talk with the person you feel has harassed you, let them know that their conduct toward you is unwelcome, unacceptable, and must not continue</a:t>
            </a:r>
          </a:p>
          <a:p>
            <a:pPr marL="257175" indent="-257175">
              <a:spcAft>
                <a:spcPts val="450"/>
              </a:spcAft>
              <a:buFont typeface="Wingdings" panose="05000000000000000000" pitchFamily="2" charset="2"/>
              <a:buChar char="v"/>
            </a:pPr>
            <a:r>
              <a:rPr lang="en-US" sz="2100" b="0" dirty="0"/>
              <a:t>Report the incident to your supervisor (the CO should also be notified of all allegations of harassment)</a:t>
            </a:r>
          </a:p>
          <a:p>
            <a:pPr marL="257175" indent="-257175">
              <a:buFont typeface="Wingdings" panose="05000000000000000000" pitchFamily="2" charset="2"/>
              <a:buChar char="v"/>
            </a:pPr>
            <a:r>
              <a:rPr lang="en-US" sz="2100" b="0" dirty="0"/>
              <a:t>Document every incident in writing, with details about the other </a:t>
            </a:r>
            <a:br>
              <a:rPr lang="en-US" sz="2100" b="0" dirty="0"/>
            </a:br>
            <a:r>
              <a:rPr lang="en-US" sz="2100" b="0" dirty="0"/>
              <a:t>person’s behavior and how you responded to it</a:t>
            </a:r>
          </a:p>
        </p:txBody>
      </p:sp>
      <p:sp>
        <p:nvSpPr>
          <p:cNvPr id="3" name="Title 2"/>
          <p:cNvSpPr>
            <a:spLocks noGrp="1"/>
          </p:cNvSpPr>
          <p:nvPr>
            <p:ph type="title"/>
          </p:nvPr>
        </p:nvSpPr>
        <p:spPr/>
        <p:txBody>
          <a:bodyPr/>
          <a:lstStyle/>
          <a:p>
            <a:r>
              <a:rPr lang="en-US" dirty="0" smtClean="0"/>
              <a:t>INDIVIDUAL RESPONSIBILITIES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2855" y="4451810"/>
            <a:ext cx="1630820" cy="1621628"/>
          </a:xfrm>
          <a:prstGeom prst="rect">
            <a:avLst/>
          </a:prstGeom>
        </p:spPr>
      </p:pic>
    </p:spTree>
    <p:extLst>
      <p:ext uri="{BB962C8B-B14F-4D97-AF65-F5344CB8AC3E}">
        <p14:creationId xmlns:p14="http://schemas.microsoft.com/office/powerpoint/2010/main" val="3019976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3326"/>
            <a:ext cx="8229600" cy="2495992"/>
          </a:xfrm>
        </p:spPr>
        <p:txBody>
          <a:bodyPr anchor="ctr"/>
          <a:lstStyle/>
          <a:p>
            <a:pPr marL="342900" indent="-342900">
              <a:buFont typeface="Wingdings" panose="05000000000000000000" pitchFamily="2" charset="2"/>
              <a:buChar char="v"/>
            </a:pPr>
            <a:r>
              <a:rPr lang="en-US" sz="2400" dirty="0"/>
              <a:t>Command or Management Investigation</a:t>
            </a:r>
          </a:p>
          <a:p>
            <a:pPr lvl="1"/>
            <a:r>
              <a:rPr lang="en-US" sz="2100" dirty="0"/>
              <a:t>CO is notified by management or EEO office</a:t>
            </a:r>
          </a:p>
          <a:p>
            <a:pPr lvl="1"/>
            <a:r>
              <a:rPr lang="en-US" sz="2100" dirty="0"/>
              <a:t>Either CO or </a:t>
            </a:r>
            <a:r>
              <a:rPr lang="en-US" sz="2100" dirty="0" err="1"/>
              <a:t>Dept</a:t>
            </a:r>
            <a:r>
              <a:rPr lang="en-US" sz="2100" dirty="0"/>
              <a:t> Head assigns an investigator</a:t>
            </a:r>
          </a:p>
          <a:p>
            <a:pPr lvl="1"/>
            <a:r>
              <a:rPr lang="en-US" sz="2100" dirty="0"/>
              <a:t>Investigator provides report &amp; decision is made</a:t>
            </a:r>
            <a:br>
              <a:rPr lang="en-US" sz="2100" dirty="0"/>
            </a:br>
            <a:endParaRPr lang="en-US" sz="2100" dirty="0"/>
          </a:p>
          <a:p>
            <a:pPr marL="342900" indent="-342900">
              <a:buFont typeface="Wingdings" panose="05000000000000000000" pitchFamily="2" charset="2"/>
              <a:buChar char="v"/>
            </a:pPr>
            <a:r>
              <a:rPr lang="en-US" sz="2400" dirty="0"/>
              <a:t>EEO Complaint</a:t>
            </a:r>
          </a:p>
        </p:txBody>
      </p:sp>
      <p:sp>
        <p:nvSpPr>
          <p:cNvPr id="3" name="Title 2"/>
          <p:cNvSpPr>
            <a:spLocks noGrp="1"/>
          </p:cNvSpPr>
          <p:nvPr>
            <p:ph type="title"/>
          </p:nvPr>
        </p:nvSpPr>
        <p:spPr/>
        <p:txBody>
          <a:bodyPr/>
          <a:lstStyle/>
          <a:p>
            <a:r>
              <a:rPr lang="en-US" dirty="0" smtClean="0"/>
              <a:t>AVENUES TO ADDRESS HARASSMENT</a:t>
            </a:r>
            <a:endParaRPr lang="en-US" dirty="0"/>
          </a:p>
        </p:txBody>
      </p:sp>
      <p:pic>
        <p:nvPicPr>
          <p:cNvPr id="4" name="Picture 2" descr="Image result for complai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3769" y="4099318"/>
            <a:ext cx="4033134" cy="1568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023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lstStyle/>
          <a:p>
            <a:pPr algn="ctr"/>
            <a:r>
              <a:rPr lang="en-US" sz="4050" dirty="0"/>
              <a:t>Individuals with Disabilities</a:t>
            </a:r>
          </a:p>
          <a:p>
            <a:pPr algn="ctr"/>
            <a:r>
              <a:rPr lang="en-US" sz="4050" dirty="0"/>
              <a:t>&amp; </a:t>
            </a:r>
          </a:p>
          <a:p>
            <a:pPr algn="ctr"/>
            <a:r>
              <a:rPr lang="en-US" sz="4050" dirty="0"/>
              <a:t>Reasonable Accommodations</a:t>
            </a:r>
          </a:p>
        </p:txBody>
      </p:sp>
      <p:sp>
        <p:nvSpPr>
          <p:cNvPr id="3" name="Title 2"/>
          <p:cNvSpPr>
            <a:spLocks noGrp="1"/>
          </p:cNvSpPr>
          <p:nvPr>
            <p:ph type="title"/>
          </p:nvPr>
        </p:nvSpPr>
        <p:spPr/>
        <p:txBody>
          <a:bodyPr/>
          <a:lstStyle/>
          <a:p>
            <a:r>
              <a:rPr lang="en-US" dirty="0" smtClean="0"/>
              <a:t>DISABILITY &amp; REASONABLE ACCOMMODATIONS</a:t>
            </a:r>
            <a:endParaRPr lang="en-US" dirty="0"/>
          </a:p>
        </p:txBody>
      </p:sp>
    </p:spTree>
    <p:extLst>
      <p:ext uri="{BB962C8B-B14F-4D97-AF65-F5344CB8AC3E}">
        <p14:creationId xmlns:p14="http://schemas.microsoft.com/office/powerpoint/2010/main" val="14803190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57401"/>
            <a:ext cx="8229600" cy="3394472"/>
          </a:xfrm>
        </p:spPr>
        <p:txBody>
          <a:bodyPr/>
          <a:lstStyle/>
          <a:p>
            <a:pPr marL="257175" indent="-257175">
              <a:buFont typeface="Wingdings" panose="05000000000000000000" pitchFamily="2" charset="2"/>
              <a:buChar char="v"/>
            </a:pPr>
            <a:r>
              <a:rPr lang="en-US" sz="2100" dirty="0"/>
              <a:t>Three-part definition:</a:t>
            </a:r>
          </a:p>
          <a:p>
            <a:pPr marL="814388" lvl="1" indent="-257175">
              <a:spcBef>
                <a:spcPts val="1350"/>
              </a:spcBef>
              <a:buFont typeface="Wingdings" panose="05000000000000000000" pitchFamily="2" charset="2"/>
              <a:buChar char="v"/>
            </a:pPr>
            <a:r>
              <a:rPr lang="en-US" sz="2100" dirty="0"/>
              <a:t>A physical or mental impairment that </a:t>
            </a:r>
            <a:r>
              <a:rPr lang="en-US" sz="2100" dirty="0">
                <a:solidFill>
                  <a:srgbClr val="FF0000"/>
                </a:solidFill>
              </a:rPr>
              <a:t>substantially limits </a:t>
            </a:r>
            <a:br>
              <a:rPr lang="en-US" sz="2100" dirty="0">
                <a:solidFill>
                  <a:srgbClr val="FF0000"/>
                </a:solidFill>
              </a:rPr>
            </a:br>
            <a:r>
              <a:rPr lang="en-US" sz="2100" dirty="0"/>
              <a:t>one or more major life activities;</a:t>
            </a:r>
          </a:p>
          <a:p>
            <a:pPr marL="814388" lvl="1" indent="-257175">
              <a:spcBef>
                <a:spcPts val="1350"/>
              </a:spcBef>
              <a:buFont typeface="Wingdings" panose="05000000000000000000" pitchFamily="2" charset="2"/>
              <a:buChar char="v"/>
            </a:pPr>
            <a:r>
              <a:rPr lang="en-US" sz="2100" dirty="0"/>
              <a:t>A record of having such an impairment;</a:t>
            </a:r>
          </a:p>
          <a:p>
            <a:pPr marL="814388" lvl="1" indent="-257175">
              <a:spcBef>
                <a:spcPts val="1350"/>
              </a:spcBef>
              <a:buFont typeface="Wingdings" panose="05000000000000000000" pitchFamily="2" charset="2"/>
              <a:buChar char="v"/>
            </a:pPr>
            <a:r>
              <a:rPr lang="en-US" sz="2100" dirty="0"/>
              <a:t>Being regarded as having a disability</a:t>
            </a:r>
          </a:p>
        </p:txBody>
      </p:sp>
      <p:sp>
        <p:nvSpPr>
          <p:cNvPr id="3" name="Title 2"/>
          <p:cNvSpPr>
            <a:spLocks noGrp="1"/>
          </p:cNvSpPr>
          <p:nvPr>
            <p:ph type="title"/>
          </p:nvPr>
        </p:nvSpPr>
        <p:spPr/>
        <p:txBody>
          <a:bodyPr/>
          <a:lstStyle/>
          <a:p>
            <a:r>
              <a:rPr lang="en-US" dirty="0" smtClean="0"/>
              <a:t>DISABILITY</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9162" y="3003288"/>
            <a:ext cx="2841459" cy="2841459"/>
          </a:xfrm>
          <a:prstGeom prst="rect">
            <a:avLst/>
          </a:prstGeom>
        </p:spPr>
      </p:pic>
    </p:spTree>
    <p:extLst>
      <p:ext uri="{BB962C8B-B14F-4D97-AF65-F5344CB8AC3E}">
        <p14:creationId xmlns:p14="http://schemas.microsoft.com/office/powerpoint/2010/main" val="2447343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7814" y="228600"/>
            <a:ext cx="4808372" cy="430887"/>
          </a:xfrm>
        </p:spPr>
        <p:txBody>
          <a:bodyPr/>
          <a:lstStyle/>
          <a:p>
            <a:r>
              <a:rPr lang="en-US" dirty="0">
                <a:latin typeface="Times New Roman" panose="02020603050405020304" pitchFamily="18" charset="0"/>
                <a:cs typeface="Times New Roman" panose="02020603050405020304" pitchFamily="18" charset="0"/>
              </a:rPr>
              <a:t>How to Report SPAM Email</a:t>
            </a:r>
          </a:p>
        </p:txBody>
      </p:sp>
      <p:sp>
        <p:nvSpPr>
          <p:cNvPr id="3" name="Text Placeholder 2"/>
          <p:cNvSpPr>
            <a:spLocks noGrp="1"/>
          </p:cNvSpPr>
          <p:nvPr>
            <p:ph type="body" idx="1"/>
          </p:nvPr>
        </p:nvSpPr>
        <p:spPr>
          <a:xfrm>
            <a:off x="562927" y="1143000"/>
            <a:ext cx="8068309" cy="4616648"/>
          </a:xfrm>
        </p:spPr>
        <p:txBody>
          <a:bodyPr/>
          <a:lstStyle/>
          <a:p>
            <a:pPr marL="342900" indent="-342900">
              <a:buFont typeface="Arial" panose="020B0604020202020204" pitchFamily="34" charset="0"/>
              <a:buChar char="•"/>
            </a:pPr>
            <a:r>
              <a:rPr lang="en-US" dirty="0"/>
              <a:t>Without opening the message, select the message in your Inbox.</a:t>
            </a:r>
          </a:p>
          <a:p>
            <a:pPr marL="342900" indent="-342900">
              <a:buFont typeface="Arial" panose="020B0604020202020204" pitchFamily="34" charset="0"/>
              <a:buChar char="•"/>
            </a:pPr>
            <a:r>
              <a:rPr lang="en-US" dirty="0"/>
              <a:t>In the Respond section, click More | Forward as Attachment.</a:t>
            </a:r>
          </a:p>
          <a:p>
            <a:pPr marL="342900" indent="-342900">
              <a:buFont typeface="Arial" panose="020B0604020202020204" pitchFamily="34" charset="0"/>
              <a:buChar char="•"/>
            </a:pPr>
            <a:r>
              <a:rPr lang="en-US" dirty="0"/>
              <a:t>To open the Microsoft Exchange Global Address List (GAL), click To and type the appropriate email address:  NMCI_SPAM@navy.mil</a:t>
            </a:r>
          </a:p>
          <a:p>
            <a:pPr marL="342900" indent="-342900">
              <a:buFont typeface="Arial" panose="020B0604020202020204" pitchFamily="34" charset="0"/>
              <a:buChar char="•"/>
            </a:pPr>
            <a:r>
              <a:rPr lang="en-US" dirty="0"/>
              <a:t>Click Send.</a:t>
            </a:r>
          </a:p>
          <a:p>
            <a:pPr marL="342900" indent="-342900">
              <a:buFont typeface="Arial" panose="020B0604020202020204" pitchFamily="34" charset="0"/>
              <a:buChar char="•"/>
            </a:pPr>
            <a:r>
              <a:rPr lang="en-US" dirty="0"/>
              <a:t>Delete the message from your Inbox.</a:t>
            </a:r>
          </a:p>
          <a:p>
            <a:pPr marL="342900" indent="-342900">
              <a:buFont typeface="Arial" panose="020B0604020202020204" pitchFamily="34" charset="0"/>
              <a:buChar char="•"/>
            </a:pPr>
            <a:r>
              <a:rPr lang="en-US" dirty="0"/>
              <a:t>Delete the message you just sent from your Sent Items</a:t>
            </a:r>
          </a:p>
          <a:p>
            <a:pPr marL="342900" indent="-342900">
              <a:buFont typeface="Arial" panose="020B0604020202020204" pitchFamily="34" charset="0"/>
              <a:buChar char="•"/>
            </a:pPr>
            <a:r>
              <a:rPr lang="en-US" dirty="0"/>
              <a:t>Delete both the spam message and your sent message from your Deleted Items</a:t>
            </a:r>
          </a:p>
          <a:p>
            <a:r>
              <a:rPr lang="en-US" dirty="0"/>
              <a:t> </a:t>
            </a:r>
          </a:p>
          <a:p>
            <a:pPr marL="342900" indent="-342900">
              <a:buFont typeface="Arial" panose="020B0604020202020204" pitchFamily="34" charset="0"/>
              <a:buChar char="•"/>
            </a:pPr>
            <a:r>
              <a:rPr lang="en-US" dirty="0"/>
              <a:t>ASSISTANCE:  Contact the NMCI Service Desk at 1-866-THE-NMCI (1-866-843-6624) or by e-mail at ServiceDesk_Navy@nmci-isf.com.</a:t>
            </a:r>
          </a:p>
          <a:p>
            <a:r>
              <a:rPr lang="en-US" dirty="0"/>
              <a:t> </a:t>
            </a:r>
          </a:p>
          <a:p>
            <a:endParaRPr lang="en-US" dirty="0"/>
          </a:p>
        </p:txBody>
      </p:sp>
      <p:sp>
        <p:nvSpPr>
          <p:cNvPr id="4" name="Slide Number Placeholder 3">
            <a:extLst>
              <a:ext uri="{FF2B5EF4-FFF2-40B4-BE49-F238E27FC236}">
                <a16:creationId xmlns:a16="http://schemas.microsoft.com/office/drawing/2014/main" id="{A9F16938-156D-44B3-A6ED-DE51865717F8}"/>
              </a:ext>
            </a:extLst>
          </p:cNvPr>
          <p:cNvSpPr>
            <a:spLocks noGrp="1"/>
          </p:cNvSpPr>
          <p:nvPr>
            <p:ph type="sldNum" sz="quarter" idx="7"/>
          </p:nvPr>
        </p:nvSpPr>
        <p:spPr>
          <a:xfrm>
            <a:off x="8657080" y="6357028"/>
            <a:ext cx="182119" cy="196171"/>
          </a:xfrm>
        </p:spPr>
        <p:txBody>
          <a:body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1000" b="0" i="0" u="none" strike="noStrike" kern="1200" cap="none" spc="-5" normalizeH="0" baseline="0" noProof="0" smtClean="0">
                <a:ln>
                  <a:noFill/>
                </a:ln>
                <a:solidFill>
                  <a:prstClr val="black"/>
                </a:solidFill>
                <a:effectLst/>
                <a:uLnTx/>
                <a:uFillTx/>
                <a:latin typeface="Arial"/>
                <a:ea typeface="+mn-ea"/>
                <a:cs typeface="Arial"/>
              </a:rPr>
              <a:pPr marL="2540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5"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52168730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REASONABLE ACCOMMODATIONS</a:t>
            </a:r>
            <a:endParaRPr lang="en-US" dirty="0"/>
          </a:p>
        </p:txBody>
      </p:sp>
      <p:sp>
        <p:nvSpPr>
          <p:cNvPr id="4" name="Content Placeholder 1"/>
          <p:cNvSpPr>
            <a:spLocks noGrp="1"/>
          </p:cNvSpPr>
          <p:nvPr>
            <p:ph idx="1"/>
          </p:nvPr>
        </p:nvSpPr>
        <p:spPr/>
        <p:txBody>
          <a:bodyPr/>
          <a:lstStyle/>
          <a:p>
            <a:pPr algn="ctr"/>
            <a:r>
              <a:rPr lang="en-US" sz="2700" dirty="0"/>
              <a:t>What is a Reasonable Accommodation (RA)?</a:t>
            </a:r>
          </a:p>
          <a:p>
            <a:pPr algn="ctr"/>
            <a:endParaRPr lang="en-US" dirty="0"/>
          </a:p>
          <a:p>
            <a:pPr algn="ctr">
              <a:spcBef>
                <a:spcPts val="900"/>
              </a:spcBef>
            </a:pPr>
            <a:r>
              <a:rPr lang="en-US" sz="2700" b="0" dirty="0"/>
              <a:t>Any change to a job, the work environment, or the way things are usually done that allows an individual with a disability to </a:t>
            </a:r>
            <a:r>
              <a:rPr lang="en-US" sz="2700" b="0" u="sng" dirty="0"/>
              <a:t>apply</a:t>
            </a:r>
            <a:r>
              <a:rPr lang="en-US" sz="2700" b="0" dirty="0"/>
              <a:t> for a job, </a:t>
            </a:r>
            <a:r>
              <a:rPr lang="en-US" sz="2700" b="0" u="sng" dirty="0"/>
              <a:t>perform</a:t>
            </a:r>
            <a:r>
              <a:rPr lang="en-US" sz="2700" b="0" dirty="0"/>
              <a:t> job functions, or enjoy equal access to </a:t>
            </a:r>
            <a:r>
              <a:rPr lang="en-US" sz="2700" b="0" u="sng" dirty="0"/>
              <a:t>benefits</a:t>
            </a:r>
            <a:r>
              <a:rPr lang="en-US" sz="2700" b="0" dirty="0"/>
              <a:t> available to other individuals in the workplace.</a:t>
            </a:r>
          </a:p>
          <a:p>
            <a:pPr marL="257175" indent="-257175">
              <a:buFont typeface="Wingdings" panose="05000000000000000000" pitchFamily="2" charset="2"/>
              <a:buChar char="v"/>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697" y="4758875"/>
            <a:ext cx="4340605" cy="1367290"/>
          </a:xfrm>
          <a:prstGeom prst="rect">
            <a:avLst/>
          </a:prstGeom>
        </p:spPr>
      </p:pic>
    </p:spTree>
    <p:extLst>
      <p:ext uri="{BB962C8B-B14F-4D97-AF65-F5344CB8AC3E}">
        <p14:creationId xmlns:p14="http://schemas.microsoft.com/office/powerpoint/2010/main" val="2690554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REASONABLE ACCOMMODATIONS</a:t>
            </a:r>
            <a:endParaRPr lang="en-US" dirty="0"/>
          </a:p>
        </p:txBody>
      </p:sp>
      <p:sp>
        <p:nvSpPr>
          <p:cNvPr id="4" name="Content Placeholder 1"/>
          <p:cNvSpPr>
            <a:spLocks noGrp="1"/>
          </p:cNvSpPr>
          <p:nvPr>
            <p:ph idx="1"/>
          </p:nvPr>
        </p:nvSpPr>
        <p:spPr/>
        <p:txBody>
          <a:bodyPr/>
          <a:lstStyle/>
          <a:p>
            <a:pPr marL="257175" indent="-257175">
              <a:buFont typeface="Wingdings" panose="05000000000000000000" pitchFamily="2" charset="2"/>
              <a:buChar char="v"/>
            </a:pPr>
            <a:r>
              <a:rPr lang="en-US" sz="2100" dirty="0"/>
              <a:t>Reasonable Accommodations (RAs) are modifications or adjustments for:</a:t>
            </a:r>
          </a:p>
          <a:p>
            <a:pPr marL="814388" lvl="1" indent="-257175">
              <a:spcBef>
                <a:spcPts val="1200"/>
              </a:spcBef>
              <a:buFont typeface="Wingdings" panose="05000000000000000000" pitchFamily="2" charset="2"/>
              <a:buChar char="v"/>
            </a:pPr>
            <a:r>
              <a:rPr lang="en-US" sz="2100" b="1" dirty="0"/>
              <a:t>Job application process </a:t>
            </a:r>
            <a:r>
              <a:rPr lang="en-US" sz="2100" dirty="0"/>
              <a:t>(screen-reader compatible, alternate formats)</a:t>
            </a:r>
          </a:p>
          <a:p>
            <a:pPr marL="814388" lvl="1" indent="-257175">
              <a:spcBef>
                <a:spcPts val="1200"/>
              </a:spcBef>
              <a:buFont typeface="Wingdings" panose="05000000000000000000" pitchFamily="2" charset="2"/>
              <a:buChar char="v"/>
            </a:pPr>
            <a:r>
              <a:rPr lang="en-US" sz="2100" dirty="0"/>
              <a:t>Performing the </a:t>
            </a:r>
            <a:r>
              <a:rPr lang="en-US" sz="2100" b="1" dirty="0"/>
              <a:t>essential functions </a:t>
            </a:r>
            <a:r>
              <a:rPr lang="en-US" sz="2100" dirty="0"/>
              <a:t>of the job (interpreters, readers, computer software/hardware)</a:t>
            </a:r>
          </a:p>
          <a:p>
            <a:pPr marL="814388" lvl="1" indent="-257175">
              <a:spcBef>
                <a:spcPts val="1200"/>
              </a:spcBef>
              <a:buFont typeface="Wingdings" panose="05000000000000000000" pitchFamily="2" charset="2"/>
              <a:buChar char="v"/>
            </a:pPr>
            <a:r>
              <a:rPr lang="en-US" sz="2100" b="1" dirty="0"/>
              <a:t>Removing physical barriers </a:t>
            </a:r>
            <a:r>
              <a:rPr lang="en-US" sz="2100" dirty="0"/>
              <a:t>to enable employees with disabilities to enjoy equal benefits and privileges (office, cafeteria, etc. that comply with Federal Accessibility Standards)</a:t>
            </a:r>
          </a:p>
          <a:p>
            <a:pPr marL="814388" lvl="1" indent="-257175">
              <a:buFont typeface="Wingdings" panose="05000000000000000000" pitchFamily="2" charset="2"/>
              <a:buChar char="v"/>
            </a:pPr>
            <a:endParaRPr lang="en-US" dirty="0" smtClean="0"/>
          </a:p>
          <a:p>
            <a:pPr marL="257175" indent="-257175">
              <a:buFont typeface="Wingdings" panose="05000000000000000000" pitchFamily="2" charset="2"/>
              <a:buChar char="v"/>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7388" y="4226011"/>
            <a:ext cx="2180968" cy="2180968"/>
          </a:xfrm>
          <a:prstGeom prst="rect">
            <a:avLst/>
          </a:prstGeom>
        </p:spPr>
      </p:pic>
    </p:spTree>
    <p:extLst>
      <p:ext uri="{BB962C8B-B14F-4D97-AF65-F5344CB8AC3E}">
        <p14:creationId xmlns:p14="http://schemas.microsoft.com/office/powerpoint/2010/main" val="2549277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05879"/>
            <a:ext cx="8229600" cy="4346639"/>
          </a:xfrm>
        </p:spPr>
        <p:txBody>
          <a:bodyPr/>
          <a:lstStyle/>
          <a:p>
            <a:r>
              <a:rPr lang="en-US" dirty="0" smtClean="0"/>
              <a:t>Who can request a reasonable accommodation (RA)?</a:t>
            </a:r>
          </a:p>
          <a:p>
            <a:pPr marL="814388" lvl="1" indent="-257175">
              <a:buFont typeface="Wingdings" panose="05000000000000000000" pitchFamily="2" charset="2"/>
              <a:buChar char="v"/>
            </a:pPr>
            <a:r>
              <a:rPr lang="en-US" sz="2100" dirty="0"/>
              <a:t>An </a:t>
            </a:r>
            <a:r>
              <a:rPr lang="en-US" sz="2100" u="sng" dirty="0"/>
              <a:t>employee</a:t>
            </a:r>
            <a:r>
              <a:rPr lang="en-US" sz="2100" dirty="0"/>
              <a:t>, </a:t>
            </a:r>
            <a:r>
              <a:rPr lang="en-US" sz="2100" u="sng" dirty="0"/>
              <a:t>family member</a:t>
            </a:r>
            <a:r>
              <a:rPr lang="en-US" sz="2100" dirty="0"/>
              <a:t>, or </a:t>
            </a:r>
            <a:r>
              <a:rPr lang="en-US" sz="2100" u="sng" dirty="0"/>
              <a:t>representative</a:t>
            </a:r>
            <a:r>
              <a:rPr lang="en-US" sz="2100" dirty="0"/>
              <a:t> of the employee may let the employer know that (s)he needs an adjustment or change at work for a reason related to a medical condition</a:t>
            </a:r>
          </a:p>
          <a:p>
            <a:pPr lvl="1" indent="0">
              <a:buNone/>
            </a:pPr>
            <a:endParaRPr lang="en-US" sz="600" dirty="0"/>
          </a:p>
          <a:p>
            <a:pPr marL="814388" lvl="1" indent="-257175">
              <a:buFont typeface="Wingdings" panose="05000000000000000000" pitchFamily="2" charset="2"/>
              <a:buChar char="v"/>
            </a:pPr>
            <a:r>
              <a:rPr lang="en-US" sz="2100" dirty="0"/>
              <a:t>A </a:t>
            </a:r>
            <a:r>
              <a:rPr lang="en-US" sz="2100" u="sng" dirty="0"/>
              <a:t>supervisor</a:t>
            </a:r>
            <a:r>
              <a:rPr lang="en-US" sz="2100" dirty="0"/>
              <a:t> when (s)he:</a:t>
            </a:r>
          </a:p>
          <a:p>
            <a:pPr marL="1114425" lvl="2" indent="-257175">
              <a:buFont typeface="Wingdings" panose="05000000000000000000" pitchFamily="2" charset="2"/>
              <a:buChar char="v"/>
            </a:pPr>
            <a:r>
              <a:rPr lang="en-US" sz="1800" dirty="0"/>
              <a:t>Knows that the employee has a disability,</a:t>
            </a:r>
          </a:p>
          <a:p>
            <a:pPr marL="1114425" lvl="2" indent="-257175">
              <a:buFont typeface="Wingdings" panose="05000000000000000000" pitchFamily="2" charset="2"/>
              <a:buChar char="v"/>
            </a:pPr>
            <a:r>
              <a:rPr lang="en-US" sz="1800" dirty="0"/>
              <a:t>Knows, or has reason to know, that the employee is experiencing workplace problems because of a disability,</a:t>
            </a:r>
          </a:p>
          <a:p>
            <a:pPr marL="1114425" lvl="2" indent="-257175">
              <a:buFont typeface="Wingdings" panose="05000000000000000000" pitchFamily="2" charset="2"/>
              <a:buChar char="v"/>
            </a:pPr>
            <a:r>
              <a:rPr lang="en-US" sz="1800" dirty="0"/>
              <a:t>Knows, or has reason to know, that the disability prevents the employee from requesting a reasonable accommodation</a:t>
            </a:r>
            <a:endParaRPr lang="en-US" sz="800" dirty="0"/>
          </a:p>
          <a:p>
            <a:pPr lvl="2" indent="0">
              <a:buNone/>
            </a:pPr>
            <a:endParaRPr lang="en-US" sz="600" dirty="0"/>
          </a:p>
          <a:p>
            <a:pPr marL="814388" lvl="1" indent="-257175">
              <a:buFont typeface="Wingdings" panose="05000000000000000000" pitchFamily="2" charset="2"/>
              <a:buChar char="v"/>
            </a:pPr>
            <a:r>
              <a:rPr lang="en-US" sz="2100" dirty="0"/>
              <a:t>An </a:t>
            </a:r>
            <a:r>
              <a:rPr lang="en-US" sz="2100" u="sng" dirty="0"/>
              <a:t>applicant</a:t>
            </a:r>
            <a:r>
              <a:rPr lang="en-US" sz="2100" dirty="0"/>
              <a:t> during the application process</a:t>
            </a:r>
          </a:p>
        </p:txBody>
      </p:sp>
      <p:sp>
        <p:nvSpPr>
          <p:cNvPr id="3" name="Title 2"/>
          <p:cNvSpPr>
            <a:spLocks noGrp="1"/>
          </p:cNvSpPr>
          <p:nvPr>
            <p:ph type="title"/>
          </p:nvPr>
        </p:nvSpPr>
        <p:spPr/>
        <p:txBody>
          <a:bodyPr/>
          <a:lstStyle/>
          <a:p>
            <a:r>
              <a:rPr lang="en-US" dirty="0" smtClean="0"/>
              <a:t>REASONABLE ACCOMMODATIONS (CONT’D)</a:t>
            </a:r>
            <a:endParaRPr lang="en-US" dirty="0"/>
          </a:p>
        </p:txBody>
      </p:sp>
    </p:spTree>
    <p:extLst>
      <p:ext uri="{BB962C8B-B14F-4D97-AF65-F5344CB8AC3E}">
        <p14:creationId xmlns:p14="http://schemas.microsoft.com/office/powerpoint/2010/main" val="477822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5473"/>
            <a:ext cx="8229600" cy="3394472"/>
          </a:xfrm>
        </p:spPr>
        <p:txBody>
          <a:bodyPr/>
          <a:lstStyle/>
          <a:p>
            <a:r>
              <a:rPr lang="en-US" dirty="0" smtClean="0"/>
              <a:t>How is a Reasonable Accommodation (RA) requested?</a:t>
            </a:r>
          </a:p>
          <a:p>
            <a:pPr marL="814388" lvl="1" indent="-257175">
              <a:buFont typeface="Wingdings" panose="05000000000000000000" pitchFamily="2" charset="2"/>
              <a:buChar char="v"/>
            </a:pPr>
            <a:r>
              <a:rPr lang="en-US" sz="1800" dirty="0"/>
              <a:t>A request does not have to be in writing</a:t>
            </a:r>
          </a:p>
          <a:p>
            <a:pPr marL="814388" lvl="1" indent="-257175">
              <a:buFont typeface="Wingdings" panose="05000000000000000000" pitchFamily="2" charset="2"/>
              <a:buChar char="v"/>
            </a:pPr>
            <a:r>
              <a:rPr lang="en-US" sz="1800" dirty="0"/>
              <a:t>There are no magic words – plain English, the words ‘reasonable accommodation’ need not be used</a:t>
            </a:r>
          </a:p>
          <a:p>
            <a:pPr lvl="1" indent="0">
              <a:buNone/>
            </a:pPr>
            <a:endParaRPr lang="en-US" sz="788" dirty="0" smtClean="0"/>
          </a:p>
          <a:p>
            <a:pPr lvl="1" indent="0">
              <a:buNone/>
            </a:pPr>
            <a:endParaRPr lang="en-US" sz="788" dirty="0"/>
          </a:p>
          <a:p>
            <a:pPr algn="ctr"/>
            <a:r>
              <a:rPr lang="en-US" dirty="0" smtClean="0"/>
              <a:t>When it is communicated by the employee or other appropriate individual that there is a need for an </a:t>
            </a:r>
            <a:r>
              <a:rPr lang="en-US" u="sng" dirty="0" smtClean="0"/>
              <a:t>adjustment or change</a:t>
            </a:r>
            <a:r>
              <a:rPr lang="en-US" dirty="0" smtClean="0"/>
              <a:t> at work for a reason related to a </a:t>
            </a:r>
            <a:r>
              <a:rPr lang="en-US" u="sng" dirty="0" smtClean="0"/>
              <a:t>medical condition</a:t>
            </a:r>
            <a:r>
              <a:rPr lang="en-US" dirty="0" smtClean="0"/>
              <a:t>, </a:t>
            </a:r>
          </a:p>
          <a:p>
            <a:pPr algn="ctr"/>
            <a:r>
              <a:rPr lang="en-US" dirty="0" smtClean="0"/>
              <a:t>the RA process begins.</a:t>
            </a:r>
            <a:endParaRPr lang="en-US" dirty="0"/>
          </a:p>
        </p:txBody>
      </p:sp>
      <p:sp>
        <p:nvSpPr>
          <p:cNvPr id="3" name="Title 2"/>
          <p:cNvSpPr>
            <a:spLocks noGrp="1"/>
          </p:cNvSpPr>
          <p:nvPr>
            <p:ph type="title"/>
          </p:nvPr>
        </p:nvSpPr>
        <p:spPr/>
        <p:txBody>
          <a:bodyPr/>
          <a:lstStyle/>
          <a:p>
            <a:r>
              <a:rPr lang="en-US" dirty="0" smtClean="0"/>
              <a:t>REASONABLE ACCOMMODATIONS (CONT’D)</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14" y="4280177"/>
            <a:ext cx="2601288" cy="1672256"/>
          </a:xfrm>
          <a:prstGeom prst="rect">
            <a:avLst/>
          </a:prstGeom>
        </p:spPr>
      </p:pic>
      <p:pic>
        <p:nvPicPr>
          <p:cNvPr id="1028" name="Picture 4" descr="244 start button icons - Iconfi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149" y="4485091"/>
            <a:ext cx="1262426" cy="1262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720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9105" y="1535210"/>
            <a:ext cx="8407695" cy="4902660"/>
          </a:xfrm>
        </p:spPr>
        <p:txBody>
          <a:bodyPr/>
          <a:lstStyle/>
          <a:p>
            <a:pPr>
              <a:spcAft>
                <a:spcPts val="900"/>
              </a:spcAft>
            </a:pPr>
            <a:r>
              <a:rPr lang="en-US" dirty="0" smtClean="0"/>
              <a:t>Once an RA request is made, the Agency has </a:t>
            </a:r>
            <a:r>
              <a:rPr lang="en-US" dirty="0" smtClean="0">
                <a:solidFill>
                  <a:srgbClr val="FF0000"/>
                </a:solidFill>
              </a:rPr>
              <a:t>45 calendar days </a:t>
            </a:r>
            <a:r>
              <a:rPr lang="en-US" dirty="0" smtClean="0"/>
              <a:t>to process</a:t>
            </a:r>
          </a:p>
          <a:p>
            <a:pPr marL="814388" lvl="1" indent="-257175">
              <a:buFont typeface="Wingdings" panose="05000000000000000000" pitchFamily="2" charset="2"/>
              <a:buChar char="v"/>
            </a:pPr>
            <a:r>
              <a:rPr lang="en-US" sz="2000" dirty="0"/>
              <a:t>Interactive discussion should begin immediately – a </a:t>
            </a:r>
            <a:r>
              <a:rPr lang="en-US" sz="2000" u="sng" dirty="0">
                <a:solidFill>
                  <a:srgbClr val="FF0000"/>
                </a:solidFill>
              </a:rPr>
              <a:t>continuous dialogue </a:t>
            </a:r>
            <a:r>
              <a:rPr lang="en-US" sz="2000" dirty="0"/>
              <a:t>throughout the RA process between the supervisor, the RA coordinator and the employee.</a:t>
            </a:r>
            <a:r>
              <a:rPr lang="en-US" sz="600" dirty="0"/>
              <a:t/>
            </a:r>
            <a:br>
              <a:rPr lang="en-US" sz="600" dirty="0"/>
            </a:br>
            <a:endParaRPr lang="en-US" sz="600" dirty="0"/>
          </a:p>
          <a:p>
            <a:pPr marL="814388" lvl="1" indent="-257175">
              <a:buFont typeface="Wingdings" panose="05000000000000000000" pitchFamily="2" charset="2"/>
              <a:buChar char="v"/>
            </a:pPr>
            <a:r>
              <a:rPr lang="en-US" sz="2000" dirty="0"/>
              <a:t>Request is forwarded to Reasonable Accommodation (RA) Coordinator</a:t>
            </a:r>
          </a:p>
          <a:p>
            <a:pPr marL="1114425" lvl="2" indent="-257175">
              <a:buFont typeface="Wingdings" panose="05000000000000000000" pitchFamily="2" charset="2"/>
              <a:buChar char="v"/>
            </a:pPr>
            <a:r>
              <a:rPr lang="en-US" sz="1600" dirty="0"/>
              <a:t>Depending on specific circumstances and/or the complexity of the RA request, other parties may be consulted at the discretion of the RA Coordinator, to include representative from HR office, CIO, OGC, safety, etc. to determine:</a:t>
            </a:r>
          </a:p>
          <a:p>
            <a:pPr marL="1457325" lvl="3" indent="-257175">
              <a:buFont typeface="Wingdings" panose="05000000000000000000" pitchFamily="2" charset="2"/>
              <a:buChar char="v"/>
            </a:pPr>
            <a:r>
              <a:rPr lang="en-US" sz="1600" dirty="0"/>
              <a:t>Whether the individual meets the definition of a </a:t>
            </a:r>
            <a:r>
              <a:rPr lang="en-US" sz="1600" u="sng" dirty="0"/>
              <a:t>qualified individual with a disability </a:t>
            </a:r>
            <a:r>
              <a:rPr lang="en-US" sz="1600" dirty="0"/>
              <a:t>(QIWD);</a:t>
            </a:r>
          </a:p>
          <a:p>
            <a:pPr marL="1457325" lvl="3" indent="-257175">
              <a:buFont typeface="Wingdings" panose="05000000000000000000" pitchFamily="2" charset="2"/>
              <a:buChar char="v"/>
            </a:pPr>
            <a:r>
              <a:rPr lang="en-US" sz="1600" dirty="0"/>
              <a:t>The medical condition, nature of the disability, and work-related functional limitations;</a:t>
            </a:r>
          </a:p>
          <a:p>
            <a:pPr marL="1457325" lvl="3" indent="-257175">
              <a:buFont typeface="Wingdings" panose="05000000000000000000" pitchFamily="2" charset="2"/>
              <a:buChar char="v"/>
            </a:pPr>
            <a:r>
              <a:rPr lang="en-US" sz="1600" dirty="0"/>
              <a:t>The doctor’s information as the disability of the employee and recommendation on accommodation</a:t>
            </a:r>
          </a:p>
          <a:p>
            <a:pPr marL="1457325" lvl="3" indent="-257175">
              <a:buFont typeface="Wingdings" panose="05000000000000000000" pitchFamily="2" charset="2"/>
              <a:buChar char="v"/>
            </a:pPr>
            <a:r>
              <a:rPr lang="en-US" sz="1600" dirty="0"/>
              <a:t>What the employee’s needs are</a:t>
            </a:r>
          </a:p>
          <a:p>
            <a:pPr marL="1457325" lvl="3" indent="-257175">
              <a:buFont typeface="Wingdings" panose="05000000000000000000" pitchFamily="2" charset="2"/>
              <a:buChar char="v"/>
            </a:pPr>
            <a:r>
              <a:rPr lang="en-US" sz="1600" dirty="0"/>
              <a:t>An effective accommodation</a:t>
            </a:r>
          </a:p>
        </p:txBody>
      </p:sp>
      <p:sp>
        <p:nvSpPr>
          <p:cNvPr id="3" name="Title 2"/>
          <p:cNvSpPr>
            <a:spLocks noGrp="1"/>
          </p:cNvSpPr>
          <p:nvPr>
            <p:ph type="title"/>
          </p:nvPr>
        </p:nvSpPr>
        <p:spPr/>
        <p:txBody>
          <a:bodyPr/>
          <a:lstStyle/>
          <a:p>
            <a:r>
              <a:rPr lang="en-US" dirty="0"/>
              <a:t>REASONABLE ACCOMMODATIONS (CONT’D)</a:t>
            </a:r>
          </a:p>
        </p:txBody>
      </p:sp>
    </p:spTree>
    <p:extLst>
      <p:ext uri="{BB962C8B-B14F-4D97-AF65-F5344CB8AC3E}">
        <p14:creationId xmlns:p14="http://schemas.microsoft.com/office/powerpoint/2010/main" val="2679674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87226"/>
            <a:ext cx="8229600" cy="3394472"/>
          </a:xfrm>
        </p:spPr>
        <p:txBody>
          <a:bodyPr/>
          <a:lstStyle/>
          <a:p>
            <a:r>
              <a:rPr lang="en-US" dirty="0" smtClean="0"/>
              <a:t>When is medical documentation required?</a:t>
            </a:r>
          </a:p>
          <a:p>
            <a:pPr marL="814388" lvl="1" indent="-257175">
              <a:buFont typeface="Wingdings" panose="05000000000000000000" pitchFamily="2" charset="2"/>
              <a:buChar char="v"/>
            </a:pPr>
            <a:r>
              <a:rPr lang="en-US" sz="1800" dirty="0"/>
              <a:t>When a disability and/or the need for accommodation is not obvious, </a:t>
            </a:r>
            <a:br>
              <a:rPr lang="en-US" sz="1800" dirty="0"/>
            </a:br>
            <a:r>
              <a:rPr lang="en-US" sz="1800" dirty="0"/>
              <a:t>management may ask the individual for medical documentation </a:t>
            </a:r>
            <a:br>
              <a:rPr lang="en-US" sz="1800" dirty="0"/>
            </a:br>
            <a:r>
              <a:rPr lang="en-US" sz="1800" dirty="0"/>
              <a:t>regarding his/her disability and functional limitations</a:t>
            </a:r>
            <a:endParaRPr lang="en-US" sz="600" dirty="0"/>
          </a:p>
          <a:p>
            <a:pPr lvl="1" indent="0">
              <a:buNone/>
            </a:pPr>
            <a:endParaRPr lang="en-US" sz="600" dirty="0"/>
          </a:p>
          <a:p>
            <a:pPr marL="814388" lvl="1" indent="-257175">
              <a:buFont typeface="Wingdings" panose="05000000000000000000" pitchFamily="2" charset="2"/>
              <a:buChar char="v"/>
            </a:pPr>
            <a:r>
              <a:rPr lang="en-US" sz="1800" dirty="0"/>
              <a:t>The employee has not previously provided sufficient medical </a:t>
            </a:r>
            <a:br>
              <a:rPr lang="en-US" sz="1800" dirty="0"/>
            </a:br>
            <a:r>
              <a:rPr lang="en-US" sz="1800" dirty="0"/>
              <a:t>documentation to substantiate that they have a disability and/or the need for the Reasonable Accommodation.</a:t>
            </a:r>
          </a:p>
        </p:txBody>
      </p:sp>
      <p:sp>
        <p:nvSpPr>
          <p:cNvPr id="3" name="Title 2"/>
          <p:cNvSpPr>
            <a:spLocks noGrp="1"/>
          </p:cNvSpPr>
          <p:nvPr>
            <p:ph type="title"/>
          </p:nvPr>
        </p:nvSpPr>
        <p:spPr/>
        <p:txBody>
          <a:bodyPr/>
          <a:lstStyle/>
          <a:p>
            <a:r>
              <a:rPr lang="en-US" dirty="0" smtClean="0"/>
              <a:t>REASONABLE ACCOMMODATIONS (CONT’D)</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054" y="1827568"/>
            <a:ext cx="1339703" cy="1345683"/>
          </a:xfrm>
          <a:prstGeom prst="rect">
            <a:avLst/>
          </a:prstGeom>
        </p:spPr>
      </p:pic>
      <p:sp>
        <p:nvSpPr>
          <p:cNvPr id="5" name="Octagon 4"/>
          <p:cNvSpPr/>
          <p:nvPr/>
        </p:nvSpPr>
        <p:spPr>
          <a:xfrm>
            <a:off x="3592639" y="4056623"/>
            <a:ext cx="2523956" cy="2356534"/>
          </a:xfrm>
          <a:prstGeom prst="octagon">
            <a:avLst/>
          </a:prstGeom>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Be aware that when medical documentation is requested, the clock stops and does not restart until we receive it.</a:t>
            </a:r>
          </a:p>
        </p:txBody>
      </p:sp>
    </p:spTree>
    <p:extLst>
      <p:ext uri="{BB962C8B-B14F-4D97-AF65-F5344CB8AC3E}">
        <p14:creationId xmlns:p14="http://schemas.microsoft.com/office/powerpoint/2010/main" val="3845344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32996"/>
            <a:ext cx="8229600" cy="3394472"/>
          </a:xfrm>
        </p:spPr>
        <p:txBody>
          <a:bodyPr/>
          <a:lstStyle/>
          <a:p>
            <a:r>
              <a:rPr lang="en-US" dirty="0" smtClean="0"/>
              <a:t>Decision to Accommodate</a:t>
            </a:r>
          </a:p>
          <a:p>
            <a:pPr marL="814388" lvl="1" indent="-257175">
              <a:buFont typeface="Wingdings" panose="05000000000000000000" pitchFamily="2" charset="2"/>
              <a:buChar char="v"/>
            </a:pPr>
            <a:r>
              <a:rPr lang="en-US" sz="1800" dirty="0"/>
              <a:t>A qualified employee with a disability is entitled to an </a:t>
            </a:r>
            <a:r>
              <a:rPr lang="en-US" sz="1800" b="1" u="sng" dirty="0">
                <a:solidFill>
                  <a:srgbClr val="FF0000"/>
                </a:solidFill>
              </a:rPr>
              <a:t>effective accommodation</a:t>
            </a:r>
            <a:r>
              <a:rPr lang="en-US" sz="1800" dirty="0"/>
              <a:t>,      not the accommodation of choice</a:t>
            </a:r>
          </a:p>
          <a:p>
            <a:pPr marL="1114425" lvl="2" indent="-257175">
              <a:buFont typeface="Wingdings" panose="05000000000000000000" pitchFamily="2" charset="2"/>
              <a:buChar char="v"/>
            </a:pPr>
            <a:r>
              <a:rPr lang="en-US" sz="1800" dirty="0"/>
              <a:t>Must be sufficient to meet job-related needs of the individual</a:t>
            </a:r>
          </a:p>
          <a:p>
            <a:pPr marL="1114425" lvl="2" indent="-257175">
              <a:buFont typeface="Wingdings" panose="05000000000000000000" pitchFamily="2" charset="2"/>
              <a:buChar char="v"/>
            </a:pPr>
            <a:r>
              <a:rPr lang="en-US" sz="1800" dirty="0"/>
              <a:t>Must remove workplace barrier(s) that impede employment benefits</a:t>
            </a:r>
          </a:p>
          <a:p>
            <a:pPr marL="814388" lvl="1" indent="-257175">
              <a:buFont typeface="Wingdings" panose="05000000000000000000" pitchFamily="2" charset="2"/>
              <a:buChar char="v"/>
            </a:pPr>
            <a:endParaRPr lang="en-US" sz="1800" dirty="0"/>
          </a:p>
          <a:p>
            <a:pPr marL="814388" lvl="1" indent="-257175">
              <a:buFont typeface="Wingdings" panose="05000000000000000000" pitchFamily="2" charset="2"/>
              <a:buChar char="v"/>
            </a:pPr>
            <a:r>
              <a:rPr lang="en-US" sz="1800" dirty="0"/>
              <a:t>The employee’s supervisor is responsible for the final decision</a:t>
            </a:r>
          </a:p>
        </p:txBody>
      </p:sp>
      <p:sp>
        <p:nvSpPr>
          <p:cNvPr id="3" name="Title 2"/>
          <p:cNvSpPr>
            <a:spLocks noGrp="1"/>
          </p:cNvSpPr>
          <p:nvPr>
            <p:ph type="title"/>
          </p:nvPr>
        </p:nvSpPr>
        <p:spPr/>
        <p:txBody>
          <a:bodyPr/>
          <a:lstStyle/>
          <a:p>
            <a:r>
              <a:rPr lang="en-US" dirty="0" smtClean="0"/>
              <a:t>REASONABLE ACCOMMODATIONS (CONT’D)</a:t>
            </a:r>
            <a:endParaRPr lang="en-US" dirty="0"/>
          </a:p>
        </p:txBody>
      </p:sp>
      <p:pic>
        <p:nvPicPr>
          <p:cNvPr id="2050" name="Picture 2" descr="The Rockefeller University » Accommod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9022" y="4300151"/>
            <a:ext cx="2585956" cy="1714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64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09938"/>
            <a:ext cx="8229600" cy="3394472"/>
          </a:xfrm>
        </p:spPr>
        <p:txBody>
          <a:bodyPr/>
          <a:lstStyle/>
          <a:p>
            <a:r>
              <a:rPr lang="en-US" dirty="0" smtClean="0"/>
              <a:t>Decision NOT to Accommodate</a:t>
            </a:r>
          </a:p>
          <a:p>
            <a:pPr marL="814388" lvl="1" indent="-257175">
              <a:buFont typeface="Wingdings" panose="05000000000000000000" pitchFamily="2" charset="2"/>
              <a:buChar char="v"/>
            </a:pPr>
            <a:r>
              <a:rPr lang="en-US" sz="1800" dirty="0"/>
              <a:t>An accommodation may be denied only when:</a:t>
            </a:r>
          </a:p>
          <a:p>
            <a:pPr marL="1114425" lvl="2" indent="-257175">
              <a:buFont typeface="Wingdings" panose="05000000000000000000" pitchFamily="2" charset="2"/>
              <a:buChar char="v"/>
            </a:pPr>
            <a:r>
              <a:rPr lang="en-US" sz="1800" dirty="0"/>
              <a:t>The individual is determined to not have a disability, as defined under the ADA/Rehab Act</a:t>
            </a:r>
          </a:p>
          <a:p>
            <a:pPr marL="1114425" lvl="2" indent="-257175">
              <a:buFont typeface="Wingdings" panose="05000000000000000000" pitchFamily="2" charset="2"/>
              <a:buChar char="v"/>
            </a:pPr>
            <a:r>
              <a:rPr lang="en-US" sz="1800" dirty="0"/>
              <a:t>The person cannot perform the </a:t>
            </a:r>
            <a:r>
              <a:rPr lang="en-US" sz="1800" b="1" dirty="0">
                <a:solidFill>
                  <a:srgbClr val="FF0000"/>
                </a:solidFill>
              </a:rPr>
              <a:t>essential functions </a:t>
            </a:r>
            <a:r>
              <a:rPr lang="en-US" sz="1800" dirty="0"/>
              <a:t>of the job with or without an accommodation, and reassignment efforts were unsuccessful</a:t>
            </a:r>
          </a:p>
          <a:p>
            <a:pPr marL="1114425" lvl="2" indent="-257175">
              <a:buFont typeface="Wingdings" panose="05000000000000000000" pitchFamily="2" charset="2"/>
              <a:buChar char="v"/>
            </a:pPr>
            <a:r>
              <a:rPr lang="en-US" sz="1800" dirty="0"/>
              <a:t>The accommodation creates an undue hardship</a:t>
            </a:r>
          </a:p>
          <a:p>
            <a:pPr marL="1114425" lvl="2" indent="-257175">
              <a:buFont typeface="Wingdings" panose="05000000000000000000" pitchFamily="2" charset="2"/>
              <a:buChar char="v"/>
            </a:pPr>
            <a:r>
              <a:rPr lang="en-US" sz="1800" dirty="0"/>
              <a:t>The individual posed a direct threat to health or safety</a:t>
            </a:r>
          </a:p>
        </p:txBody>
      </p:sp>
      <p:sp>
        <p:nvSpPr>
          <p:cNvPr id="3" name="Title 2"/>
          <p:cNvSpPr>
            <a:spLocks noGrp="1"/>
          </p:cNvSpPr>
          <p:nvPr>
            <p:ph type="title"/>
          </p:nvPr>
        </p:nvSpPr>
        <p:spPr/>
        <p:txBody>
          <a:bodyPr/>
          <a:lstStyle/>
          <a:p>
            <a:r>
              <a:rPr lang="en-US" dirty="0" smtClean="0"/>
              <a:t>REASONABLE ACCOMMODATIONS (CONT’D)</a:t>
            </a:r>
            <a:endParaRPr lang="en-US" dirty="0"/>
          </a:p>
        </p:txBody>
      </p:sp>
      <p:pic>
        <p:nvPicPr>
          <p:cNvPr id="3074" name="Picture 2" descr="File:Delete-no-access-denied-road-sign-146891.svg - Wikimedia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2895" y="4279307"/>
            <a:ext cx="1557338" cy="1650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182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44247"/>
            <a:ext cx="8229600" cy="4658845"/>
          </a:xfrm>
        </p:spPr>
        <p:txBody>
          <a:bodyPr/>
          <a:lstStyle/>
          <a:p>
            <a:r>
              <a:rPr lang="en-US" dirty="0" smtClean="0"/>
              <a:t>Denials of RA Requests</a:t>
            </a:r>
          </a:p>
          <a:p>
            <a:pPr marL="814388" lvl="1" indent="-257175">
              <a:buFont typeface="Wingdings" panose="05000000000000000000" pitchFamily="2" charset="2"/>
              <a:buChar char="v"/>
            </a:pPr>
            <a:r>
              <a:rPr lang="en-US" sz="1800" dirty="0"/>
              <a:t>Written notification</a:t>
            </a:r>
          </a:p>
          <a:p>
            <a:pPr marL="814388" lvl="1" indent="-257175">
              <a:buFont typeface="Wingdings" panose="05000000000000000000" pitchFamily="2" charset="2"/>
              <a:buChar char="v"/>
            </a:pPr>
            <a:r>
              <a:rPr lang="en-US" sz="1800" dirty="0"/>
              <a:t>If an alternate reasonable accommodation is offered, justification for that decision should be explained</a:t>
            </a:r>
          </a:p>
          <a:p>
            <a:pPr marL="814388" lvl="1" indent="-257175">
              <a:buFont typeface="Wingdings" panose="05000000000000000000" pitchFamily="2" charset="2"/>
              <a:buChar char="v"/>
            </a:pPr>
            <a:r>
              <a:rPr lang="en-US" sz="1800" dirty="0"/>
              <a:t>Must provide an explanation of informal procedures available for a review of the denial action</a:t>
            </a:r>
          </a:p>
          <a:p>
            <a:pPr marL="1114425" lvl="2" indent="-257175">
              <a:buFont typeface="Wingdings" panose="05000000000000000000" pitchFamily="2" charset="2"/>
              <a:buChar char="v"/>
            </a:pPr>
            <a:r>
              <a:rPr lang="en-US" sz="1800" dirty="0"/>
              <a:t>ADR (EEO complaint not required)</a:t>
            </a:r>
          </a:p>
          <a:p>
            <a:pPr marL="1114425" lvl="2" indent="-257175">
              <a:buFont typeface="Wingdings" panose="05000000000000000000" pitchFamily="2" charset="2"/>
              <a:buChar char="v"/>
            </a:pPr>
            <a:r>
              <a:rPr lang="en-US" sz="1800" dirty="0"/>
              <a:t>File EEO complaint based upon denial</a:t>
            </a:r>
          </a:p>
          <a:p>
            <a:pPr marL="1114425" lvl="2" indent="-257175">
              <a:buFont typeface="Wingdings" panose="05000000000000000000" pitchFamily="2" charset="2"/>
              <a:buChar char="v"/>
            </a:pPr>
            <a:r>
              <a:rPr lang="en-US" sz="1800" dirty="0"/>
              <a:t>No Statutory and/or Collective Bargaining Claims </a:t>
            </a:r>
            <a:br>
              <a:rPr lang="en-US" sz="1800" dirty="0"/>
            </a:br>
            <a:r>
              <a:rPr lang="en-US" sz="1800" dirty="0"/>
              <a:t>(</a:t>
            </a:r>
            <a:r>
              <a:rPr lang="en-US" sz="1800" dirty="0" err="1"/>
              <a:t>Carderock</a:t>
            </a:r>
            <a:r>
              <a:rPr lang="en-US" sz="1800" dirty="0"/>
              <a:t> has no Union)</a:t>
            </a:r>
          </a:p>
          <a:p>
            <a:pPr marL="1114425" lvl="2" indent="-257175">
              <a:buFont typeface="Wingdings" panose="05000000000000000000" pitchFamily="2" charset="2"/>
              <a:buChar char="v"/>
            </a:pPr>
            <a:r>
              <a:rPr lang="en-US" sz="1800" dirty="0"/>
              <a:t>Administrative Grievance Procedures</a:t>
            </a:r>
            <a:r>
              <a:rPr lang="en-US" sz="1800" dirty="0" smtClean="0"/>
              <a:t>*</a:t>
            </a:r>
          </a:p>
          <a:p>
            <a:pPr marL="1114425" lvl="2" indent="-257175">
              <a:buFont typeface="Wingdings" panose="05000000000000000000" pitchFamily="2" charset="2"/>
              <a:buChar char="v"/>
            </a:pPr>
            <a:endParaRPr lang="en-US" sz="1800" dirty="0"/>
          </a:p>
          <a:p>
            <a:endParaRPr lang="en-US" sz="600" b="0" dirty="0"/>
          </a:p>
          <a:p>
            <a:r>
              <a:rPr lang="en-US" sz="1500" b="0" dirty="0"/>
              <a:t>*Employees covered under the SECNAVINST 12771.2, DON Administrative Grievance System</a:t>
            </a:r>
            <a:endParaRPr lang="en-US" dirty="0"/>
          </a:p>
        </p:txBody>
      </p:sp>
      <p:sp>
        <p:nvSpPr>
          <p:cNvPr id="3" name="Title 2"/>
          <p:cNvSpPr>
            <a:spLocks noGrp="1"/>
          </p:cNvSpPr>
          <p:nvPr>
            <p:ph type="title"/>
          </p:nvPr>
        </p:nvSpPr>
        <p:spPr/>
        <p:txBody>
          <a:bodyPr/>
          <a:lstStyle/>
          <a:p>
            <a:r>
              <a:rPr lang="en-US" dirty="0" smtClean="0"/>
              <a:t>REASONABLE ACCOMMODATIONS (CONT’D)</a:t>
            </a:r>
            <a:endParaRPr lang="en-US" dirty="0"/>
          </a:p>
        </p:txBody>
      </p:sp>
      <p:pic>
        <p:nvPicPr>
          <p:cNvPr id="4098" name="Picture 2" descr="paperwork clipart - Clip Art 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6525" y="3390840"/>
            <a:ext cx="1782395" cy="1485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852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STAFF</a:t>
            </a:r>
            <a:endParaRPr lang="en-US" dirty="0"/>
          </a:p>
        </p:txBody>
      </p:sp>
      <p:grpSp>
        <p:nvGrpSpPr>
          <p:cNvPr id="5" name="Group 4"/>
          <p:cNvGrpSpPr/>
          <p:nvPr/>
        </p:nvGrpSpPr>
        <p:grpSpPr>
          <a:xfrm>
            <a:off x="-263658" y="1322173"/>
            <a:ext cx="8950458" cy="4847202"/>
            <a:chOff x="-820638" y="1129620"/>
            <a:chExt cx="9618540" cy="5214660"/>
          </a:xfrm>
        </p:grpSpPr>
        <p:sp>
          <p:nvSpPr>
            <p:cNvPr id="6" name="Text Box 11"/>
            <p:cNvSpPr txBox="1">
              <a:spLocks noChangeArrowheads="1"/>
            </p:cNvSpPr>
            <p:nvPr/>
          </p:nvSpPr>
          <p:spPr bwMode="auto">
            <a:xfrm>
              <a:off x="128270" y="1129620"/>
              <a:ext cx="8589009" cy="1973406"/>
            </a:xfrm>
            <a:prstGeom prst="rect">
              <a:avLst/>
            </a:prstGeom>
            <a:noFill/>
            <a:ln w="9525">
              <a:noFill/>
              <a:miter lim="800000"/>
              <a:headEnd/>
              <a:tailEnd/>
            </a:ln>
            <a:effectLst/>
          </p:spPr>
          <p:txBody>
            <a:bodyPr wrap="square">
              <a:spAutoFit/>
            </a:bodyPr>
            <a:lstStyle/>
            <a:p>
              <a:pPr marL="0" marR="0" lvl="0" indent="0" algn="ctr" defTabSz="679773" rtl="0" eaLnBrk="1" fontAlgn="auto" latinLnBrk="0" hangingPunct="1">
                <a:lnSpc>
                  <a:spcPct val="100000"/>
                </a:lnSpc>
                <a:spcBef>
                  <a:spcPct val="20000"/>
                </a:spcBef>
                <a:spcAft>
                  <a:spcPts val="0"/>
                </a:spcAft>
                <a:buClr>
                  <a:srgbClr val="660033"/>
                </a:buClr>
                <a:buSzPct val="125000"/>
                <a:buFontTx/>
                <a:buNone/>
                <a:tabLst/>
                <a:defRPr/>
              </a:pPr>
              <a:r>
                <a:rPr kumimoji="0" lang="en-US" sz="20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2000" b="1" i="0"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EEO, Diversity and Inclusion Office</a:t>
              </a:r>
            </a:p>
            <a:p>
              <a:pPr marL="0" marR="0" lvl="0" indent="0" algn="ctr" defTabSz="679773" rtl="0" eaLnBrk="1" fontAlgn="auto" latinLnBrk="0" hangingPunct="1">
                <a:lnSpc>
                  <a:spcPct val="100000"/>
                </a:lnSpc>
                <a:spcBef>
                  <a:spcPct val="20000"/>
                </a:spcBef>
                <a:spcAft>
                  <a:spcPts val="0"/>
                </a:spcAft>
                <a:buClr>
                  <a:srgbClr val="660033"/>
                </a:buClr>
                <a:buSzPct val="125000"/>
                <a:buFontTx/>
                <a:buNone/>
                <a:tabLst/>
                <a:defRPr/>
              </a:pPr>
              <a:r>
                <a:rPr kumimoji="0" lang="en-US" sz="2000" b="1" i="0"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      Located in Building 42, Suite 201</a:t>
              </a:r>
            </a:p>
            <a:p>
              <a:pPr marL="914400" marR="0" lvl="2" indent="0" algn="l" defTabSz="679773" rtl="0" eaLnBrk="1" fontAlgn="auto" latinLnBrk="0" hangingPunct="1">
                <a:lnSpc>
                  <a:spcPct val="100000"/>
                </a:lnSpc>
                <a:spcBef>
                  <a:spcPct val="20000"/>
                </a:spcBef>
                <a:spcAft>
                  <a:spcPts val="0"/>
                </a:spcAft>
                <a:buClr>
                  <a:srgbClr val="660033"/>
                </a:buClr>
                <a:buSzPct val="125000"/>
                <a:buFontTx/>
                <a:buNone/>
                <a:tabLst/>
                <a:defRPr/>
              </a:pPr>
              <a:endParaRPr kumimoji="0" lang="en-US" sz="15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endParaRPr>
            </a:p>
            <a:p>
              <a:pPr marL="457200" marR="0" lvl="1" indent="0" algn="ctr" defTabSz="679773" rtl="0" eaLnBrk="1" fontAlgn="auto" latinLnBrk="0" hangingPunct="1">
                <a:lnSpc>
                  <a:spcPct val="100000"/>
                </a:lnSpc>
                <a:spcBef>
                  <a:spcPct val="20000"/>
                </a:spcBef>
                <a:spcAft>
                  <a:spcPts val="0"/>
                </a:spcAft>
                <a:buClr>
                  <a:srgbClr val="660033"/>
                </a:buClr>
                <a:buSzPct val="125000"/>
                <a:buFontTx/>
                <a:buNone/>
                <a:tabLst/>
                <a:defRPr/>
              </a:pPr>
              <a:r>
                <a:rPr kumimoji="0" lang="en-US" sz="1600" b="1" i="0"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Wanda Jimenez-Barkdoll </a:t>
              </a:r>
              <a:r>
                <a:rPr kumimoji="0" lang="en-US" sz="1600" b="1" i="1"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(she/her)</a:t>
              </a:r>
              <a:r>
                <a:rPr kumimoji="0" lang="en-US" sz="1600" b="1" i="0"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
              </a:r>
              <a:br>
                <a:rPr kumimoji="0" lang="en-US" sz="1600" b="1" i="0"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br>
              <a:r>
                <a:rPr kumimoji="0" lang="en-US" sz="1600" b="0" i="1"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Deputy Director, EEO, Diversity &amp; Inclusion</a:t>
              </a:r>
              <a:r>
                <a:rPr kumimoji="0" lang="en-US" sz="1600" b="0" i="0"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
              </a:r>
              <a:br>
                <a:rPr kumimoji="0" lang="en-US" sz="1600" b="0" i="0"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br>
              <a:r>
                <a:rPr kumimoji="0" lang="en-US" sz="1600" b="0" i="1" u="none" strike="noStrike" kern="0" cap="none" spc="0" normalizeH="0" baseline="0" noProof="0" dirty="0">
                  <a:ln>
                    <a:noFill/>
                  </a:ln>
                  <a:solidFill>
                    <a:srgbClr val="0070C0"/>
                  </a:solidFill>
                  <a:effectLst/>
                  <a:uLnTx/>
                  <a:uFillTx/>
                  <a:latin typeface="Arial Narrow" panose="020B0606020202030204" pitchFamily="34" charset="0"/>
                  <a:ea typeface="+mn-ea"/>
                  <a:cs typeface="+mn-cs"/>
                </a:rPr>
                <a:t>barkdoll.w.jimenez.civ@us.navy.mil</a:t>
              </a:r>
            </a:p>
          </p:txBody>
        </p:sp>
        <p:sp>
          <p:nvSpPr>
            <p:cNvPr id="7" name="TextBox 6"/>
            <p:cNvSpPr txBox="1"/>
            <p:nvPr/>
          </p:nvSpPr>
          <p:spPr>
            <a:xfrm>
              <a:off x="723900" y="3210189"/>
              <a:ext cx="3267184" cy="893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Christina W. Suggs </a:t>
              </a:r>
              <a:r>
                <a:rPr kumimoji="0" lang="en-US" sz="1600" b="1" i="1"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(she/her)</a:t>
              </a:r>
              <a:r>
                <a:rPr kumimoji="0" lang="en-US" sz="1600" b="1" i="0"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
              </a:r>
              <a:br>
                <a:rPr kumimoji="0" lang="en-US" sz="1600" b="1" i="0"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br>
              <a:r>
                <a:rPr kumimoji="0" lang="en-US" sz="1600" b="0" i="1"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EEO Complaints Program Manager</a:t>
              </a:r>
              <a:br>
                <a:rPr kumimoji="0" lang="en-US" sz="1600" b="0" i="1"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br>
              <a:r>
                <a:rPr kumimoji="0" lang="en-US" sz="1600" b="0" i="1" u="none" strike="noStrike" kern="0" cap="none" spc="0" normalizeH="0" baseline="0" noProof="0" dirty="0">
                  <a:ln>
                    <a:noFill/>
                  </a:ln>
                  <a:solidFill>
                    <a:srgbClr val="0070C0"/>
                  </a:solidFill>
                  <a:effectLst/>
                  <a:uLnTx/>
                  <a:uFillTx/>
                  <a:latin typeface="Arial Narrow" panose="020B0606020202030204" pitchFamily="34" charset="0"/>
                  <a:ea typeface="+mn-ea"/>
                  <a:cs typeface="+mn-cs"/>
                </a:rPr>
                <a:t>christina.w.suggs.civ@us.navy.mil</a:t>
              </a:r>
              <a:endParaRPr kumimoji="0" lang="en-US" sz="1600" b="0" i="0" u="none" strike="noStrike" kern="1200" cap="none" spc="0" normalizeH="0" baseline="0" noProof="0" dirty="0">
                <a:ln>
                  <a:noFill/>
                </a:ln>
                <a:solidFill>
                  <a:srgbClr val="0070C0"/>
                </a:solidFill>
                <a:effectLst/>
                <a:uLnTx/>
                <a:uFillTx/>
                <a:latin typeface="Calibri"/>
                <a:ea typeface="+mn-ea"/>
                <a:cs typeface="+mn-cs"/>
              </a:endParaRPr>
            </a:p>
          </p:txBody>
        </p:sp>
        <p:sp>
          <p:nvSpPr>
            <p:cNvPr id="8" name="TextBox 7"/>
            <p:cNvSpPr txBox="1"/>
            <p:nvPr/>
          </p:nvSpPr>
          <p:spPr>
            <a:xfrm>
              <a:off x="4586713" y="3210189"/>
              <a:ext cx="4130566" cy="893993"/>
            </a:xfrm>
            <a:prstGeom prst="rect">
              <a:avLst/>
            </a:prstGeom>
            <a:noFill/>
          </p:spPr>
          <p:txBody>
            <a:bodyPr wrap="square" rtlCol="0">
              <a:spAutoFit/>
            </a:bodyPr>
            <a:lstStyle/>
            <a:p>
              <a:pPr marL="457200" marR="0" lvl="1" indent="0" algn="ctr" defTabSz="679773" rtl="0" eaLnBrk="1" fontAlgn="auto" latinLnBrk="0" hangingPunct="1">
                <a:lnSpc>
                  <a:spcPct val="100000"/>
                </a:lnSpc>
                <a:spcBef>
                  <a:spcPct val="20000"/>
                </a:spcBef>
                <a:spcAft>
                  <a:spcPts val="0"/>
                </a:spcAft>
                <a:buClr>
                  <a:srgbClr val="660033"/>
                </a:buClr>
                <a:buSzPct val="125000"/>
                <a:buFontTx/>
                <a:buNone/>
                <a:tabLst/>
                <a:defRPr/>
              </a:pPr>
              <a:r>
                <a:rPr kumimoji="0" lang="en-US" sz="1600" b="1" i="0" u="none" strike="noStrike" kern="0" cap="none" spc="0" normalizeH="0" baseline="0" noProof="0" dirty="0" smtClean="0">
                  <a:ln>
                    <a:noFill/>
                  </a:ln>
                  <a:solidFill>
                    <a:srgbClr val="4F81BD">
                      <a:lumMod val="50000"/>
                    </a:srgbClr>
                  </a:solidFill>
                  <a:effectLst/>
                  <a:uLnTx/>
                  <a:uFillTx/>
                  <a:latin typeface="Arial Narrow" panose="020B0606020202030204" pitchFamily="34" charset="0"/>
                  <a:ea typeface="+mn-ea"/>
                  <a:cs typeface="+mn-cs"/>
                </a:rPr>
                <a:t>Kelly Taira </a:t>
              </a:r>
              <a:r>
                <a:rPr kumimoji="0" lang="en-US" sz="1600" b="1" i="1" u="none" strike="noStrike" kern="0" cap="none" spc="0" normalizeH="0" baseline="0" noProof="0" dirty="0" smtClean="0">
                  <a:ln>
                    <a:noFill/>
                  </a:ln>
                  <a:solidFill>
                    <a:srgbClr val="4F81BD">
                      <a:lumMod val="50000"/>
                    </a:srgbClr>
                  </a:solidFill>
                  <a:effectLst/>
                  <a:uLnTx/>
                  <a:uFillTx/>
                  <a:latin typeface="Arial Narrow" panose="020B0606020202030204" pitchFamily="34" charset="0"/>
                  <a:ea typeface="+mn-ea"/>
                  <a:cs typeface="+mn-cs"/>
                </a:rPr>
                <a:t>(she/her)</a:t>
              </a:r>
              <a:r>
                <a:rPr kumimoji="0" lang="en-US" sz="1600" b="1" i="1"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
              </a:r>
              <a:br>
                <a:rPr kumimoji="0" lang="en-US" sz="1600" b="1" i="1"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br>
              <a:r>
                <a:rPr kumimoji="0" lang="en-US" sz="1600" b="0" i="1"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Reasonable Accommodation Coordinator</a:t>
              </a:r>
              <a:br>
                <a:rPr kumimoji="0" lang="en-US" sz="1600" b="0" i="1"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br>
              <a:r>
                <a:rPr kumimoji="0" lang="en-US" sz="1600" b="0" i="1" u="none" strike="noStrike" kern="0" cap="none" spc="0" normalizeH="0" baseline="0" noProof="0" dirty="0" smtClean="0">
                  <a:ln>
                    <a:noFill/>
                  </a:ln>
                  <a:solidFill>
                    <a:srgbClr val="0070C0"/>
                  </a:solidFill>
                  <a:effectLst/>
                  <a:uLnTx/>
                  <a:uFillTx/>
                  <a:latin typeface="Arial Narrow" panose="020B0606020202030204" pitchFamily="34" charset="0"/>
                  <a:ea typeface="+mn-ea"/>
                  <a:cs typeface="+mn-cs"/>
                </a:rPr>
                <a:t>kelly.h.taira.civ@us.navy.mil</a:t>
              </a:r>
            </a:p>
          </p:txBody>
        </p:sp>
        <p:sp>
          <p:nvSpPr>
            <p:cNvPr id="9" name="TextBox 8"/>
            <p:cNvSpPr txBox="1"/>
            <p:nvPr/>
          </p:nvSpPr>
          <p:spPr>
            <a:xfrm>
              <a:off x="4667336" y="4205482"/>
              <a:ext cx="4130566" cy="893993"/>
            </a:xfrm>
            <a:prstGeom prst="rect">
              <a:avLst/>
            </a:prstGeom>
            <a:noFill/>
          </p:spPr>
          <p:txBody>
            <a:bodyPr wrap="square" rtlCol="0">
              <a:spAutoFit/>
            </a:bodyPr>
            <a:lstStyle/>
            <a:p>
              <a:pPr marL="457200" marR="0" lvl="1" indent="0" algn="ctr" defTabSz="679773" rtl="0" eaLnBrk="1" fontAlgn="auto" latinLnBrk="0" hangingPunct="1">
                <a:lnSpc>
                  <a:spcPct val="100000"/>
                </a:lnSpc>
                <a:spcBef>
                  <a:spcPct val="20000"/>
                </a:spcBef>
                <a:spcAft>
                  <a:spcPts val="0"/>
                </a:spcAft>
                <a:buClr>
                  <a:srgbClr val="660033"/>
                </a:buClr>
                <a:buSzPct val="125000"/>
                <a:buFontTx/>
                <a:buNone/>
                <a:tabLst/>
                <a:defRPr/>
              </a:pPr>
              <a:r>
                <a:rPr kumimoji="0" lang="en-US" sz="1600" b="1" i="0" u="none" strike="noStrike" kern="0" cap="none" spc="0" normalizeH="0" baseline="0" noProof="0" dirty="0" smtClean="0">
                  <a:ln>
                    <a:noFill/>
                  </a:ln>
                  <a:solidFill>
                    <a:srgbClr val="4F81BD">
                      <a:lumMod val="50000"/>
                    </a:srgbClr>
                  </a:solidFill>
                  <a:effectLst/>
                  <a:uLnTx/>
                  <a:uFillTx/>
                  <a:latin typeface="Arial Narrow" panose="020B0606020202030204" pitchFamily="34" charset="0"/>
                  <a:ea typeface="+mn-ea"/>
                  <a:cs typeface="+mn-cs"/>
                </a:rPr>
                <a:t>Vacant</a:t>
              </a:r>
              <a:r>
                <a:rPr kumimoji="0" lang="en-US" sz="1600" b="1" i="0"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
              </a:r>
              <a:br>
                <a:rPr kumimoji="0" lang="en-US" sz="1600" b="1" i="0"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br>
              <a:r>
                <a:rPr kumimoji="0" lang="en-US" sz="1600" b="0" i="1"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Affirmative Employment Coordinator</a:t>
              </a:r>
              <a:r>
                <a:rPr kumimoji="0" lang="en-US" sz="1600" b="0" i="1"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
              </a:r>
              <a:br>
                <a:rPr kumimoji="0" lang="en-US" sz="1600" b="0" i="1"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br>
              <a:endParaRPr kumimoji="0" lang="en-US" sz="1600" b="0" i="0" u="none" strike="noStrike" kern="0" cap="none" spc="0" normalizeH="0" baseline="0" noProof="0" dirty="0">
                <a:ln>
                  <a:noFill/>
                </a:ln>
                <a:solidFill>
                  <a:srgbClr val="0070C0"/>
                </a:solidFill>
                <a:effectLst/>
                <a:uLnTx/>
                <a:uFillTx/>
                <a:latin typeface="Arial Narrow" panose="020B0606020202030204" pitchFamily="34" charset="0"/>
                <a:ea typeface="+mn-ea"/>
                <a:cs typeface="+mn-cs"/>
              </a:endParaRPr>
            </a:p>
          </p:txBody>
        </p:sp>
        <p:sp>
          <p:nvSpPr>
            <p:cNvPr id="10" name="TextBox 9"/>
            <p:cNvSpPr txBox="1"/>
            <p:nvPr/>
          </p:nvSpPr>
          <p:spPr>
            <a:xfrm>
              <a:off x="128270" y="4216618"/>
              <a:ext cx="4130566" cy="1117492"/>
            </a:xfrm>
            <a:prstGeom prst="rect">
              <a:avLst/>
            </a:prstGeom>
            <a:noFill/>
          </p:spPr>
          <p:txBody>
            <a:bodyPr wrap="square" rtlCol="0">
              <a:spAutoFit/>
            </a:bodyPr>
            <a:lstStyle/>
            <a:p>
              <a:pPr marL="457200" marR="0" lvl="1" indent="0" algn="ctr" defTabSz="679773" rtl="0" eaLnBrk="1" fontAlgn="auto" latinLnBrk="0" hangingPunct="1">
                <a:lnSpc>
                  <a:spcPct val="100000"/>
                </a:lnSpc>
                <a:spcBef>
                  <a:spcPct val="20000"/>
                </a:spcBef>
                <a:spcAft>
                  <a:spcPts val="0"/>
                </a:spcAft>
                <a:buClr>
                  <a:srgbClr val="660033"/>
                </a:buClr>
                <a:buSzPct val="125000"/>
                <a:buFontTx/>
                <a:buNone/>
                <a:tabLst/>
                <a:defRPr/>
              </a:pPr>
              <a:r>
                <a:rPr kumimoji="0" lang="en-US" sz="1600" b="1" i="0"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Rebekah Knodel </a:t>
              </a:r>
              <a:r>
                <a:rPr kumimoji="0" lang="en-US" sz="1600" b="1" i="1"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(she/her)</a:t>
              </a:r>
              <a:r>
                <a:rPr kumimoji="0" lang="en-US" sz="1600" b="1" i="0"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
              </a:r>
              <a:br>
                <a:rPr kumimoji="0" lang="en-US" sz="1600" b="1" i="0"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br>
              <a:r>
                <a:rPr kumimoji="0" lang="en-US" sz="1600" b="0" i="1"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Lead Sign Language </a:t>
              </a:r>
              <a:r>
                <a:rPr kumimoji="0" lang="en-US" sz="1600" b="0" i="1" u="none" strike="noStrike" kern="0" cap="none" spc="0" normalizeH="0" baseline="0" noProof="0" dirty="0" smtClean="0">
                  <a:ln>
                    <a:noFill/>
                  </a:ln>
                  <a:solidFill>
                    <a:srgbClr val="4F81BD">
                      <a:lumMod val="50000"/>
                    </a:srgbClr>
                  </a:solidFill>
                  <a:effectLst/>
                  <a:uLnTx/>
                  <a:uFillTx/>
                  <a:latin typeface="Arial Narrow" panose="020B0606020202030204" pitchFamily="34" charset="0"/>
                  <a:ea typeface="+mn-ea"/>
                  <a:cs typeface="+mn-cs"/>
                </a:rPr>
                <a:t>Interpreter*</a:t>
              </a:r>
              <a:r>
                <a:rPr kumimoji="0" lang="en-US" sz="1600" b="0" i="1"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
              </a:r>
              <a:br>
                <a:rPr kumimoji="0" lang="en-US" sz="1600" b="0" i="1"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br>
              <a:r>
                <a:rPr kumimoji="0" lang="en-US" sz="1600" b="0" i="1" u="none" strike="noStrike" kern="0" cap="none" spc="0" normalizeH="0" baseline="0" noProof="0" dirty="0">
                  <a:ln>
                    <a:noFill/>
                  </a:ln>
                  <a:solidFill>
                    <a:srgbClr val="0070C0"/>
                  </a:solidFill>
                  <a:effectLst/>
                  <a:uLnTx/>
                  <a:uFillTx/>
                  <a:latin typeface="Arial Narrow" panose="020B0606020202030204" pitchFamily="34" charset="0"/>
                  <a:ea typeface="+mn-ea"/>
                  <a:cs typeface="+mn-cs"/>
                </a:rPr>
                <a:t>rebekah.k.knodel.civ@us.navy.mil</a:t>
              </a:r>
              <a:br>
                <a:rPr kumimoji="0" lang="en-US" sz="1600" b="0" i="1" u="none" strike="noStrike" kern="0" cap="none" spc="0" normalizeH="0" baseline="0" noProof="0" dirty="0">
                  <a:ln>
                    <a:noFill/>
                  </a:ln>
                  <a:solidFill>
                    <a:srgbClr val="0070C0"/>
                  </a:solidFill>
                  <a:effectLst/>
                  <a:uLnTx/>
                  <a:uFillTx/>
                  <a:latin typeface="Arial Narrow" panose="020B0606020202030204" pitchFamily="34" charset="0"/>
                  <a:ea typeface="+mn-ea"/>
                  <a:cs typeface="+mn-cs"/>
                </a:rPr>
              </a:br>
              <a:endParaRPr kumimoji="0" lang="en-US" sz="1350" b="0" i="0" u="none" strike="noStrike" kern="0" cap="none" spc="0" normalizeH="0" baseline="0" noProof="0" dirty="0">
                <a:ln>
                  <a:noFill/>
                </a:ln>
                <a:solidFill>
                  <a:srgbClr val="0070C0"/>
                </a:solidFill>
                <a:effectLst/>
                <a:uLnTx/>
                <a:uFillTx/>
                <a:latin typeface="Arial Narrow" panose="020B0606020202030204" pitchFamily="34" charset="0"/>
                <a:ea typeface="+mn-ea"/>
                <a:cs typeface="+mn-cs"/>
              </a:endParaRPr>
            </a:p>
          </p:txBody>
        </p:sp>
        <p:sp>
          <p:nvSpPr>
            <p:cNvPr id="11" name="TextBox 10"/>
            <p:cNvSpPr txBox="1"/>
            <p:nvPr/>
          </p:nvSpPr>
          <p:spPr>
            <a:xfrm>
              <a:off x="-820638" y="5450286"/>
              <a:ext cx="3443762" cy="893994"/>
            </a:xfrm>
            <a:prstGeom prst="rect">
              <a:avLst/>
            </a:prstGeom>
            <a:noFill/>
          </p:spPr>
          <p:txBody>
            <a:bodyPr wrap="square" rtlCol="0">
              <a:spAutoFit/>
            </a:bodyPr>
            <a:lstStyle/>
            <a:p>
              <a:pPr marL="457200" marR="0" lvl="1" indent="0" algn="ctr" defTabSz="679773" rtl="0" eaLnBrk="1" fontAlgn="auto" latinLnBrk="0" hangingPunct="1">
                <a:lnSpc>
                  <a:spcPct val="100000"/>
                </a:lnSpc>
                <a:spcBef>
                  <a:spcPct val="20000"/>
                </a:spcBef>
                <a:spcAft>
                  <a:spcPts val="0"/>
                </a:spcAft>
                <a:buClr>
                  <a:srgbClr val="660033"/>
                </a:buClr>
                <a:buSzPct val="125000"/>
                <a:buFontTx/>
                <a:buNone/>
                <a:tabLst/>
                <a:defRPr/>
              </a:pPr>
              <a:r>
                <a:rPr kumimoji="0" lang="en-US" sz="1600" b="1" i="0" u="none" strike="noStrike" kern="0" cap="none" spc="0" normalizeH="0" baseline="0" noProof="0" dirty="0" smtClean="0">
                  <a:ln>
                    <a:noFill/>
                  </a:ln>
                  <a:solidFill>
                    <a:srgbClr val="4F81BD">
                      <a:lumMod val="50000"/>
                    </a:srgbClr>
                  </a:solidFill>
                  <a:effectLst/>
                  <a:uLnTx/>
                  <a:uFillTx/>
                  <a:latin typeface="Arial Narrow" panose="020B0606020202030204" pitchFamily="34" charset="0"/>
                  <a:ea typeface="+mn-ea"/>
                  <a:cs typeface="+mn-cs"/>
                </a:rPr>
                <a:t>Ciara Morales </a:t>
              </a:r>
              <a:r>
                <a:rPr kumimoji="0" lang="en-US" sz="1600" b="1" i="1" u="none" strike="noStrike" kern="0" cap="none" spc="0" normalizeH="0" baseline="0" noProof="0" dirty="0" smtClean="0">
                  <a:ln>
                    <a:noFill/>
                  </a:ln>
                  <a:solidFill>
                    <a:srgbClr val="4F81BD">
                      <a:lumMod val="50000"/>
                    </a:srgbClr>
                  </a:solidFill>
                  <a:effectLst/>
                  <a:uLnTx/>
                  <a:uFillTx/>
                  <a:latin typeface="Arial Narrow" panose="020B0606020202030204" pitchFamily="34" charset="0"/>
                  <a:ea typeface="+mn-ea"/>
                  <a:cs typeface="+mn-cs"/>
                </a:rPr>
                <a:t>(she/her)</a:t>
              </a:r>
              <a:r>
                <a:rPr kumimoji="0" lang="en-US" sz="1600" b="1" i="1"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
              </a:r>
              <a:br>
                <a:rPr kumimoji="0" lang="en-US" sz="1600" b="1" i="1"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br>
              <a:r>
                <a:rPr kumimoji="0" lang="en-US" sz="1600" b="0" i="1"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Sign Language </a:t>
              </a:r>
              <a:r>
                <a:rPr kumimoji="0" lang="en-US" sz="1600" b="0" i="1" u="none" strike="noStrike" kern="0" cap="none" spc="0" normalizeH="0" baseline="0" noProof="0" dirty="0" smtClean="0">
                  <a:ln>
                    <a:noFill/>
                  </a:ln>
                  <a:solidFill>
                    <a:srgbClr val="4F81BD">
                      <a:lumMod val="50000"/>
                    </a:srgbClr>
                  </a:solidFill>
                  <a:effectLst/>
                  <a:uLnTx/>
                  <a:uFillTx/>
                  <a:latin typeface="Arial Narrow" panose="020B0606020202030204" pitchFamily="34" charset="0"/>
                  <a:ea typeface="+mn-ea"/>
                  <a:cs typeface="+mn-cs"/>
                </a:rPr>
                <a:t>Interpreter*</a:t>
              </a:r>
              <a:br>
                <a:rPr kumimoji="0" lang="en-US" sz="1600" b="0" i="1" u="none" strike="noStrike" kern="0" cap="none" spc="0" normalizeH="0" baseline="0" noProof="0" dirty="0" smtClean="0">
                  <a:ln>
                    <a:noFill/>
                  </a:ln>
                  <a:solidFill>
                    <a:srgbClr val="4F81BD">
                      <a:lumMod val="50000"/>
                    </a:srgbClr>
                  </a:solidFill>
                  <a:effectLst/>
                  <a:uLnTx/>
                  <a:uFillTx/>
                  <a:latin typeface="Arial Narrow" panose="020B0606020202030204" pitchFamily="34" charset="0"/>
                  <a:ea typeface="+mn-ea"/>
                  <a:cs typeface="+mn-cs"/>
                </a:rPr>
              </a:br>
              <a:r>
                <a:rPr kumimoji="0" lang="en-US" sz="1600" b="0" i="1" u="none" strike="noStrike" kern="0" cap="none" spc="0" normalizeH="0" baseline="0" noProof="0" dirty="0" smtClean="0">
                  <a:ln>
                    <a:noFill/>
                  </a:ln>
                  <a:solidFill>
                    <a:srgbClr val="0070C0"/>
                  </a:solidFill>
                  <a:effectLst/>
                  <a:uLnTx/>
                  <a:uFillTx/>
                  <a:latin typeface="Arial Narrow" panose="020B0606020202030204" pitchFamily="34" charset="0"/>
                  <a:ea typeface="+mn-ea"/>
                  <a:cs typeface="+mn-cs"/>
                </a:rPr>
                <a:t>ciara.a.morales2.civ@us.navy.mil</a:t>
              </a:r>
              <a:endParaRPr kumimoji="0" lang="en-US" sz="1600" b="0" i="0" u="none" strike="noStrike" kern="0" cap="none" spc="0" normalizeH="0" baseline="0" noProof="0" dirty="0">
                <a:ln>
                  <a:noFill/>
                </a:ln>
                <a:solidFill>
                  <a:srgbClr val="0070C0"/>
                </a:solidFill>
                <a:effectLst/>
                <a:uLnTx/>
                <a:uFillTx/>
                <a:latin typeface="Arial Narrow" panose="020B0606020202030204" pitchFamily="34" charset="0"/>
                <a:ea typeface="+mn-ea"/>
                <a:cs typeface="+mn-cs"/>
              </a:endParaRPr>
            </a:p>
          </p:txBody>
        </p:sp>
        <p:sp>
          <p:nvSpPr>
            <p:cNvPr id="12" name="TextBox 11"/>
            <p:cNvSpPr txBox="1"/>
            <p:nvPr/>
          </p:nvSpPr>
          <p:spPr>
            <a:xfrm>
              <a:off x="2140953" y="5450285"/>
              <a:ext cx="3134929" cy="893995"/>
            </a:xfrm>
            <a:prstGeom prst="rect">
              <a:avLst/>
            </a:prstGeom>
            <a:noFill/>
          </p:spPr>
          <p:txBody>
            <a:bodyPr wrap="square" rtlCol="0">
              <a:spAutoFit/>
            </a:bodyPr>
            <a:lstStyle/>
            <a:p>
              <a:pPr marL="457200" marR="0" lvl="1" indent="0" algn="ctr" defTabSz="679773" rtl="0" eaLnBrk="1" fontAlgn="auto" latinLnBrk="0" hangingPunct="1">
                <a:lnSpc>
                  <a:spcPct val="100000"/>
                </a:lnSpc>
                <a:spcBef>
                  <a:spcPct val="20000"/>
                </a:spcBef>
                <a:spcAft>
                  <a:spcPts val="0"/>
                </a:spcAft>
                <a:buClr>
                  <a:srgbClr val="660033"/>
                </a:buClr>
                <a:buSzPct val="125000"/>
                <a:buFontTx/>
                <a:buNone/>
                <a:tabLst/>
                <a:defRPr/>
              </a:pPr>
              <a:r>
                <a:rPr kumimoji="0" lang="en-US" sz="1600" b="1" i="0"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Jet Griffin </a:t>
              </a:r>
              <a:r>
                <a:rPr kumimoji="0" lang="en-US" sz="1600" b="1" i="1"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(he/him)</a:t>
              </a:r>
              <a:br>
                <a:rPr kumimoji="0" lang="en-US" sz="1600" b="1" i="1"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br>
              <a:r>
                <a:rPr kumimoji="0" lang="en-US" sz="1600" b="0" i="1"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Sign Language </a:t>
              </a:r>
              <a:r>
                <a:rPr kumimoji="0" lang="en-US" sz="1600" b="0" i="1" u="none" strike="noStrike" kern="0" cap="none" spc="0" normalizeH="0" baseline="0" noProof="0" dirty="0" smtClean="0">
                  <a:ln>
                    <a:noFill/>
                  </a:ln>
                  <a:solidFill>
                    <a:srgbClr val="4F81BD">
                      <a:lumMod val="50000"/>
                    </a:srgbClr>
                  </a:solidFill>
                  <a:effectLst/>
                  <a:uLnTx/>
                  <a:uFillTx/>
                  <a:latin typeface="Arial Narrow" panose="020B0606020202030204" pitchFamily="34" charset="0"/>
                  <a:ea typeface="+mn-ea"/>
                  <a:cs typeface="+mn-cs"/>
                </a:rPr>
                <a:t>Interpreter*</a:t>
              </a:r>
              <a:r>
                <a:rPr kumimoji="0" lang="en-US" sz="1600" b="0" i="1"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
              </a:r>
              <a:br>
                <a:rPr kumimoji="0" lang="en-US" sz="1600" b="0" i="1" u="none" strike="noStrike" kern="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br>
              <a:r>
                <a:rPr kumimoji="0" lang="en-US" sz="1600" b="0" i="1" u="none" strike="noStrike" kern="0" cap="none" spc="0" normalizeH="0" baseline="0" noProof="0" dirty="0" smtClean="0">
                  <a:ln>
                    <a:noFill/>
                  </a:ln>
                  <a:solidFill>
                    <a:srgbClr val="0070C0"/>
                  </a:solidFill>
                  <a:effectLst/>
                  <a:uLnTx/>
                  <a:uFillTx/>
                  <a:latin typeface="Arial Narrow" panose="020B0606020202030204" pitchFamily="34" charset="0"/>
                  <a:ea typeface="+mn-ea"/>
                  <a:cs typeface="+mn-cs"/>
                </a:rPr>
                <a:t>jethro.r.griffin.civ@us.navy.mil</a:t>
              </a:r>
              <a:endParaRPr kumimoji="0" lang="en-US" sz="1600" b="0" i="0" u="none" strike="noStrike" kern="0" cap="none" spc="0" normalizeH="0" baseline="0" noProof="0" dirty="0">
                <a:ln>
                  <a:noFill/>
                </a:ln>
                <a:solidFill>
                  <a:srgbClr val="0070C0"/>
                </a:solidFill>
                <a:effectLst/>
                <a:uLnTx/>
                <a:uFillTx/>
                <a:latin typeface="Arial Narrow" panose="020B0606020202030204" pitchFamily="34" charset="0"/>
                <a:ea typeface="+mn-ea"/>
                <a:cs typeface="+mn-cs"/>
              </a:endParaRPr>
            </a:p>
          </p:txBody>
        </p:sp>
      </p:grpSp>
      <p:sp>
        <p:nvSpPr>
          <p:cNvPr id="13" name="TextBox 12"/>
          <p:cNvSpPr txBox="1"/>
          <p:nvPr/>
        </p:nvSpPr>
        <p:spPr>
          <a:xfrm>
            <a:off x="5696794" y="5245075"/>
            <a:ext cx="3212756" cy="1126462"/>
          </a:xfrm>
          <a:prstGeom prst="rect">
            <a:avLst/>
          </a:prstGeom>
          <a:noFill/>
        </p:spPr>
        <p:txBody>
          <a:bodyPr wrap="square" rtlCol="0">
            <a:spAutoFit/>
          </a:bodyPr>
          <a:lstStyle/>
          <a:p>
            <a:pPr marL="457200" marR="0" lvl="1" indent="0" algn="ctr" defTabSz="679773" rtl="0" eaLnBrk="1" fontAlgn="auto" latinLnBrk="0" hangingPunct="1">
              <a:lnSpc>
                <a:spcPct val="100000"/>
              </a:lnSpc>
              <a:spcBef>
                <a:spcPct val="20000"/>
              </a:spcBef>
              <a:spcAft>
                <a:spcPts val="0"/>
              </a:spcAft>
              <a:buClr>
                <a:srgbClr val="660033"/>
              </a:buClr>
              <a:buSzPct val="125000"/>
              <a:buFontTx/>
              <a:buNone/>
              <a:tabLst/>
              <a:defRPr/>
            </a:pPr>
            <a:r>
              <a:rPr kumimoji="0" lang="en-US" sz="1600" b="1" i="0" u="none" strike="noStrike" kern="0" cap="none" spc="0" normalizeH="0" baseline="0" noProof="0" dirty="0" smtClean="0">
                <a:ln>
                  <a:noFill/>
                </a:ln>
                <a:solidFill>
                  <a:srgbClr val="4F81BD">
                    <a:lumMod val="50000"/>
                  </a:srgbClr>
                </a:solidFill>
                <a:effectLst/>
                <a:uLnTx/>
                <a:uFillTx/>
                <a:latin typeface="Arial Narrow" panose="020B0606020202030204" pitchFamily="34" charset="0"/>
                <a:ea typeface="+mn-ea"/>
                <a:cs typeface="+mn-cs"/>
              </a:rPr>
              <a:t>*To request interpreting services, please email:</a:t>
            </a:r>
          </a:p>
          <a:p>
            <a:pPr marL="457200" marR="0" lvl="1" indent="0" algn="ctr" defTabSz="679773" rtl="0" eaLnBrk="1" fontAlgn="auto" latinLnBrk="0" hangingPunct="1">
              <a:lnSpc>
                <a:spcPct val="100000"/>
              </a:lnSpc>
              <a:spcBef>
                <a:spcPct val="20000"/>
              </a:spcBef>
              <a:spcAft>
                <a:spcPts val="0"/>
              </a:spcAft>
              <a:buClr>
                <a:srgbClr val="660033"/>
              </a:buClr>
              <a:buSzPct val="125000"/>
              <a:buFontTx/>
              <a:buNone/>
              <a:tabLst/>
              <a:defRPr/>
            </a:pPr>
            <a:r>
              <a:rPr kumimoji="0" lang="en-US" sz="1600" b="0" i="0" u="none" strike="noStrike" kern="0" cap="none" spc="0" normalizeH="0" baseline="0" noProof="0" dirty="0">
                <a:ln>
                  <a:noFill/>
                </a:ln>
                <a:solidFill>
                  <a:srgbClr val="0070C0"/>
                </a:solidFill>
                <a:effectLst/>
                <a:uLnTx/>
                <a:uFillTx/>
                <a:latin typeface="Arial Narrow" panose="020B0606020202030204" pitchFamily="34" charset="0"/>
                <a:ea typeface="+mn-ea"/>
                <a:cs typeface="+mn-cs"/>
              </a:rPr>
              <a:t>usn.bethesda.nswccrdbdamd.mbx.interpreting-services@us.navy.mil</a:t>
            </a:r>
          </a:p>
        </p:txBody>
      </p:sp>
    </p:spTree>
    <p:extLst>
      <p:ext uri="{BB962C8B-B14F-4D97-AF65-F5344CB8AC3E}">
        <p14:creationId xmlns:p14="http://schemas.microsoft.com/office/powerpoint/2010/main" val="2436483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67400" y="3276600"/>
            <a:ext cx="2857499" cy="285749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562928" y="1221294"/>
            <a:ext cx="5685790" cy="5232202"/>
          </a:xfrm>
          <a:prstGeom prst="rect">
            <a:avLst/>
          </a:prstGeom>
        </p:spPr>
        <p:txBody>
          <a:bodyPr vert="horz"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you suspect your NMCI machine has a virus, contact the NMCI Service Desk at 1-866-THE-NMCI (1-866-843-6624) or by e-mail at ServiceDesk_Navy@nmci-isf.com.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99085" marR="5080" lvl="0" indent="-286385" algn="l" defTabSz="914400" rtl="0" eaLnBrk="1" fontAlgn="auto" latinLnBrk="0" hangingPunct="1">
              <a:lnSpc>
                <a:spcPct val="100000"/>
              </a:lnSpc>
              <a:spcBef>
                <a:spcPts val="0"/>
              </a:spcBef>
              <a:spcAft>
                <a:spcPts val="0"/>
              </a:spcAft>
              <a:buClrTx/>
              <a:buSzTx/>
              <a:buFontTx/>
              <a:buChar char="•"/>
              <a:tabLst>
                <a:tab pos="299085" algn="l"/>
                <a:tab pos="299720" algn="l"/>
              </a:tabLst>
              <a:defRPr/>
            </a:pPr>
            <a:r>
              <a:rPr kumimoji="0" sz="2000" b="0" i="0" u="none" strike="noStrike" kern="1200" cap="none" spc="0" normalizeH="0" baseline="0" noProof="0" dirty="0">
                <a:ln>
                  <a:noFill/>
                </a:ln>
                <a:solidFill>
                  <a:srgbClr val="001739"/>
                </a:solidFill>
                <a:effectLst/>
                <a:uLnTx/>
                <a:uFillTx/>
                <a:latin typeface="Arial"/>
                <a:ea typeface="+mn-ea"/>
                <a:cs typeface="Arial"/>
              </a:rPr>
              <a:t>Do not forward or </a:t>
            </a:r>
            <a:r>
              <a:rPr kumimoji="0" sz="2000" b="0" i="0" u="none" strike="noStrike" kern="1200" cap="none" spc="-5" normalizeH="0" baseline="0" noProof="0" dirty="0">
                <a:ln>
                  <a:noFill/>
                </a:ln>
                <a:solidFill>
                  <a:srgbClr val="001739"/>
                </a:solidFill>
                <a:effectLst/>
                <a:uLnTx/>
                <a:uFillTx/>
                <a:latin typeface="Arial"/>
                <a:ea typeface="+mn-ea"/>
                <a:cs typeface="Arial"/>
              </a:rPr>
              <a:t>move </a:t>
            </a:r>
            <a:r>
              <a:rPr kumimoji="0" sz="2000" b="0" i="0" u="none" strike="noStrike" kern="1200" cap="none" spc="0" normalizeH="0" baseline="0" noProof="0" dirty="0">
                <a:ln>
                  <a:noFill/>
                </a:ln>
                <a:solidFill>
                  <a:srgbClr val="001739"/>
                </a:solidFill>
                <a:effectLst/>
                <a:uLnTx/>
                <a:uFillTx/>
                <a:latin typeface="Arial"/>
                <a:ea typeface="+mn-ea"/>
                <a:cs typeface="Arial"/>
              </a:rPr>
              <a:t>government </a:t>
            </a:r>
            <a:r>
              <a:rPr kumimoji="0" sz="2000" b="0" i="0" u="none" strike="noStrike" kern="1200" cap="none" spc="-5" normalizeH="0" baseline="0" noProof="0" dirty="0">
                <a:ln>
                  <a:noFill/>
                </a:ln>
                <a:solidFill>
                  <a:srgbClr val="001739"/>
                </a:solidFill>
                <a:effectLst/>
                <a:uLnTx/>
                <a:uFillTx/>
                <a:latin typeface="Arial"/>
                <a:ea typeface="+mn-ea"/>
                <a:cs typeface="Arial"/>
              </a:rPr>
              <a:t>info/data  </a:t>
            </a:r>
            <a:r>
              <a:rPr kumimoji="0" sz="2000" b="0" i="0" u="none" strike="noStrike" kern="1200" cap="none" spc="0" normalizeH="0" baseline="0" noProof="0" dirty="0">
                <a:ln>
                  <a:noFill/>
                </a:ln>
                <a:solidFill>
                  <a:srgbClr val="001739"/>
                </a:solidFill>
                <a:effectLst/>
                <a:uLnTx/>
                <a:uFillTx/>
                <a:latin typeface="Arial"/>
                <a:ea typeface="+mn-ea"/>
                <a:cs typeface="Arial"/>
              </a:rPr>
              <a:t>onto </a:t>
            </a:r>
            <a:r>
              <a:rPr kumimoji="0" sz="2000" b="0" i="0" u="none" strike="noStrike" kern="1200" cap="none" spc="-5" normalizeH="0" baseline="0" noProof="0" dirty="0">
                <a:ln>
                  <a:noFill/>
                </a:ln>
                <a:solidFill>
                  <a:srgbClr val="001739"/>
                </a:solidFill>
                <a:effectLst/>
                <a:uLnTx/>
                <a:uFillTx/>
                <a:latin typeface="Arial"/>
                <a:ea typeface="+mn-ea"/>
                <a:cs typeface="Arial"/>
              </a:rPr>
              <a:t>non-government </a:t>
            </a:r>
            <a:r>
              <a:rPr kumimoji="0" sz="2000" b="0" i="0" u="none" strike="noStrike" kern="1200" cap="none" spc="0" normalizeH="0" baseline="0" noProof="0" dirty="0">
                <a:ln>
                  <a:noFill/>
                </a:ln>
                <a:solidFill>
                  <a:srgbClr val="001739"/>
                </a:solidFill>
                <a:effectLst/>
                <a:uLnTx/>
                <a:uFillTx/>
                <a:latin typeface="Arial"/>
                <a:ea typeface="+mn-ea"/>
                <a:cs typeface="Arial"/>
              </a:rPr>
              <a:t>computers, </a:t>
            </a:r>
            <a:r>
              <a:rPr kumimoji="0" sz="2000" b="0" i="0" u="none" strike="noStrike" kern="1200" cap="none" spc="-5" normalizeH="0" baseline="0" noProof="0" dirty="0">
                <a:ln>
                  <a:noFill/>
                </a:ln>
                <a:solidFill>
                  <a:srgbClr val="001739"/>
                </a:solidFill>
                <a:effectLst/>
                <a:uLnTx/>
                <a:uFillTx/>
                <a:latin typeface="Arial"/>
                <a:ea typeface="+mn-ea"/>
                <a:cs typeface="Arial"/>
              </a:rPr>
              <a:t>i.e. </a:t>
            </a:r>
            <a:r>
              <a:rPr kumimoji="0" sz="2000" b="0" i="0" u="none" strike="noStrike" kern="1200" cap="none" spc="0" normalizeH="0" baseline="0" noProof="0" dirty="0">
                <a:ln>
                  <a:noFill/>
                </a:ln>
                <a:solidFill>
                  <a:srgbClr val="001739"/>
                </a:solidFill>
                <a:effectLst/>
                <a:uLnTx/>
                <a:uFillTx/>
                <a:latin typeface="Arial"/>
                <a:ea typeface="+mn-ea"/>
                <a:cs typeface="Arial"/>
              </a:rPr>
              <a:t>forward  </a:t>
            </a:r>
            <a:r>
              <a:rPr kumimoji="0" sz="2000" b="0" i="0" u="none" strike="noStrike" kern="1200" cap="none" spc="-5" normalizeH="0" baseline="0" noProof="0" dirty="0">
                <a:ln>
                  <a:noFill/>
                </a:ln>
                <a:solidFill>
                  <a:srgbClr val="001739"/>
                </a:solidFill>
                <a:effectLst/>
                <a:uLnTx/>
                <a:uFillTx/>
                <a:latin typeface="Arial"/>
                <a:ea typeface="+mn-ea"/>
                <a:cs typeface="Arial"/>
              </a:rPr>
              <a:t>emails to </a:t>
            </a:r>
            <a:r>
              <a:rPr kumimoji="0" sz="2000" b="0" i="0" u="none" strike="noStrike" kern="1200" cap="none" spc="0" normalizeH="0" baseline="0" noProof="0" dirty="0">
                <a:ln>
                  <a:noFill/>
                </a:ln>
                <a:solidFill>
                  <a:srgbClr val="001739"/>
                </a:solidFill>
                <a:effectLst/>
                <a:uLnTx/>
                <a:uFillTx/>
                <a:latin typeface="Arial"/>
                <a:ea typeface="+mn-ea"/>
                <a:cs typeface="Arial"/>
              </a:rPr>
              <a:t>personal accounts, take work home </a:t>
            </a:r>
            <a:r>
              <a:rPr kumimoji="0" sz="2000" b="0" i="0" u="none" strike="noStrike" kern="1200" cap="none" spc="-5" normalizeH="0" baseline="0" noProof="0" dirty="0">
                <a:ln>
                  <a:noFill/>
                </a:ln>
                <a:solidFill>
                  <a:srgbClr val="001739"/>
                </a:solidFill>
                <a:effectLst/>
                <a:uLnTx/>
                <a:uFillTx/>
                <a:latin typeface="Arial"/>
                <a:ea typeface="+mn-ea"/>
                <a:cs typeface="Arial"/>
              </a:rPr>
              <a:t>to  </a:t>
            </a:r>
            <a:r>
              <a:rPr kumimoji="0" sz="2000" b="0" i="0" u="none" strike="noStrike" kern="1200" cap="none" spc="0" normalizeH="0" baseline="0" noProof="0" dirty="0">
                <a:ln>
                  <a:noFill/>
                </a:ln>
                <a:solidFill>
                  <a:srgbClr val="001739"/>
                </a:solidFill>
                <a:effectLst/>
                <a:uLnTx/>
                <a:uFillTx/>
                <a:latin typeface="Arial"/>
                <a:ea typeface="+mn-ea"/>
                <a:cs typeface="Arial"/>
              </a:rPr>
              <a:t>be executed on home computers (or </a:t>
            </a:r>
            <a:r>
              <a:rPr kumimoji="0" sz="2000" b="0" i="0" u="none" strike="noStrike" kern="1200" cap="none" spc="-5" normalizeH="0" baseline="0" noProof="0" dirty="0">
                <a:ln>
                  <a:noFill/>
                </a:ln>
                <a:solidFill>
                  <a:srgbClr val="001739"/>
                </a:solidFill>
                <a:effectLst/>
                <a:uLnTx/>
                <a:uFillTx/>
                <a:latin typeface="Arial"/>
                <a:ea typeface="+mn-ea"/>
                <a:cs typeface="Arial"/>
              </a:rPr>
              <a:t>vice</a:t>
            </a:r>
            <a:r>
              <a:rPr kumimoji="0" sz="2000" b="0" i="0" u="none" strike="noStrike" kern="1200" cap="none" spc="-210" normalizeH="0" baseline="0" noProof="0" dirty="0">
                <a:ln>
                  <a:noFill/>
                </a:ln>
                <a:solidFill>
                  <a:srgbClr val="001739"/>
                </a:solidFill>
                <a:effectLst/>
                <a:uLnTx/>
                <a:uFillTx/>
                <a:latin typeface="Arial"/>
                <a:ea typeface="+mn-ea"/>
                <a:cs typeface="Arial"/>
              </a:rPr>
              <a:t> </a:t>
            </a:r>
            <a:r>
              <a:rPr kumimoji="0" sz="2000" b="0" i="0" u="none" strike="noStrike" kern="1200" cap="none" spc="0" normalizeH="0" baseline="0" noProof="0" dirty="0">
                <a:ln>
                  <a:noFill/>
                </a:ln>
                <a:solidFill>
                  <a:srgbClr val="001739"/>
                </a:solidFill>
                <a:effectLst/>
                <a:uLnTx/>
                <a:uFillTx/>
                <a:latin typeface="Arial"/>
                <a:ea typeface="+mn-ea"/>
                <a:cs typeface="Arial"/>
              </a:rPr>
              <a:t>versa)</a:t>
            </a:r>
            <a:endParaRPr kumimoji="0" lang="en-US" sz="2000" b="0" i="0" u="none" strike="noStrike" kern="1200" cap="none" spc="0" normalizeH="0" baseline="0" noProof="0" dirty="0">
              <a:ln>
                <a:noFill/>
              </a:ln>
              <a:solidFill>
                <a:srgbClr val="001739"/>
              </a:solidFill>
              <a:effectLst/>
              <a:uLnTx/>
              <a:uFillTx/>
              <a:latin typeface="Arial"/>
              <a:ea typeface="+mn-ea"/>
              <a:cs typeface="Arial"/>
            </a:endParaRPr>
          </a:p>
          <a:p>
            <a:pPr marL="12700" marR="5080" lvl="0" indent="0" algn="l" defTabSz="914400" rtl="0" eaLnBrk="1" fontAlgn="auto" latinLnBrk="0" hangingPunct="1">
              <a:lnSpc>
                <a:spcPct val="100000"/>
              </a:lnSpc>
              <a:spcBef>
                <a:spcPts val="0"/>
              </a:spcBef>
              <a:spcAft>
                <a:spcPts val="0"/>
              </a:spcAft>
              <a:buClrTx/>
              <a:buSzTx/>
              <a:buFontTx/>
              <a:buNone/>
              <a:tabLst>
                <a:tab pos="299085" algn="l"/>
                <a:tab pos="299720" algn="l"/>
              </a:tabLst>
              <a:defRPr/>
            </a:pP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299085" marR="227965" lvl="0" indent="-286385" algn="l" defTabSz="914400" rtl="0" eaLnBrk="1" fontAlgn="auto" latinLnBrk="0" hangingPunct="1">
              <a:lnSpc>
                <a:spcPct val="100000"/>
              </a:lnSpc>
              <a:spcBef>
                <a:spcPts val="0"/>
              </a:spcBef>
              <a:spcAft>
                <a:spcPts val="0"/>
              </a:spcAft>
              <a:buClrTx/>
              <a:buSzTx/>
              <a:buFont typeface="Arial"/>
              <a:buChar char="•"/>
              <a:tabLst>
                <a:tab pos="299085" algn="l"/>
                <a:tab pos="299720" algn="l"/>
              </a:tabLst>
              <a:defRPr/>
            </a:pPr>
            <a:r>
              <a:rPr kumimoji="0" sz="2000" b="1" i="0" u="none" strike="noStrike" kern="1200" cap="none" spc="0" normalizeH="0" baseline="0" noProof="0" dirty="0">
                <a:ln>
                  <a:noFill/>
                </a:ln>
                <a:solidFill>
                  <a:srgbClr val="001739"/>
                </a:solidFill>
                <a:effectLst/>
                <a:uLnTx/>
                <a:uFillTx/>
                <a:latin typeface="Arial"/>
                <a:ea typeface="+mn-ea"/>
                <a:cs typeface="Arial"/>
              </a:rPr>
              <a:t>All </a:t>
            </a:r>
            <a:r>
              <a:rPr kumimoji="0" sz="2000" b="0" i="0" u="none" strike="noStrike" kern="1200" cap="none" spc="0" normalizeH="0" baseline="0" noProof="0" dirty="0">
                <a:ln>
                  <a:noFill/>
                </a:ln>
                <a:solidFill>
                  <a:srgbClr val="001739"/>
                </a:solidFill>
                <a:effectLst/>
                <a:uLnTx/>
                <a:uFillTx/>
                <a:latin typeface="Arial"/>
                <a:ea typeface="+mn-ea"/>
                <a:cs typeface="Arial"/>
              </a:rPr>
              <a:t>email containing </a:t>
            </a:r>
            <a:r>
              <a:rPr kumimoji="0" lang="en-US" sz="2000" b="0" i="0" u="none" strike="noStrike" kern="1200" cap="none" spc="0" normalizeH="0" baseline="0" noProof="0" dirty="0">
                <a:ln>
                  <a:noFill/>
                </a:ln>
                <a:solidFill>
                  <a:srgbClr val="001739"/>
                </a:solidFill>
                <a:effectLst/>
                <a:uLnTx/>
                <a:uFillTx/>
                <a:latin typeface="Arial"/>
                <a:ea typeface="+mn-ea"/>
                <a:cs typeface="Arial"/>
              </a:rPr>
              <a:t>CUI</a:t>
            </a:r>
            <a:r>
              <a:rPr kumimoji="0" sz="2000" b="0" i="0" u="none" strike="noStrike" kern="1200" cap="none" spc="0" normalizeH="0" baseline="0" noProof="0" dirty="0">
                <a:ln>
                  <a:noFill/>
                </a:ln>
                <a:solidFill>
                  <a:srgbClr val="001739"/>
                </a:solidFill>
                <a:effectLst/>
                <a:uLnTx/>
                <a:uFillTx/>
                <a:latin typeface="Arial"/>
                <a:ea typeface="+mn-ea"/>
                <a:cs typeface="Arial"/>
              </a:rPr>
              <a:t> and/or </a:t>
            </a:r>
            <a:r>
              <a:rPr kumimoji="0" sz="2000" b="0" i="0" u="none" strike="noStrike" kern="1200" cap="none" spc="-5" normalizeH="0" baseline="0" noProof="0" dirty="0">
                <a:ln>
                  <a:noFill/>
                </a:ln>
                <a:solidFill>
                  <a:srgbClr val="001739"/>
                </a:solidFill>
                <a:effectLst/>
                <a:uLnTx/>
                <a:uFillTx/>
                <a:latin typeface="Arial"/>
                <a:ea typeface="+mn-ea"/>
                <a:cs typeface="Arial"/>
              </a:rPr>
              <a:t>PII </a:t>
            </a:r>
            <a:r>
              <a:rPr kumimoji="0" sz="2000" b="0" i="0" u="none" strike="noStrike" kern="1200" cap="none" spc="0" normalizeH="0" baseline="0" noProof="0" dirty="0">
                <a:ln>
                  <a:noFill/>
                </a:ln>
                <a:solidFill>
                  <a:srgbClr val="001739"/>
                </a:solidFill>
                <a:effectLst/>
                <a:uLnTx/>
                <a:uFillTx/>
                <a:latin typeface="Arial"/>
                <a:ea typeface="+mn-ea"/>
                <a:cs typeface="Arial"/>
              </a:rPr>
              <a:t>shall</a:t>
            </a:r>
            <a:r>
              <a:rPr kumimoji="0" sz="2000" b="0" i="0" u="none" strike="noStrike" kern="1200" cap="none" spc="-180" normalizeH="0" baseline="0" noProof="0" dirty="0">
                <a:ln>
                  <a:noFill/>
                </a:ln>
                <a:solidFill>
                  <a:srgbClr val="001739"/>
                </a:solidFill>
                <a:effectLst/>
                <a:uLnTx/>
                <a:uFillTx/>
                <a:latin typeface="Arial"/>
                <a:ea typeface="+mn-ea"/>
                <a:cs typeface="Arial"/>
              </a:rPr>
              <a:t> </a:t>
            </a:r>
            <a:r>
              <a:rPr kumimoji="0" sz="2000" b="0" i="0" u="none" strike="noStrike" kern="1200" cap="none" spc="0" normalizeH="0" baseline="0" noProof="0" dirty="0">
                <a:ln>
                  <a:noFill/>
                </a:ln>
                <a:solidFill>
                  <a:srgbClr val="001739"/>
                </a:solidFill>
                <a:effectLst/>
                <a:uLnTx/>
                <a:uFillTx/>
                <a:latin typeface="Arial"/>
                <a:ea typeface="+mn-ea"/>
                <a:cs typeface="Arial"/>
              </a:rPr>
              <a:t>be  </a:t>
            </a:r>
            <a:r>
              <a:rPr kumimoji="0" sz="2000" b="0" i="0" u="none" strike="noStrike" kern="1200" cap="none" spc="-5" normalizeH="0" baseline="0" noProof="0" dirty="0">
                <a:ln>
                  <a:noFill/>
                </a:ln>
                <a:solidFill>
                  <a:srgbClr val="001739"/>
                </a:solidFill>
                <a:effectLst/>
                <a:uLnTx/>
                <a:uFillTx/>
                <a:latin typeface="Arial"/>
                <a:ea typeface="+mn-ea"/>
                <a:cs typeface="Arial"/>
              </a:rPr>
              <a:t>digitally </a:t>
            </a:r>
            <a:r>
              <a:rPr kumimoji="0" sz="2000" b="0" i="0" u="none" strike="noStrike" kern="1200" cap="none" spc="0" normalizeH="0" baseline="0" noProof="0" dirty="0">
                <a:ln>
                  <a:noFill/>
                </a:ln>
                <a:solidFill>
                  <a:srgbClr val="001739"/>
                </a:solidFill>
                <a:effectLst/>
                <a:uLnTx/>
                <a:uFillTx/>
                <a:latin typeface="Arial"/>
                <a:ea typeface="+mn-ea"/>
                <a:cs typeface="Arial"/>
              </a:rPr>
              <a:t>signed and encrypted </a:t>
            </a:r>
            <a:r>
              <a:rPr kumimoji="0" sz="2000" b="0" i="0" u="none" strike="noStrike" kern="1200" cap="none" spc="-5" normalizeH="0" baseline="0" noProof="0" dirty="0">
                <a:ln>
                  <a:noFill/>
                </a:ln>
                <a:solidFill>
                  <a:srgbClr val="001739"/>
                </a:solidFill>
                <a:effectLst/>
                <a:uLnTx/>
                <a:uFillTx/>
                <a:latin typeface="Arial"/>
                <a:ea typeface="+mn-ea"/>
                <a:cs typeface="Arial"/>
              </a:rPr>
              <a:t>in </a:t>
            </a:r>
            <a:r>
              <a:rPr kumimoji="0" sz="2000" b="0" i="0" u="none" strike="noStrike" kern="1200" cap="none" spc="0" normalizeH="0" baseline="0" noProof="0" dirty="0">
                <a:ln>
                  <a:noFill/>
                </a:ln>
                <a:solidFill>
                  <a:srgbClr val="001739"/>
                </a:solidFill>
                <a:effectLst/>
                <a:uLnTx/>
                <a:uFillTx/>
                <a:latin typeface="Arial"/>
                <a:ea typeface="+mn-ea"/>
                <a:cs typeface="Arial"/>
              </a:rPr>
              <a:t>accordance  </a:t>
            </a:r>
            <a:r>
              <a:rPr kumimoji="0" sz="2000" b="0" i="0" u="none" strike="noStrike" kern="1200" cap="none" spc="-5" normalizeH="0" baseline="0" noProof="0" dirty="0">
                <a:ln>
                  <a:noFill/>
                </a:ln>
                <a:solidFill>
                  <a:srgbClr val="001739"/>
                </a:solidFill>
                <a:effectLst/>
                <a:uLnTx/>
                <a:uFillTx/>
                <a:latin typeface="Arial"/>
                <a:ea typeface="+mn-ea"/>
                <a:cs typeface="Arial"/>
              </a:rPr>
              <a:t>with </a:t>
            </a:r>
            <a:r>
              <a:rPr kumimoji="0" sz="2000" b="0" i="0" u="none" strike="noStrike" kern="1200" cap="none" spc="0" normalizeH="0" baseline="0" noProof="0" dirty="0">
                <a:ln>
                  <a:noFill/>
                </a:ln>
                <a:solidFill>
                  <a:srgbClr val="001739"/>
                </a:solidFill>
                <a:effectLst/>
                <a:uLnTx/>
                <a:uFillTx/>
                <a:latin typeface="Arial"/>
                <a:ea typeface="+mn-ea"/>
                <a:cs typeface="Arial"/>
              </a:rPr>
              <a:t>current</a:t>
            </a:r>
            <a:r>
              <a:rPr kumimoji="0" sz="2000" b="0" i="0" u="none" strike="noStrike" kern="1200" cap="none" spc="-125" normalizeH="0" baseline="0" noProof="0" dirty="0">
                <a:ln>
                  <a:noFill/>
                </a:ln>
                <a:solidFill>
                  <a:srgbClr val="001739"/>
                </a:solidFill>
                <a:effectLst/>
                <a:uLnTx/>
                <a:uFillTx/>
                <a:latin typeface="Arial"/>
                <a:ea typeface="+mn-ea"/>
                <a:cs typeface="Arial"/>
              </a:rPr>
              <a:t> </a:t>
            </a:r>
            <a:r>
              <a:rPr kumimoji="0" sz="2000" b="0" i="0" u="none" strike="noStrike" kern="1200" cap="none" spc="0" normalizeH="0" baseline="0" noProof="0" dirty="0">
                <a:ln>
                  <a:noFill/>
                </a:ln>
                <a:solidFill>
                  <a:srgbClr val="001739"/>
                </a:solidFill>
                <a:effectLst/>
                <a:uLnTx/>
                <a:uFillTx/>
                <a:latin typeface="Arial"/>
                <a:ea typeface="+mn-ea"/>
                <a:cs typeface="Arial"/>
              </a:rPr>
              <a:t>policies</a:t>
            </a:r>
            <a:endParaRPr kumimoji="0" lang="en-US" sz="2000" b="0" i="0" u="none" strike="noStrike" kern="1200" cap="none" spc="0" normalizeH="0" baseline="0" noProof="0" dirty="0">
              <a:ln>
                <a:noFill/>
              </a:ln>
              <a:solidFill>
                <a:srgbClr val="001739"/>
              </a:solidFill>
              <a:effectLst/>
              <a:uLnTx/>
              <a:uFillTx/>
              <a:latin typeface="Arial"/>
              <a:ea typeface="+mn-ea"/>
              <a:cs typeface="Arial"/>
            </a:endParaRPr>
          </a:p>
          <a:p>
            <a:pPr marL="299085" marR="227965" lvl="0" indent="-286385" algn="l" defTabSz="914400" rtl="0" eaLnBrk="1" fontAlgn="auto" latinLnBrk="0" hangingPunct="1">
              <a:lnSpc>
                <a:spcPct val="100000"/>
              </a:lnSpc>
              <a:spcBef>
                <a:spcPts val="0"/>
              </a:spcBef>
              <a:spcAft>
                <a:spcPts val="0"/>
              </a:spcAft>
              <a:buClrTx/>
              <a:buSzTx/>
              <a:buFont typeface="Arial"/>
              <a:buChar char="•"/>
              <a:tabLst>
                <a:tab pos="299085" algn="l"/>
                <a:tab pos="299720" algn="l"/>
              </a:tabLst>
              <a:defRPr/>
            </a:pPr>
            <a:endParaRPr kumimoji="0" lang="en-US" sz="2000" b="0" i="0" u="none" strike="noStrike" kern="1200" cap="none" spc="0" normalizeH="0" baseline="0" noProof="0" dirty="0">
              <a:ln>
                <a:noFill/>
              </a:ln>
              <a:solidFill>
                <a:srgbClr val="001739"/>
              </a:solidFill>
              <a:effectLst/>
              <a:uLnTx/>
              <a:uFillTx/>
              <a:latin typeface="Arial"/>
              <a:ea typeface="+mn-ea"/>
              <a:cs typeface="Arial"/>
            </a:endParaRPr>
          </a:p>
          <a:p>
            <a:pPr marL="299085" marR="227965" lvl="0" indent="-286385" algn="l" defTabSz="914400" rtl="0" eaLnBrk="1" fontAlgn="auto" latinLnBrk="0" hangingPunct="1">
              <a:lnSpc>
                <a:spcPct val="100000"/>
              </a:lnSpc>
              <a:spcBef>
                <a:spcPts val="0"/>
              </a:spcBef>
              <a:spcAft>
                <a:spcPts val="0"/>
              </a:spcAft>
              <a:buClrTx/>
              <a:buSzTx/>
              <a:buFont typeface="Arial"/>
              <a:buChar char="•"/>
              <a:tabLst>
                <a:tab pos="299085" algn="l"/>
                <a:tab pos="299720" algn="l"/>
              </a:tabLst>
              <a:defRPr/>
            </a:pPr>
            <a:endParaRPr kumimoji="0" lang="en-US" sz="2000" b="0" i="0" u="none" strike="noStrike" kern="1200" cap="none" spc="0" normalizeH="0" baseline="0" noProof="0" dirty="0">
              <a:ln>
                <a:noFill/>
              </a:ln>
              <a:solidFill>
                <a:srgbClr val="001739"/>
              </a:solidFill>
              <a:effectLst/>
              <a:uLnTx/>
              <a:uFillTx/>
              <a:latin typeface="Arial"/>
              <a:ea typeface="+mn-ea"/>
              <a:cs typeface="Arial"/>
            </a:endParaRPr>
          </a:p>
          <a:p>
            <a:pPr marL="299085" marR="227965" lvl="0" indent="-286385" algn="l" defTabSz="914400" rtl="0" eaLnBrk="1" fontAlgn="auto" latinLnBrk="0" hangingPunct="1">
              <a:lnSpc>
                <a:spcPct val="100000"/>
              </a:lnSpc>
              <a:spcBef>
                <a:spcPts val="0"/>
              </a:spcBef>
              <a:spcAft>
                <a:spcPts val="0"/>
              </a:spcAft>
              <a:buClrTx/>
              <a:buSzTx/>
              <a:buFont typeface="Arial"/>
              <a:buChar char="•"/>
              <a:tabLst>
                <a:tab pos="299085" algn="l"/>
                <a:tab pos="299720" algn="l"/>
              </a:tabLst>
              <a:defRPr/>
            </a:pPr>
            <a:endParaRPr kumimoji="0" lang="en-US" sz="2000" b="0" i="0" u="none" strike="noStrike" kern="1200" cap="none" spc="0" normalizeH="0" baseline="0" noProof="0" dirty="0">
              <a:ln>
                <a:noFill/>
              </a:ln>
              <a:solidFill>
                <a:srgbClr val="001739"/>
              </a:solidFill>
              <a:effectLst/>
              <a:uLnTx/>
              <a:uFillTx/>
              <a:latin typeface="Arial"/>
              <a:ea typeface="+mn-ea"/>
              <a:cs typeface="Arial"/>
            </a:endParaRPr>
          </a:p>
          <a:p>
            <a:pPr marL="299085" marR="227965" lvl="0" indent="-286385" algn="l" defTabSz="914400" rtl="0" eaLnBrk="1" fontAlgn="auto" latinLnBrk="0" hangingPunct="1">
              <a:lnSpc>
                <a:spcPct val="100000"/>
              </a:lnSpc>
              <a:spcBef>
                <a:spcPts val="0"/>
              </a:spcBef>
              <a:spcAft>
                <a:spcPts val="0"/>
              </a:spcAft>
              <a:buClrTx/>
              <a:buSzTx/>
              <a:buFont typeface="Arial"/>
              <a:buChar char="•"/>
              <a:tabLst>
                <a:tab pos="299085" algn="l"/>
                <a:tab pos="299720" algn="l"/>
              </a:tabLst>
              <a:defRPr/>
            </a:pP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object 4"/>
          <p:cNvSpPr txBox="1">
            <a:spLocks noGrp="1"/>
          </p:cNvSpPr>
          <p:nvPr>
            <p:ph type="title"/>
          </p:nvPr>
        </p:nvSpPr>
        <p:spPr>
          <a:xfrm>
            <a:off x="3505200" y="228600"/>
            <a:ext cx="2240280" cy="430887"/>
          </a:xfrm>
          <a:prstGeom prst="rect">
            <a:avLst/>
          </a:prstGeom>
        </p:spPr>
        <p:txBody>
          <a:bodyPr vert="horz" wrap="square" lIns="0" tIns="0" rIns="0" bIns="0" rtlCol="0">
            <a:spAutoFit/>
          </a:bodyPr>
          <a:lstStyle/>
          <a:p>
            <a:pPr marL="12700">
              <a:lnSpc>
                <a:spcPct val="100000"/>
              </a:lnSpc>
            </a:pPr>
            <a:r>
              <a:rPr dirty="0">
                <a:solidFill>
                  <a:srgbClr val="001739"/>
                </a:solidFill>
                <a:latin typeface="Times New Roman"/>
                <a:cs typeface="Times New Roman"/>
              </a:rPr>
              <a:t>Use of</a:t>
            </a:r>
            <a:r>
              <a:rPr spc="-105" dirty="0">
                <a:solidFill>
                  <a:srgbClr val="001739"/>
                </a:solidFill>
                <a:latin typeface="Times New Roman"/>
                <a:cs typeface="Times New Roman"/>
              </a:rPr>
              <a:t> </a:t>
            </a:r>
            <a:r>
              <a:rPr dirty="0">
                <a:solidFill>
                  <a:srgbClr val="001739"/>
                </a:solidFill>
                <a:latin typeface="Times New Roman"/>
                <a:cs typeface="Times New Roman"/>
              </a:rPr>
              <a:t>Email</a:t>
            </a:r>
            <a:endParaRPr dirty="0">
              <a:latin typeface="Times New Roman"/>
              <a:cs typeface="Times New Roman"/>
            </a:endParaRPr>
          </a:p>
        </p:txBody>
      </p:sp>
      <p:sp>
        <p:nvSpPr>
          <p:cNvPr id="6" name="Slide Number Placeholder 5">
            <a:extLst>
              <a:ext uri="{FF2B5EF4-FFF2-40B4-BE49-F238E27FC236}">
                <a16:creationId xmlns:a16="http://schemas.microsoft.com/office/drawing/2014/main" id="{CEAC5DCB-E49C-41C8-84C8-94109E090089}"/>
              </a:ext>
            </a:extLst>
          </p:cNvPr>
          <p:cNvSpPr>
            <a:spLocks noGrp="1"/>
          </p:cNvSpPr>
          <p:nvPr>
            <p:ph type="sldNum" sz="quarter" idx="7"/>
          </p:nvPr>
        </p:nvSpPr>
        <p:spPr>
          <a:xfrm>
            <a:off x="8657080" y="6357029"/>
            <a:ext cx="182119" cy="96467"/>
          </a:xfrm>
        </p:spPr>
        <p:txBody>
          <a:body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1000" b="0" i="0" u="none" strike="noStrike" kern="1200" cap="none" spc="-5" normalizeH="0" baseline="0" noProof="0" smtClean="0">
                <a:ln>
                  <a:noFill/>
                </a:ln>
                <a:solidFill>
                  <a:prstClr val="black"/>
                </a:solidFill>
                <a:effectLst/>
                <a:uLnTx/>
                <a:uFillTx/>
                <a:latin typeface="Arial"/>
                <a:ea typeface="+mn-ea"/>
                <a:cs typeface="Arial"/>
              </a:rPr>
              <a:pPr marL="2540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5"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14013262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8611" y="3579386"/>
            <a:ext cx="6072188" cy="2043113"/>
          </a:xfrm>
          <a:prstGeom prst="rect">
            <a:avLst/>
          </a:prstGeom>
        </p:spPr>
      </p:pic>
      <p:sp>
        <p:nvSpPr>
          <p:cNvPr id="5" name="Content Placeholder 1"/>
          <p:cNvSpPr txBox="1">
            <a:spLocks/>
          </p:cNvSpPr>
          <p:nvPr/>
        </p:nvSpPr>
        <p:spPr>
          <a:xfrm>
            <a:off x="449905" y="2261683"/>
            <a:ext cx="8229600" cy="521645"/>
          </a:xfrm>
          <a:prstGeom prst="rect">
            <a:avLst/>
          </a:prstGeom>
        </p:spPr>
        <p:txBody>
          <a:bodyPr anchor="t"/>
          <a:lstStyle>
            <a:lvl1pPr marL="0" indent="0" algn="l" rtl="0" eaLnBrk="0" fontAlgn="base" hangingPunct="0">
              <a:spcBef>
                <a:spcPct val="20000"/>
              </a:spcBef>
              <a:spcAft>
                <a:spcPct val="0"/>
              </a:spcAft>
              <a:buFont typeface="Arial" panose="020B0604020202020204" pitchFamily="34" charset="0"/>
              <a:buNone/>
              <a:defRPr sz="2400" b="1" kern="1200">
                <a:solidFill>
                  <a:schemeClr val="accent1">
                    <a:lumMod val="50000"/>
                  </a:schemeClr>
                </a:solidFill>
                <a:latin typeface="Arial Narrow" panose="020B0606020202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accent1">
                    <a:lumMod val="50000"/>
                  </a:schemeClr>
                </a:solidFill>
                <a:latin typeface="Arial Narrow" panose="020B0606020202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1800" kern="1200">
                <a:solidFill>
                  <a:schemeClr val="accent1">
                    <a:lumMod val="50000"/>
                  </a:schemeClr>
                </a:solidFill>
                <a:latin typeface="Arial Narrow" panose="020B0606020202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600" kern="1200">
                <a:solidFill>
                  <a:schemeClr val="accent1">
                    <a:lumMod val="50000"/>
                  </a:schemeClr>
                </a:solidFill>
                <a:latin typeface="Arial Narrow" panose="020B0606020202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400" kern="1200">
                <a:solidFill>
                  <a:schemeClr val="accent1">
                    <a:lumMod val="50000"/>
                  </a:schemeClr>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4050" b="1" i="0" u="none" strike="noStrike" kern="1200" cap="none" spc="0" normalizeH="0" baseline="0" noProof="0" dirty="0">
                <a:ln>
                  <a:noFill/>
                </a:ln>
                <a:solidFill>
                  <a:srgbClr val="4F81BD">
                    <a:lumMod val="50000"/>
                  </a:srgbClr>
                </a:solidFill>
                <a:effectLst/>
                <a:uLnTx/>
                <a:uFillTx/>
                <a:latin typeface="Arial Narrow" panose="020B0606020202030204" pitchFamily="34" charset="0"/>
                <a:ea typeface="+mn-ea"/>
                <a:cs typeface="+mn-cs"/>
              </a:rPr>
              <a:t>Questions?</a:t>
            </a:r>
          </a:p>
        </p:txBody>
      </p:sp>
    </p:spTree>
    <p:extLst>
      <p:ext uri="{BB962C8B-B14F-4D97-AF65-F5344CB8AC3E}">
        <p14:creationId xmlns:p14="http://schemas.microsoft.com/office/powerpoint/2010/main" val="13138973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86100" y="4286250"/>
            <a:ext cx="3714750" cy="300082"/>
          </a:xfrm>
          <a:prstGeom prst="rect">
            <a:avLst/>
          </a:prstGeom>
          <a:noFill/>
        </p:spPr>
        <p:txBody>
          <a:bodyPr wrap="square" rtlCol="0">
            <a:spAutoFit/>
          </a:bodyPr>
          <a:lstStyle/>
          <a:p>
            <a:pPr defTabSz="685800" eaLnBrk="1" fontAlgn="auto" hangingPunct="1">
              <a:spcBef>
                <a:spcPts val="0"/>
              </a:spcBef>
              <a:spcAft>
                <a:spcPts val="0"/>
              </a:spcAft>
            </a:pPr>
            <a:endParaRPr lang="en-US" sz="1350">
              <a:solidFill>
                <a:srgbClr val="FFC000"/>
              </a:solidFill>
              <a:latin typeface="Arial Narrow" panose="020B0606020202030204" pitchFamily="34" charset="0"/>
              <a:cs typeface="+mn-cs"/>
            </a:endParaRPr>
          </a:p>
        </p:txBody>
      </p:sp>
      <p:sp>
        <p:nvSpPr>
          <p:cNvPr id="8" name="Text Placeholder 4"/>
          <p:cNvSpPr txBox="1">
            <a:spLocks/>
          </p:cNvSpPr>
          <p:nvPr/>
        </p:nvSpPr>
        <p:spPr>
          <a:xfrm>
            <a:off x="1143000" y="5429250"/>
            <a:ext cx="6858000" cy="22860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defTabSz="685800" fontAlgn="auto">
              <a:spcAft>
                <a:spcPts val="0"/>
              </a:spcAft>
            </a:pPr>
            <a:endParaRPr lang="en-US" sz="1200" dirty="0">
              <a:solidFill>
                <a:prstClr val="white"/>
              </a:solidFill>
            </a:endParaRPr>
          </a:p>
        </p:txBody>
      </p:sp>
      <p:sp>
        <p:nvSpPr>
          <p:cNvPr id="7" name="Text Placeholder 4"/>
          <p:cNvSpPr txBox="1">
            <a:spLocks/>
          </p:cNvSpPr>
          <p:nvPr/>
        </p:nvSpPr>
        <p:spPr>
          <a:xfrm>
            <a:off x="0" y="4514850"/>
            <a:ext cx="9144000" cy="114300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defTabSz="685800" fontAlgn="auto">
              <a:spcAft>
                <a:spcPts val="0"/>
              </a:spcAft>
            </a:pPr>
            <a:r>
              <a:rPr lang="en-US" sz="3000" b="1" i="0" dirty="0">
                <a:solidFill>
                  <a:prstClr val="white"/>
                </a:solidFill>
              </a:rPr>
              <a:t>CO Welcome and Oath of Office Brief</a:t>
            </a:r>
          </a:p>
        </p:txBody>
      </p:sp>
    </p:spTree>
    <p:extLst>
      <p:ext uri="{BB962C8B-B14F-4D97-AF65-F5344CB8AC3E}">
        <p14:creationId xmlns:p14="http://schemas.microsoft.com/office/powerpoint/2010/main" val="422132965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Content Placeholder 4"/>
          <p:cNvSpPr>
            <a:spLocks noGrp="1"/>
          </p:cNvSpPr>
          <p:nvPr>
            <p:ph idx="1"/>
          </p:nvPr>
        </p:nvSpPr>
        <p:spPr bwMode="auto">
          <a:xfrm>
            <a:off x="381000" y="2438400"/>
            <a:ext cx="8229600" cy="1768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Tx/>
              <a:buNone/>
            </a:pPr>
            <a:r>
              <a:rPr lang="en-US" altLang="en-US" sz="3000" dirty="0" smtClean="0">
                <a:solidFill>
                  <a:srgbClr val="003560"/>
                </a:solidFill>
              </a:rPr>
              <a:t>5 USC SEC 3331 Requires that an individual, except the President, elected or appointed to an office of honor or profit in the civil service or uniformed services, shall take the following oath:</a:t>
            </a:r>
          </a:p>
          <a:p>
            <a:pPr eaLnBrk="1" hangingPunct="1">
              <a:buFontTx/>
              <a:buNone/>
            </a:pPr>
            <a:endParaRPr lang="en-US" altLang="en-US" sz="3000" dirty="0" smtClean="0">
              <a:solidFill>
                <a:srgbClr val="003560"/>
              </a:solidFill>
            </a:endParaRPr>
          </a:p>
        </p:txBody>
      </p:sp>
      <p:sp>
        <p:nvSpPr>
          <p:cNvPr id="6" name="Rectangle 5"/>
          <p:cNvSpPr/>
          <p:nvPr/>
        </p:nvSpPr>
        <p:spPr>
          <a:xfrm>
            <a:off x="1295400" y="304800"/>
            <a:ext cx="5004127" cy="615553"/>
          </a:xfrm>
          <a:prstGeom prst="rect">
            <a:avLst/>
          </a:prstGeom>
          <a:noFill/>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algn="ctr" eaLnBrk="1" fontAlgn="auto" hangingPunct="1">
              <a:spcBef>
                <a:spcPts val="0"/>
              </a:spcBef>
              <a:spcAft>
                <a:spcPts val="0"/>
              </a:spcAft>
              <a:defRPr/>
            </a:pPr>
            <a:r>
              <a:rPr lang="en-US" sz="3400" dirty="0">
                <a:ln w="50800"/>
                <a:solidFill>
                  <a:prstClr val="white"/>
                </a:solidFill>
                <a:latin typeface="Arial Black" panose="020B0A04020102020204" pitchFamily="34" charset="0"/>
                <a:cs typeface="Arial" charset="0"/>
              </a:rPr>
              <a:t>THE OATH WE TAKE</a:t>
            </a:r>
            <a:endParaRPr lang="en-US" sz="3400" dirty="0">
              <a:ln w="50800"/>
              <a:solidFill>
                <a:prstClr val="white"/>
              </a:solidFill>
              <a:latin typeface="Arial" charset="0"/>
              <a:cs typeface="Arial" charset="0"/>
            </a:endParaRPr>
          </a:p>
        </p:txBody>
      </p:sp>
      <p:sp>
        <p:nvSpPr>
          <p:cNvPr id="5" name="Action Button: Return 4">
            <a:hlinkClick r:id="rId2" action="ppaction://hlinksldjump" highlightClick="1"/>
          </p:cNvPr>
          <p:cNvSpPr/>
          <p:nvPr/>
        </p:nvSpPr>
        <p:spPr>
          <a:xfrm>
            <a:off x="8915400" y="6629400"/>
            <a:ext cx="228600" cy="215900"/>
          </a:xfrm>
          <a:prstGeom prst="actionButtonRetur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spd="slow"/>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Content Placeholder 4"/>
          <p:cNvSpPr>
            <a:spLocks noGrp="1"/>
          </p:cNvSpPr>
          <p:nvPr>
            <p:ph idx="1"/>
          </p:nvPr>
        </p:nvSpPr>
        <p:spPr bwMode="auto">
          <a:xfrm>
            <a:off x="440267" y="1219200"/>
            <a:ext cx="8229600" cy="4756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buFontTx/>
              <a:buNone/>
            </a:pPr>
            <a:r>
              <a:rPr lang="en-US" altLang="en-US" sz="3200" dirty="0" smtClean="0">
                <a:solidFill>
                  <a:srgbClr val="00264C"/>
                </a:solidFill>
              </a:rPr>
              <a:t>I (state your name) do solemnly swear (or affirm) that I will support and defend the Constitution of the United States against all enemies, foreign and domestic; that I will bear true faith and allegiance to the same; that I take this obligation freely, without any mental reservation or purpose of evasion; and that I will well and faithfully discharge the duties of the office on which I am about to enter. So help me God. </a:t>
            </a:r>
          </a:p>
          <a:p>
            <a:pPr eaLnBrk="1" hangingPunct="1"/>
            <a:endParaRPr lang="en-US" altLang="en-US" sz="3200" dirty="0" smtClean="0">
              <a:solidFill>
                <a:srgbClr val="00264C"/>
              </a:solidFill>
            </a:endParaRPr>
          </a:p>
        </p:txBody>
      </p:sp>
      <p:sp>
        <p:nvSpPr>
          <p:cNvPr id="4" name="Rectangle 3"/>
          <p:cNvSpPr/>
          <p:nvPr/>
        </p:nvSpPr>
        <p:spPr>
          <a:xfrm>
            <a:off x="440267" y="304800"/>
            <a:ext cx="6523709" cy="553998"/>
          </a:xfrm>
          <a:prstGeom prst="rect">
            <a:avLst/>
          </a:prstGeom>
          <a:noFill/>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algn="ctr" eaLnBrk="1" fontAlgn="auto" hangingPunct="1">
              <a:spcBef>
                <a:spcPts val="0"/>
              </a:spcBef>
              <a:spcAft>
                <a:spcPts val="0"/>
              </a:spcAft>
              <a:defRPr/>
            </a:pPr>
            <a:r>
              <a:rPr lang="en-US" sz="3000" dirty="0">
                <a:ln w="50800"/>
                <a:solidFill>
                  <a:prstClr val="white"/>
                </a:solidFill>
                <a:latin typeface="Arial Black" panose="020B0A04020102020204" pitchFamily="34" charset="0"/>
                <a:cs typeface="Arial" charset="0"/>
              </a:rPr>
              <a:t>OATH OF OFFICE STATEMEMT</a:t>
            </a:r>
            <a:endParaRPr lang="en-US" sz="3000" dirty="0">
              <a:ln w="50800"/>
              <a:solidFill>
                <a:prstClr val="white"/>
              </a:solidFill>
              <a:latin typeface="Arial" charset="0"/>
              <a:cs typeface="Arial" charset="0"/>
            </a:endParaRPr>
          </a:p>
        </p:txBody>
      </p:sp>
      <p:sp>
        <p:nvSpPr>
          <p:cNvPr id="6" name="Action Button: Return 5">
            <a:hlinkClick r:id="rId2" action="ppaction://hlinksldjump" highlightClick="1"/>
          </p:cNvPr>
          <p:cNvSpPr/>
          <p:nvPr/>
        </p:nvSpPr>
        <p:spPr>
          <a:xfrm>
            <a:off x="8915400" y="6629400"/>
            <a:ext cx="228600" cy="215900"/>
          </a:xfrm>
          <a:prstGeom prst="actionButtonRetur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936061" y="4774068"/>
            <a:ext cx="2120900" cy="2120900"/>
          </a:xfrm>
          <a:prstGeom prst="rect">
            <a:avLst/>
          </a:prstGeom>
        </p:spPr>
      </p:pic>
    </p:spTree>
  </p:cSld>
  <p:clrMapOvr>
    <a:masterClrMapping/>
  </p:clrMapOvr>
  <p:transition spd="slow"/>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bwMode="auto">
          <a:xfrm>
            <a:off x="273050" y="1600200"/>
            <a:ext cx="8612188"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342900" indent="-342900" algn="ctr" eaLnBrk="1" hangingPunct="1">
              <a:defRPr/>
            </a:pPr>
            <a:r>
              <a:rPr lang="en-US" altLang="en-US" sz="7200" kern="0" dirty="0" smtClean="0">
                <a:solidFill>
                  <a:srgbClr val="002060"/>
                </a:solidFill>
                <a:latin typeface="Times New Roman"/>
              </a:rPr>
              <a:t>LUNCH</a:t>
            </a:r>
            <a:endParaRPr lang="en-US" altLang="en-US" sz="7200" kern="0" dirty="0">
              <a:solidFill>
                <a:srgbClr val="002060"/>
              </a:solidFill>
              <a:latin typeface="Times New Roman"/>
            </a:endParaRPr>
          </a:p>
          <a:p>
            <a:pPr marL="342900" indent="-342900" algn="ctr" eaLnBrk="1" hangingPunct="1">
              <a:defRPr/>
            </a:pPr>
            <a:r>
              <a:rPr lang="en-US" altLang="en-US" sz="4500" kern="0" dirty="0" smtClean="0">
                <a:solidFill>
                  <a:srgbClr val="002060"/>
                </a:solidFill>
                <a:latin typeface="Times New Roman"/>
              </a:rPr>
              <a:t>(Return at 1330)</a:t>
            </a:r>
            <a:endParaRPr lang="en-US" altLang="en-US" sz="4500" kern="0" dirty="0">
              <a:solidFill>
                <a:srgbClr val="002060"/>
              </a:solidFill>
              <a:latin typeface="Times New Roman"/>
            </a:endParaRPr>
          </a:p>
          <a:p>
            <a:pPr eaLnBrk="1" fontAlgn="auto" hangingPunct="1">
              <a:spcAft>
                <a:spcPts val="0"/>
              </a:spcAft>
              <a:defRPr/>
            </a:pPr>
            <a:endParaRPr lang="en-US" altLang="en-US" dirty="0" smtClean="0"/>
          </a:p>
        </p:txBody>
      </p:sp>
      <p:sp>
        <p:nvSpPr>
          <p:cNvPr id="5" name="Action Button: Return 4">
            <a:hlinkClick r:id="rId2" action="ppaction://hlinksldjump" highlightClick="1"/>
          </p:cNvPr>
          <p:cNvSpPr/>
          <p:nvPr/>
        </p:nvSpPr>
        <p:spPr>
          <a:xfrm>
            <a:off x="8915400" y="6629400"/>
            <a:ext cx="228600" cy="215900"/>
          </a:xfrm>
          <a:prstGeom prst="actionButtonRetur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86100" y="4286250"/>
            <a:ext cx="3714750" cy="300082"/>
          </a:xfrm>
          <a:prstGeom prst="rect">
            <a:avLst/>
          </a:prstGeom>
          <a:noFill/>
        </p:spPr>
        <p:txBody>
          <a:bodyPr wrap="square" rtlCol="0">
            <a:spAutoFit/>
          </a:bodyPr>
          <a:lstStyle/>
          <a:p>
            <a:pPr defTabSz="685800" eaLnBrk="1" fontAlgn="auto" hangingPunct="1">
              <a:spcBef>
                <a:spcPts val="0"/>
              </a:spcBef>
              <a:spcAft>
                <a:spcPts val="0"/>
              </a:spcAft>
            </a:pPr>
            <a:endParaRPr lang="en-US" sz="1350">
              <a:solidFill>
                <a:srgbClr val="FFC000"/>
              </a:solidFill>
              <a:latin typeface="Arial Narrow" panose="020B0606020202030204" pitchFamily="34" charset="0"/>
              <a:cs typeface="+mn-cs"/>
            </a:endParaRPr>
          </a:p>
        </p:txBody>
      </p:sp>
      <p:sp>
        <p:nvSpPr>
          <p:cNvPr id="8" name="Text Placeholder 4"/>
          <p:cNvSpPr txBox="1">
            <a:spLocks/>
          </p:cNvSpPr>
          <p:nvPr/>
        </p:nvSpPr>
        <p:spPr>
          <a:xfrm>
            <a:off x="1143000" y="5429250"/>
            <a:ext cx="6858000" cy="22860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defTabSz="685800" fontAlgn="auto">
              <a:spcAft>
                <a:spcPts val="0"/>
              </a:spcAft>
            </a:pPr>
            <a:endParaRPr lang="en-US" sz="1200" dirty="0">
              <a:solidFill>
                <a:prstClr val="white"/>
              </a:solidFill>
            </a:endParaRPr>
          </a:p>
        </p:txBody>
      </p:sp>
      <p:sp>
        <p:nvSpPr>
          <p:cNvPr id="7" name="Text Placeholder 4"/>
          <p:cNvSpPr txBox="1">
            <a:spLocks/>
          </p:cNvSpPr>
          <p:nvPr/>
        </p:nvSpPr>
        <p:spPr>
          <a:xfrm>
            <a:off x="0" y="4514850"/>
            <a:ext cx="9144000" cy="97155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defTabSz="685800" fontAlgn="auto">
              <a:spcAft>
                <a:spcPts val="0"/>
              </a:spcAft>
            </a:pPr>
            <a:r>
              <a:rPr lang="en-US" sz="3000" b="1" i="0" dirty="0">
                <a:solidFill>
                  <a:prstClr val="white"/>
                </a:solidFill>
              </a:rPr>
              <a:t>Ethics Briefing</a:t>
            </a:r>
          </a:p>
          <a:p>
            <a:pPr defTabSz="685800" fontAlgn="auto">
              <a:spcBef>
                <a:spcPts val="0"/>
              </a:spcBef>
              <a:spcAft>
                <a:spcPts val="0"/>
              </a:spcAft>
            </a:pPr>
            <a:r>
              <a:rPr lang="en-US" sz="1500" dirty="0">
                <a:solidFill>
                  <a:srgbClr val="EDB405"/>
                </a:solidFill>
              </a:rPr>
              <a:t>Office of Counsel, Code 00L</a:t>
            </a:r>
          </a:p>
        </p:txBody>
      </p:sp>
      <p:sp>
        <p:nvSpPr>
          <p:cNvPr id="10" name="Rectangle 9"/>
          <p:cNvSpPr/>
          <p:nvPr/>
        </p:nvSpPr>
        <p:spPr>
          <a:xfrm>
            <a:off x="-57150" y="5827626"/>
            <a:ext cx="9201150" cy="196208"/>
          </a:xfrm>
          <a:prstGeom prst="rect">
            <a:avLst/>
          </a:prstGeom>
        </p:spPr>
        <p:txBody>
          <a:bodyPr wrap="square">
            <a:spAutoFit/>
          </a:bodyPr>
          <a:lstStyle/>
          <a:p>
            <a:pPr algn="ctr" defTabSz="685800" eaLnBrk="1" hangingPunct="1">
              <a:defRPr/>
            </a:pPr>
            <a:r>
              <a:rPr lang="en-US" altLang="en-US" sz="675" b="1" dirty="0">
                <a:solidFill>
                  <a:srgbClr val="FFC000"/>
                </a:solidFill>
                <a:latin typeface="Arial Narrow" panose="020B0606020202030204" pitchFamily="34" charset="0"/>
                <a:cs typeface="+mn-cs"/>
              </a:rPr>
              <a:t>Distribution Statement A:  Approved for Public Release; unlimited distribution</a:t>
            </a:r>
          </a:p>
        </p:txBody>
      </p:sp>
    </p:spTree>
    <p:extLst>
      <p:ext uri="{BB962C8B-B14F-4D97-AF65-F5344CB8AC3E}">
        <p14:creationId xmlns:p14="http://schemas.microsoft.com/office/powerpoint/2010/main" val="90546168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5900" y="1885951"/>
            <a:ext cx="4114800" cy="3623072"/>
          </a:xfrm>
        </p:spPr>
        <p:txBody>
          <a:bodyPr>
            <a:normAutofit/>
          </a:bodyPr>
          <a:lstStyle/>
          <a:p>
            <a:pPr marL="342900" indent="-342900">
              <a:buFont typeface="+mj-lt"/>
              <a:buAutoNum type="arabicPeriod"/>
              <a:defRPr/>
            </a:pPr>
            <a:r>
              <a:rPr lang="en-US" sz="2400" dirty="0"/>
              <a:t>Gifts </a:t>
            </a:r>
          </a:p>
          <a:p>
            <a:pPr marL="342900" indent="-342900">
              <a:buFont typeface="+mj-lt"/>
              <a:buAutoNum type="arabicPeriod"/>
              <a:defRPr/>
            </a:pPr>
            <a:r>
              <a:rPr lang="en-US" sz="2400" dirty="0"/>
              <a:t>Financial conflict of interest</a:t>
            </a:r>
          </a:p>
          <a:p>
            <a:pPr marL="342900" indent="-342900">
              <a:buFont typeface="+mj-lt"/>
              <a:buAutoNum type="arabicPeriod"/>
              <a:defRPr/>
            </a:pPr>
            <a:r>
              <a:rPr lang="en-US" sz="2400" dirty="0"/>
              <a:t>Impartiality</a:t>
            </a:r>
          </a:p>
          <a:p>
            <a:pPr marL="342900" indent="-342900">
              <a:buFont typeface="+mj-lt"/>
              <a:buAutoNum type="arabicPeriod"/>
              <a:defRPr/>
            </a:pPr>
            <a:r>
              <a:rPr lang="en-US" sz="2400" dirty="0"/>
              <a:t>Misuse of Position</a:t>
            </a:r>
          </a:p>
          <a:p>
            <a:pPr marL="342900" indent="-342900">
              <a:buFont typeface="+mj-lt"/>
              <a:buAutoNum type="arabicPeriod"/>
              <a:defRPr/>
            </a:pPr>
            <a:r>
              <a:rPr lang="en-US" sz="2400" dirty="0"/>
              <a:t>Hatch Act</a:t>
            </a:r>
          </a:p>
          <a:p>
            <a:pPr>
              <a:defRPr/>
            </a:pPr>
            <a:endParaRPr lang="en-US" sz="2400" dirty="0"/>
          </a:p>
          <a:p>
            <a:pPr>
              <a:defRPr/>
            </a:pPr>
            <a:endParaRPr lang="en-US" dirty="0"/>
          </a:p>
        </p:txBody>
      </p:sp>
      <p:sp>
        <p:nvSpPr>
          <p:cNvPr id="185347" name="Slide Number Placeholder 4"/>
          <p:cNvSpPr>
            <a:spLocks noGrp="1"/>
          </p:cNvSpPr>
          <p:nvPr>
            <p:ph type="sldNum" sz="quarter" idx="4294967295"/>
          </p:nvPr>
        </p:nvSpPr>
        <p:spPr bwMode="auto">
          <a:xfrm>
            <a:off x="6915150" y="5624514"/>
            <a:ext cx="74295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557213" indent="-214313">
              <a:defRPr>
                <a:solidFill>
                  <a:schemeClr val="tx1"/>
                </a:solidFill>
                <a:latin typeface="Calibri" panose="020F0502020204030204" pitchFamily="34" charset="0"/>
                <a:cs typeface="Arial" panose="020B0604020202020204" pitchFamily="34" charset="0"/>
              </a:defRPr>
            </a:lvl2pPr>
            <a:lvl3pPr marL="857250" indent="-171450">
              <a:defRPr>
                <a:solidFill>
                  <a:schemeClr val="tx1"/>
                </a:solidFill>
                <a:latin typeface="Calibri" panose="020F0502020204030204" pitchFamily="34" charset="0"/>
                <a:cs typeface="Arial" panose="020B0604020202020204" pitchFamily="34" charset="0"/>
              </a:defRPr>
            </a:lvl3pPr>
            <a:lvl4pPr marL="1200150" indent="-171450">
              <a:defRPr>
                <a:solidFill>
                  <a:schemeClr val="tx1"/>
                </a:solidFill>
                <a:latin typeface="Calibri" panose="020F0502020204030204" pitchFamily="34" charset="0"/>
                <a:cs typeface="Arial" panose="020B0604020202020204" pitchFamily="34" charset="0"/>
              </a:defRPr>
            </a:lvl4pPr>
            <a:lvl5pPr marL="1543050" indent="-171450">
              <a:defRPr>
                <a:solidFill>
                  <a:schemeClr val="tx1"/>
                </a:solidFill>
                <a:latin typeface="Calibri" panose="020F050202020403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hangingPunct="1"/>
            <a:fld id="{ABF8C4C9-BDA1-412E-93F6-6217BDE2D691}" type="slidenum">
              <a:rPr lang="en-US" altLang="en-US" sz="1350">
                <a:solidFill>
                  <a:srgbClr val="000000"/>
                </a:solidFill>
              </a:rPr>
              <a:pPr defTabSz="685800" eaLnBrk="1" hangingPunct="1"/>
              <a:t>156</a:t>
            </a:fld>
            <a:endParaRPr lang="en-US" altLang="en-US" sz="1350">
              <a:solidFill>
                <a:srgbClr val="000000"/>
              </a:solidFill>
            </a:endParaRPr>
          </a:p>
        </p:txBody>
      </p:sp>
      <p:pic>
        <p:nvPicPr>
          <p:cNvPr id="2050" name="Picture 2" descr="C:\Users\tfalance\AppData\Local\Microsoft\Windows\Temporary Internet Files\Content.IE5\80SO7JA1\MP900341450[1].jp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5670534" y="1885950"/>
            <a:ext cx="2002921" cy="1428750"/>
          </a:xfrm>
          <a:prstGeom prst="rect">
            <a:avLst/>
          </a:prstGeom>
          <a:noFill/>
          <a:effectLst/>
        </p:spPr>
      </p:pic>
      <p:sp>
        <p:nvSpPr>
          <p:cNvPr id="185349" name="Title 7"/>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dirty="0" smtClean="0"/>
              <a:t>Top Five Topics</a:t>
            </a:r>
          </a:p>
        </p:txBody>
      </p:sp>
    </p:spTree>
    <p:extLst>
      <p:ext uri="{BB962C8B-B14F-4D97-AF65-F5344CB8AC3E}">
        <p14:creationId xmlns:p14="http://schemas.microsoft.com/office/powerpoint/2010/main" val="337869910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750" y="1828801"/>
            <a:ext cx="4000500" cy="3680222"/>
          </a:xfrm>
        </p:spPr>
        <p:txBody>
          <a:bodyPr>
            <a:normAutofit/>
          </a:bodyPr>
          <a:lstStyle/>
          <a:p>
            <a:pPr>
              <a:defRPr/>
            </a:pPr>
            <a:r>
              <a:rPr lang="en-US" sz="2100" dirty="0"/>
              <a:t>What is a Gift?</a:t>
            </a:r>
          </a:p>
          <a:p>
            <a:pPr>
              <a:defRPr/>
            </a:pPr>
            <a:r>
              <a:rPr lang="en-US" sz="2100" dirty="0"/>
              <a:t>Unless permitted by exception, an employee may not solicit or accept gifts </a:t>
            </a:r>
          </a:p>
          <a:p>
            <a:pPr marL="685800" lvl="1" indent="-342900">
              <a:defRPr/>
            </a:pPr>
            <a:r>
              <a:rPr lang="en-US" sz="2100" dirty="0"/>
              <a:t>From a prohibited source (e.g., Navy contractor)</a:t>
            </a:r>
          </a:p>
          <a:p>
            <a:pPr marL="685800" lvl="1" indent="-342900">
              <a:defRPr/>
            </a:pPr>
            <a:r>
              <a:rPr lang="en-US" sz="2100" dirty="0"/>
              <a:t>Given because of official position (e.g., local country club offers free membership to CO of an installation)</a:t>
            </a:r>
          </a:p>
        </p:txBody>
      </p:sp>
      <p:sp>
        <p:nvSpPr>
          <p:cNvPr id="187395" name="Slide Number Placeholder 4"/>
          <p:cNvSpPr>
            <a:spLocks noGrp="1"/>
          </p:cNvSpPr>
          <p:nvPr>
            <p:ph type="sldNum" sz="quarter" idx="4294967295"/>
          </p:nvPr>
        </p:nvSpPr>
        <p:spPr bwMode="auto">
          <a:xfrm>
            <a:off x="6915150" y="5624514"/>
            <a:ext cx="74295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557213" indent="-214313">
              <a:defRPr>
                <a:solidFill>
                  <a:schemeClr val="tx1"/>
                </a:solidFill>
                <a:latin typeface="Calibri" panose="020F0502020204030204" pitchFamily="34" charset="0"/>
                <a:cs typeface="Arial" panose="020B0604020202020204" pitchFamily="34" charset="0"/>
              </a:defRPr>
            </a:lvl2pPr>
            <a:lvl3pPr marL="857250" indent="-171450">
              <a:defRPr>
                <a:solidFill>
                  <a:schemeClr val="tx1"/>
                </a:solidFill>
                <a:latin typeface="Calibri" panose="020F0502020204030204" pitchFamily="34" charset="0"/>
                <a:cs typeface="Arial" panose="020B0604020202020204" pitchFamily="34" charset="0"/>
              </a:defRPr>
            </a:lvl3pPr>
            <a:lvl4pPr marL="1200150" indent="-171450">
              <a:defRPr>
                <a:solidFill>
                  <a:schemeClr val="tx1"/>
                </a:solidFill>
                <a:latin typeface="Calibri" panose="020F0502020204030204" pitchFamily="34" charset="0"/>
                <a:cs typeface="Arial" panose="020B0604020202020204" pitchFamily="34" charset="0"/>
              </a:defRPr>
            </a:lvl4pPr>
            <a:lvl5pPr marL="1543050" indent="-171450">
              <a:defRPr>
                <a:solidFill>
                  <a:schemeClr val="tx1"/>
                </a:solidFill>
                <a:latin typeface="Calibri" panose="020F050202020403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hangingPunct="1"/>
            <a:fld id="{BA947AB1-0669-41E4-96BC-0A03990CEBC5}" type="slidenum">
              <a:rPr lang="en-US" altLang="en-US" sz="1350">
                <a:solidFill>
                  <a:srgbClr val="000000"/>
                </a:solidFill>
              </a:rPr>
              <a:pPr defTabSz="685800" eaLnBrk="1" hangingPunct="1"/>
              <a:t>157</a:t>
            </a:fld>
            <a:endParaRPr lang="en-US" altLang="en-US" sz="1350">
              <a:solidFill>
                <a:srgbClr val="000000"/>
              </a:solidFill>
            </a:endParaRPr>
          </a:p>
        </p:txBody>
      </p:sp>
      <p:pic>
        <p:nvPicPr>
          <p:cNvPr id="187396" name="Picture 4" descr="C:\Users\tfalance\AppData\Local\Microsoft\Windows\Temporary Internet Files\Content.IE5\TO8XKA9E\MP90017562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1886" y="2057400"/>
            <a:ext cx="210621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7" name="Title 7"/>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smtClean="0"/>
              <a:t>Gifts From an Outside Source</a:t>
            </a:r>
          </a:p>
        </p:txBody>
      </p:sp>
    </p:spTree>
    <p:extLst>
      <p:ext uri="{BB962C8B-B14F-4D97-AF65-F5344CB8AC3E}">
        <p14:creationId xmlns:p14="http://schemas.microsoft.com/office/powerpoint/2010/main" val="396727865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smtClean="0"/>
              <a:t>Gifts from Outside Source</a:t>
            </a:r>
          </a:p>
        </p:txBody>
      </p:sp>
      <p:sp>
        <p:nvSpPr>
          <p:cNvPr id="3" name="Content Placeholder 2"/>
          <p:cNvSpPr>
            <a:spLocks noGrp="1"/>
          </p:cNvSpPr>
          <p:nvPr>
            <p:ph idx="1"/>
          </p:nvPr>
        </p:nvSpPr>
        <p:spPr/>
        <p:txBody>
          <a:bodyPr>
            <a:normAutofit fontScale="92500" lnSpcReduction="20000"/>
          </a:bodyPr>
          <a:lstStyle/>
          <a:p>
            <a:pPr>
              <a:defRPr/>
            </a:pPr>
            <a:r>
              <a:rPr lang="en-US" sz="2700" dirty="0"/>
              <a:t>Even if an exception exists, employees should consider declining an otherwise permissible gift if they believe that a </a:t>
            </a:r>
            <a:r>
              <a:rPr lang="en-US" sz="2700" i="1" u="sng" dirty="0"/>
              <a:t>reasonable person with knowledge of the relevant facts would question the employee’s integrity or impartiality </a:t>
            </a:r>
            <a:r>
              <a:rPr lang="en-US" sz="2700" dirty="0"/>
              <a:t>as a result of accepting the gift.</a:t>
            </a:r>
          </a:p>
          <a:p>
            <a:pPr>
              <a:defRPr/>
            </a:pPr>
            <a:endParaRPr lang="en-US" sz="2100" dirty="0"/>
          </a:p>
          <a:p>
            <a:pPr>
              <a:defRPr/>
            </a:pPr>
            <a:r>
              <a:rPr lang="en-US" sz="2400" dirty="0"/>
              <a:t>Some relevant factors to consider are whether --</a:t>
            </a:r>
          </a:p>
          <a:p>
            <a:pPr lvl="1">
              <a:defRPr/>
            </a:pPr>
            <a:r>
              <a:rPr lang="en-US" sz="2400" dirty="0"/>
              <a:t>(1) The gift has a high market value;</a:t>
            </a:r>
          </a:p>
          <a:p>
            <a:pPr lvl="1">
              <a:defRPr/>
            </a:pPr>
            <a:r>
              <a:rPr lang="en-US" sz="2400" dirty="0"/>
              <a:t>(2) The timing of the gift creates the appearance that the donor is seeking to influence an official action;</a:t>
            </a:r>
          </a:p>
          <a:p>
            <a:pPr lvl="1">
              <a:defRPr/>
            </a:pPr>
            <a:r>
              <a:rPr lang="en-US" sz="2400" dirty="0"/>
              <a:t>(3) The gift is provided by a prohibited source;</a:t>
            </a:r>
          </a:p>
          <a:p>
            <a:pPr lvl="1">
              <a:defRPr/>
            </a:pPr>
            <a:r>
              <a:rPr lang="en-US" sz="2400" dirty="0"/>
              <a:t>(4) Acceptance would provide the donor with significantly disproportionate access</a:t>
            </a:r>
            <a:endParaRPr lang="en-US" sz="2100" dirty="0"/>
          </a:p>
          <a:p>
            <a:pPr>
              <a:defRPr/>
            </a:pPr>
            <a:endParaRPr lang="en-US" sz="2100" dirty="0"/>
          </a:p>
          <a:p>
            <a:pPr>
              <a:defRPr/>
            </a:pPr>
            <a:endParaRPr lang="en-US" sz="2100" dirty="0"/>
          </a:p>
          <a:p>
            <a:pPr marL="342900" lvl="1" indent="0">
              <a:buNone/>
              <a:defRPr/>
            </a:pPr>
            <a:endParaRPr lang="en-US" sz="2100" dirty="0"/>
          </a:p>
          <a:p>
            <a:pPr>
              <a:defRPr/>
            </a:pPr>
            <a:endParaRPr lang="en-US" sz="2100" dirty="0"/>
          </a:p>
        </p:txBody>
      </p:sp>
      <p:sp>
        <p:nvSpPr>
          <p:cNvPr id="189444" name="Slide Number Placeholder 3"/>
          <p:cNvSpPr>
            <a:spLocks noGrp="1"/>
          </p:cNvSpPr>
          <p:nvPr>
            <p:ph type="sldNum" sz="quarter" idx="4294967295"/>
          </p:nvPr>
        </p:nvSpPr>
        <p:spPr bwMode="auto">
          <a:xfrm>
            <a:off x="6915150" y="5624514"/>
            <a:ext cx="74295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557213" indent="-214313">
              <a:defRPr>
                <a:solidFill>
                  <a:schemeClr val="tx1"/>
                </a:solidFill>
                <a:latin typeface="Calibri" panose="020F0502020204030204" pitchFamily="34" charset="0"/>
                <a:cs typeface="Arial" panose="020B0604020202020204" pitchFamily="34" charset="0"/>
              </a:defRPr>
            </a:lvl2pPr>
            <a:lvl3pPr marL="857250" indent="-171450">
              <a:defRPr>
                <a:solidFill>
                  <a:schemeClr val="tx1"/>
                </a:solidFill>
                <a:latin typeface="Calibri" panose="020F0502020204030204" pitchFamily="34" charset="0"/>
                <a:cs typeface="Arial" panose="020B0604020202020204" pitchFamily="34" charset="0"/>
              </a:defRPr>
            </a:lvl3pPr>
            <a:lvl4pPr marL="1200150" indent="-171450">
              <a:defRPr>
                <a:solidFill>
                  <a:schemeClr val="tx1"/>
                </a:solidFill>
                <a:latin typeface="Calibri" panose="020F0502020204030204" pitchFamily="34" charset="0"/>
                <a:cs typeface="Arial" panose="020B0604020202020204" pitchFamily="34" charset="0"/>
              </a:defRPr>
            </a:lvl4pPr>
            <a:lvl5pPr marL="1543050" indent="-171450">
              <a:defRPr>
                <a:solidFill>
                  <a:schemeClr val="tx1"/>
                </a:solidFill>
                <a:latin typeface="Calibri" panose="020F050202020403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hangingPunct="1"/>
            <a:fld id="{9DEDB888-A0CF-46DA-B008-8C76548D6D99}" type="slidenum">
              <a:rPr lang="en-US" altLang="en-US" sz="1350">
                <a:solidFill>
                  <a:srgbClr val="000000"/>
                </a:solidFill>
              </a:rPr>
              <a:pPr defTabSz="685800" eaLnBrk="1" hangingPunct="1"/>
              <a:t>158</a:t>
            </a:fld>
            <a:endParaRPr lang="en-US" altLang="en-US" sz="1350">
              <a:solidFill>
                <a:srgbClr val="000000"/>
              </a:solidFill>
            </a:endParaRPr>
          </a:p>
        </p:txBody>
      </p:sp>
    </p:spTree>
    <p:extLst>
      <p:ext uri="{BB962C8B-B14F-4D97-AF65-F5344CB8AC3E}">
        <p14:creationId xmlns:p14="http://schemas.microsoft.com/office/powerpoint/2010/main" val="80053338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750" y="1885951"/>
            <a:ext cx="4457700" cy="3623072"/>
          </a:xfrm>
        </p:spPr>
        <p:txBody>
          <a:bodyPr>
            <a:noAutofit/>
          </a:bodyPr>
          <a:lstStyle/>
          <a:p>
            <a:pPr>
              <a:lnSpc>
                <a:spcPts val="1950"/>
              </a:lnSpc>
              <a:defRPr/>
            </a:pPr>
            <a:r>
              <a:rPr lang="en-US" dirty="0" smtClean="0"/>
              <a:t>Exception to gift prohibition</a:t>
            </a:r>
          </a:p>
          <a:p>
            <a:pPr marL="511969" lvl="1" indent="-260747">
              <a:lnSpc>
                <a:spcPts val="1950"/>
              </a:lnSpc>
              <a:defRPr/>
            </a:pPr>
            <a:r>
              <a:rPr lang="en-US" dirty="0" smtClean="0"/>
              <a:t>Gifts of $20/less per occasion and no more than $50 from one source in a calendar year; (focus is FMV [or face value] of gift)</a:t>
            </a:r>
          </a:p>
          <a:p>
            <a:pPr marL="511969" lvl="1" indent="-260747">
              <a:lnSpc>
                <a:spcPts val="1950"/>
              </a:lnSpc>
              <a:defRPr/>
            </a:pPr>
            <a:r>
              <a:rPr lang="en-US" dirty="0" smtClean="0"/>
              <a:t>Gifts motivated by personal or family relationship</a:t>
            </a:r>
          </a:p>
          <a:p>
            <a:pPr marL="511969" lvl="1" indent="-260747">
              <a:lnSpc>
                <a:spcPts val="1950"/>
              </a:lnSpc>
              <a:defRPr/>
            </a:pPr>
            <a:r>
              <a:rPr lang="en-US" dirty="0" smtClean="0"/>
              <a:t>Gifts based on outside business or employment relationship</a:t>
            </a:r>
          </a:p>
          <a:p>
            <a:pPr marL="511969" lvl="1" indent="-260747">
              <a:lnSpc>
                <a:spcPts val="1950"/>
              </a:lnSpc>
              <a:defRPr/>
            </a:pPr>
            <a:r>
              <a:rPr lang="en-US" dirty="0" smtClean="0"/>
              <a:t>Widely attended gatherings</a:t>
            </a:r>
          </a:p>
          <a:p>
            <a:pPr marL="511969" lvl="1" indent="-260747">
              <a:lnSpc>
                <a:spcPts val="1950"/>
              </a:lnSpc>
              <a:defRPr/>
            </a:pPr>
            <a:r>
              <a:rPr lang="en-US" dirty="0" smtClean="0"/>
              <a:t>Social invitations from non-prohibited source</a:t>
            </a:r>
          </a:p>
          <a:p>
            <a:pPr marL="511969" lvl="1" indent="-260747">
              <a:lnSpc>
                <a:spcPts val="1950"/>
              </a:lnSpc>
              <a:defRPr/>
            </a:pPr>
            <a:r>
              <a:rPr lang="en-US" dirty="0" smtClean="0"/>
              <a:t>Meals in foreign areas</a:t>
            </a:r>
          </a:p>
        </p:txBody>
      </p:sp>
      <p:sp>
        <p:nvSpPr>
          <p:cNvPr id="190467" name="Slide Number Placeholder 4"/>
          <p:cNvSpPr>
            <a:spLocks noGrp="1"/>
          </p:cNvSpPr>
          <p:nvPr>
            <p:ph type="sldNum" sz="quarter" idx="4294967295"/>
          </p:nvPr>
        </p:nvSpPr>
        <p:spPr bwMode="auto">
          <a:xfrm>
            <a:off x="6915150" y="5624514"/>
            <a:ext cx="74295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557213" indent="-214313">
              <a:defRPr>
                <a:solidFill>
                  <a:schemeClr val="tx1"/>
                </a:solidFill>
                <a:latin typeface="Calibri" panose="020F0502020204030204" pitchFamily="34" charset="0"/>
                <a:cs typeface="Arial" panose="020B0604020202020204" pitchFamily="34" charset="0"/>
              </a:defRPr>
            </a:lvl2pPr>
            <a:lvl3pPr marL="857250" indent="-171450">
              <a:defRPr>
                <a:solidFill>
                  <a:schemeClr val="tx1"/>
                </a:solidFill>
                <a:latin typeface="Calibri" panose="020F0502020204030204" pitchFamily="34" charset="0"/>
                <a:cs typeface="Arial" panose="020B0604020202020204" pitchFamily="34" charset="0"/>
              </a:defRPr>
            </a:lvl3pPr>
            <a:lvl4pPr marL="1200150" indent="-171450">
              <a:defRPr>
                <a:solidFill>
                  <a:schemeClr val="tx1"/>
                </a:solidFill>
                <a:latin typeface="Calibri" panose="020F0502020204030204" pitchFamily="34" charset="0"/>
                <a:cs typeface="Arial" panose="020B0604020202020204" pitchFamily="34" charset="0"/>
              </a:defRPr>
            </a:lvl4pPr>
            <a:lvl5pPr marL="1543050" indent="-171450">
              <a:defRPr>
                <a:solidFill>
                  <a:schemeClr val="tx1"/>
                </a:solidFill>
                <a:latin typeface="Calibri" panose="020F050202020403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hangingPunct="1"/>
            <a:fld id="{616842C8-4D82-4085-AAEE-3A020D30D38D}" type="slidenum">
              <a:rPr lang="en-US" altLang="en-US" sz="1350">
                <a:solidFill>
                  <a:srgbClr val="000000"/>
                </a:solidFill>
              </a:rPr>
              <a:pPr defTabSz="685800" eaLnBrk="1" hangingPunct="1"/>
              <a:t>159</a:t>
            </a:fld>
            <a:endParaRPr lang="en-US" altLang="en-US" sz="1350">
              <a:solidFill>
                <a:srgbClr val="000000"/>
              </a:solidFill>
            </a:endParaRPr>
          </a:p>
        </p:txBody>
      </p:sp>
      <p:pic>
        <p:nvPicPr>
          <p:cNvPr id="5122" name="Picture 2" descr="C:\Users\tfalance\AppData\Local\Microsoft\Windows\Temporary Internet Files\Content.IE5\HY5BFK7G\MP900182703[1].jpg"/>
          <p:cNvPicPr>
            <a:picLocks noChangeAspect="1" noChangeArrowheads="1"/>
          </p:cNvPicPr>
          <p:nvPr/>
        </p:nvPicPr>
        <p:blipFill>
          <a:blip r:embed="rId3" cstate="print"/>
          <a:srcRect/>
          <a:stretch>
            <a:fillRect/>
          </a:stretch>
        </p:blipFill>
        <p:spPr bwMode="auto">
          <a:xfrm>
            <a:off x="6000750" y="1771651"/>
            <a:ext cx="1645920" cy="1089050"/>
          </a:xfrm>
          <a:prstGeom prst="rect">
            <a:avLst/>
          </a:prstGeom>
          <a:noFill/>
          <a:scene3d>
            <a:camera prst="orthographicFront"/>
            <a:lightRig rig="threePt" dir="t"/>
          </a:scene3d>
          <a:sp3d>
            <a:bevelT w="165100" prst="coolSlant"/>
          </a:sp3d>
        </p:spPr>
      </p:pic>
      <p:pic>
        <p:nvPicPr>
          <p:cNvPr id="5123" name="Picture 3" descr="C:\Users\tfalance\AppData\Local\Microsoft\Windows\Temporary Internet Files\Content.IE5\P4FLX700\MP900448491[1].jpg"/>
          <p:cNvPicPr>
            <a:picLocks noChangeAspect="1" noChangeArrowheads="1"/>
          </p:cNvPicPr>
          <p:nvPr/>
        </p:nvPicPr>
        <p:blipFill>
          <a:blip r:embed="rId4" cstate="print"/>
          <a:srcRect/>
          <a:stretch>
            <a:fillRect/>
          </a:stretch>
        </p:blipFill>
        <p:spPr bwMode="auto">
          <a:xfrm>
            <a:off x="6000750" y="2985959"/>
            <a:ext cx="1645920" cy="1097280"/>
          </a:xfrm>
          <a:prstGeom prst="rect">
            <a:avLst/>
          </a:prstGeom>
          <a:noFill/>
          <a:scene3d>
            <a:camera prst="orthographicFront"/>
            <a:lightRig rig="threePt" dir="t"/>
          </a:scene3d>
          <a:sp3d>
            <a:bevelT w="165100" prst="coolSlant"/>
          </a:sp3d>
        </p:spPr>
      </p:pic>
      <p:pic>
        <p:nvPicPr>
          <p:cNvPr id="5124" name="Picture 4" descr="C:\Users\tfalance\AppData\Local\Microsoft\Windows\Temporary Internet Files\Content.IE5\LFA368HD\MP900442441[1].jpg"/>
          <p:cNvPicPr>
            <a:picLocks noChangeAspect="1" noChangeArrowheads="1"/>
          </p:cNvPicPr>
          <p:nvPr/>
        </p:nvPicPr>
        <p:blipFill>
          <a:blip r:embed="rId5" cstate="print"/>
          <a:srcRect/>
          <a:stretch>
            <a:fillRect/>
          </a:stretch>
        </p:blipFill>
        <p:spPr bwMode="auto">
          <a:xfrm>
            <a:off x="6000750" y="4229101"/>
            <a:ext cx="1645920" cy="1065007"/>
          </a:xfrm>
          <a:prstGeom prst="rect">
            <a:avLst/>
          </a:prstGeom>
          <a:noFill/>
          <a:scene3d>
            <a:camera prst="orthographicFront"/>
            <a:lightRig rig="threePt" dir="t"/>
          </a:scene3d>
          <a:sp3d>
            <a:bevelT w="165100" prst="coolSlant"/>
          </a:sp3d>
        </p:spPr>
      </p:pic>
      <p:sp>
        <p:nvSpPr>
          <p:cNvPr id="190471" name="Title 9"/>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smtClean="0"/>
              <a:t>Gifts From an Outside Source</a:t>
            </a:r>
          </a:p>
        </p:txBody>
      </p:sp>
    </p:spTree>
    <p:extLst>
      <p:ext uri="{BB962C8B-B14F-4D97-AF65-F5344CB8AC3E}">
        <p14:creationId xmlns:p14="http://schemas.microsoft.com/office/powerpoint/2010/main" val="17221991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1272" y="1223327"/>
            <a:ext cx="8134350" cy="5445080"/>
          </a:xfrm>
          <a:prstGeom prst="rect">
            <a:avLst/>
          </a:prstGeom>
        </p:spPr>
        <p:txBody>
          <a:bodyPr vert="horz" wrap="square" lIns="0" tIns="0" rIns="0" bIns="0" rtlCol="0" anchor="t">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30" normalizeH="0" baseline="0" noProof="0" dirty="0">
                <a:ln>
                  <a:noFill/>
                </a:ln>
                <a:solidFill>
                  <a:srgbClr val="001739"/>
                </a:solidFill>
                <a:effectLst/>
                <a:uLnTx/>
                <a:uFillTx/>
                <a:latin typeface="Arial"/>
                <a:ea typeface="+mn-ea"/>
                <a:cs typeface="Arial"/>
              </a:rPr>
              <a:t>NAVSEA </a:t>
            </a:r>
            <a:r>
              <a:rPr kumimoji="0" sz="1600" b="1" i="0" u="none" strike="noStrike" kern="1200" cap="none" spc="-10" normalizeH="0" baseline="0" noProof="0" dirty="0">
                <a:ln>
                  <a:noFill/>
                </a:ln>
                <a:solidFill>
                  <a:srgbClr val="001739"/>
                </a:solidFill>
                <a:effectLst/>
                <a:uLnTx/>
                <a:uFillTx/>
                <a:latin typeface="Arial"/>
                <a:ea typeface="+mn-ea"/>
                <a:cs typeface="Arial"/>
              </a:rPr>
              <a:t>INSTRUCTION 2200.1, </a:t>
            </a:r>
            <a:r>
              <a:rPr kumimoji="0" sz="1600" b="1" i="0" u="none" strike="noStrike" kern="1200" cap="none" spc="-70" normalizeH="0" baseline="0" noProof="0" dirty="0">
                <a:ln>
                  <a:noFill/>
                </a:ln>
                <a:solidFill>
                  <a:srgbClr val="001739"/>
                </a:solidFill>
                <a:effectLst/>
                <a:uLnTx/>
                <a:uFillTx/>
                <a:latin typeface="Arial"/>
                <a:ea typeface="+mn-ea"/>
                <a:cs typeface="Arial"/>
              </a:rPr>
              <a:t>NAVAL </a:t>
            </a:r>
            <a:r>
              <a:rPr kumimoji="0" sz="1600" b="1" i="0" u="none" strike="noStrike" kern="1200" cap="none" spc="-5" normalizeH="0" baseline="0" noProof="0" dirty="0">
                <a:ln>
                  <a:noFill/>
                </a:ln>
                <a:solidFill>
                  <a:srgbClr val="001739"/>
                </a:solidFill>
                <a:effectLst/>
                <a:uLnTx/>
                <a:uFillTx/>
                <a:latin typeface="Arial"/>
                <a:ea typeface="+mn-ea"/>
                <a:cs typeface="Arial"/>
              </a:rPr>
              <a:t>SEA SYSTEMS </a:t>
            </a:r>
            <a:r>
              <a:rPr kumimoji="0" sz="1600" b="1" i="0" u="none" strike="noStrike" kern="1200" cap="none" spc="-15" normalizeH="0" baseline="0" noProof="0" dirty="0">
                <a:ln>
                  <a:noFill/>
                </a:ln>
                <a:solidFill>
                  <a:srgbClr val="001739"/>
                </a:solidFill>
                <a:effectLst/>
                <a:uLnTx/>
                <a:uFillTx/>
                <a:latin typeface="Arial"/>
                <a:ea typeface="+mn-ea"/>
                <a:cs typeface="Arial"/>
              </a:rPr>
              <a:t>COMMAND PHOTOGRAPHIC,  AUDIBLE </a:t>
            </a:r>
            <a:r>
              <a:rPr kumimoji="0" sz="1600" b="1" i="0" u="none" strike="noStrike" kern="1200" cap="none" spc="-10" normalizeH="0" baseline="0" noProof="0" dirty="0">
                <a:ln>
                  <a:noFill/>
                </a:ln>
                <a:solidFill>
                  <a:srgbClr val="001739"/>
                </a:solidFill>
                <a:effectLst/>
                <a:uLnTx/>
                <a:uFillTx/>
                <a:latin typeface="Arial"/>
                <a:ea typeface="+mn-ea"/>
                <a:cs typeface="Arial"/>
              </a:rPr>
              <a:t>RECORDING </a:t>
            </a:r>
            <a:r>
              <a:rPr kumimoji="0" sz="1600" b="1" i="0" u="none" strike="noStrike" kern="1200" cap="none" spc="-25" normalizeH="0" baseline="0" noProof="0" dirty="0">
                <a:ln>
                  <a:noFill/>
                </a:ln>
                <a:solidFill>
                  <a:srgbClr val="001739"/>
                </a:solidFill>
                <a:effectLst/>
                <a:uLnTx/>
                <a:uFillTx/>
                <a:latin typeface="Arial"/>
                <a:ea typeface="+mn-ea"/>
                <a:cs typeface="Arial"/>
              </a:rPr>
              <a:t>AND </a:t>
            </a:r>
            <a:r>
              <a:rPr kumimoji="0" sz="1600" b="1" i="0" u="none" strike="noStrike" kern="1200" cap="none" spc="-30" normalizeH="0" baseline="0" noProof="0" dirty="0">
                <a:ln>
                  <a:noFill/>
                </a:ln>
                <a:solidFill>
                  <a:srgbClr val="001739"/>
                </a:solidFill>
                <a:effectLst/>
                <a:uLnTx/>
                <a:uFillTx/>
                <a:latin typeface="Arial"/>
                <a:ea typeface="+mn-ea"/>
                <a:cs typeface="Arial"/>
              </a:rPr>
              <a:t>PORTABLE </a:t>
            </a:r>
            <a:r>
              <a:rPr kumimoji="0" sz="1600" b="1" i="0" u="none" strike="noStrike" kern="1200" cap="none" spc="-10" normalizeH="0" baseline="0" noProof="0" dirty="0">
                <a:ln>
                  <a:noFill/>
                </a:ln>
                <a:solidFill>
                  <a:srgbClr val="001739"/>
                </a:solidFill>
                <a:effectLst/>
                <a:uLnTx/>
                <a:uFillTx/>
                <a:latin typeface="Arial"/>
                <a:ea typeface="+mn-ea"/>
                <a:cs typeface="Arial"/>
              </a:rPr>
              <a:t>ELECTRONIC </a:t>
            </a:r>
            <a:r>
              <a:rPr kumimoji="0" sz="1600" b="1" i="0" u="none" strike="noStrike" kern="1200" cap="none" spc="-5" normalizeH="0" baseline="0" noProof="0" dirty="0">
                <a:ln>
                  <a:noFill/>
                </a:ln>
                <a:solidFill>
                  <a:srgbClr val="001739"/>
                </a:solidFill>
                <a:effectLst/>
                <a:uLnTx/>
                <a:uFillTx/>
                <a:latin typeface="Arial"/>
                <a:ea typeface="+mn-ea"/>
                <a:cs typeface="Arial"/>
              </a:rPr>
              <a:t>DEVICES</a:t>
            </a:r>
            <a:r>
              <a:rPr kumimoji="0" sz="1600" b="1" i="0" u="none" strike="noStrike" kern="1200" cap="none" spc="210" normalizeH="0" baseline="0" noProof="0" dirty="0">
                <a:ln>
                  <a:noFill/>
                </a:ln>
                <a:solidFill>
                  <a:srgbClr val="001739"/>
                </a:solidFill>
                <a:effectLst/>
                <a:uLnTx/>
                <a:uFillTx/>
                <a:latin typeface="Arial"/>
                <a:ea typeface="+mn-ea"/>
                <a:cs typeface="Arial"/>
              </a:rPr>
              <a:t> </a:t>
            </a:r>
            <a:r>
              <a:rPr kumimoji="0" sz="1600" b="1" i="0" u="none" strike="noStrike" kern="1200" cap="none" spc="-5" normalizeH="0" baseline="0" noProof="0" dirty="0">
                <a:ln>
                  <a:noFill/>
                </a:ln>
                <a:solidFill>
                  <a:srgbClr val="001739"/>
                </a:solidFill>
                <a:effectLst/>
                <a:uLnTx/>
                <a:uFillTx/>
                <a:latin typeface="Arial"/>
                <a:ea typeface="+mn-ea"/>
                <a:cs typeface="Arial"/>
              </a:rPr>
              <a:t>POLICY</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384"/>
              </a:spcBef>
              <a:spcAft>
                <a:spcPts val="0"/>
              </a:spcAft>
              <a:buClrTx/>
              <a:buSzTx/>
              <a:buFontTx/>
              <a:buNone/>
              <a:tabLst/>
              <a:defRPr/>
            </a:pPr>
            <a:r>
              <a:rPr kumimoji="0" sz="1600" b="1" i="0" u="none" strike="noStrike" kern="1200" cap="none" spc="-10" normalizeH="0" baseline="0" noProof="0" dirty="0">
                <a:ln>
                  <a:noFill/>
                </a:ln>
                <a:solidFill>
                  <a:srgbClr val="001739"/>
                </a:solidFill>
                <a:effectLst/>
                <a:uLnTx/>
                <a:uFillTx/>
                <a:latin typeface="Arial"/>
                <a:ea typeface="+mn-ea"/>
                <a:cs typeface="Arial"/>
              </a:rPr>
              <a:t>Dated </a:t>
            </a:r>
            <a:r>
              <a:rPr kumimoji="0" lang="en-US" sz="1600" b="1" i="0" u="none" strike="noStrike" kern="1200" cap="none" spc="-5" normalizeH="0" baseline="0" noProof="0" dirty="0">
                <a:ln>
                  <a:noFill/>
                </a:ln>
                <a:solidFill>
                  <a:srgbClr val="001739"/>
                </a:solidFill>
                <a:effectLst/>
                <a:uLnTx/>
                <a:uFillTx/>
                <a:latin typeface="Arial"/>
                <a:ea typeface="+mn-ea"/>
                <a:cs typeface="Arial"/>
              </a:rPr>
              <a:t>20 April 2019</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40"/>
              </a:spcBef>
              <a:spcAft>
                <a:spcPts val="0"/>
              </a:spcAft>
              <a:buClrTx/>
              <a:buSzTx/>
              <a:buFontTx/>
              <a:buNone/>
              <a:tabLst/>
              <a:defRPr/>
            </a:pPr>
            <a:endParaRPr kumimoji="0" sz="2450" b="0" i="0" u="none" strike="noStrike" kern="1200" cap="none" spc="0" normalizeH="0" baseline="0" noProof="0" dirty="0">
              <a:ln>
                <a:noFill/>
              </a:ln>
              <a:solidFill>
                <a:prstClr val="black"/>
              </a:solidFill>
              <a:effectLst/>
              <a:uLnTx/>
              <a:uFillTx/>
              <a:latin typeface="Times New Roman"/>
              <a:ea typeface="+mn-ea"/>
              <a:cs typeface="Times New Roman"/>
            </a:endParaRPr>
          </a:p>
          <a:p>
            <a:pPr marL="355600" marR="0" lvl="0" indent="-342900" algn="l" defTabSz="914400" rtl="0" eaLnBrk="1" fontAlgn="auto" latinLnBrk="0" hangingPunct="1">
              <a:lnSpc>
                <a:spcPct val="100000"/>
              </a:lnSpc>
              <a:spcBef>
                <a:spcPts val="0"/>
              </a:spcBef>
              <a:spcAft>
                <a:spcPts val="0"/>
              </a:spcAft>
              <a:buClrTx/>
              <a:buSzTx/>
              <a:buFont typeface="Arial"/>
              <a:buChar char="•"/>
              <a:tabLst>
                <a:tab pos="354965" algn="l"/>
                <a:tab pos="355600" algn="l"/>
              </a:tabLst>
              <a:defRPr/>
            </a:pPr>
            <a:r>
              <a:rPr kumimoji="0" sz="2400" b="1" i="0" u="none" strike="noStrike" kern="1200" cap="none" spc="-5" normalizeH="0" baseline="0" noProof="0" dirty="0">
                <a:ln>
                  <a:noFill/>
                </a:ln>
                <a:solidFill>
                  <a:srgbClr val="001739"/>
                </a:solidFill>
                <a:effectLst/>
                <a:uLnTx/>
                <a:uFillTx/>
                <a:latin typeface="Arial"/>
                <a:ea typeface="+mn-ea"/>
                <a:cs typeface="Arial"/>
              </a:rPr>
              <a:t>Highlights:</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756285" marR="247650" lvl="1" indent="-286385" algn="l" defTabSz="914400" rtl="0" eaLnBrk="1" fontAlgn="auto" latinLnBrk="0" hangingPunct="1">
              <a:lnSpc>
                <a:spcPct val="100000"/>
              </a:lnSpc>
              <a:spcBef>
                <a:spcPts val="400"/>
              </a:spcBef>
              <a:spcAft>
                <a:spcPts val="0"/>
              </a:spcAft>
              <a:buClrTx/>
              <a:buSzTx/>
              <a:buFontTx/>
              <a:buChar char="•"/>
              <a:tabLst>
                <a:tab pos="756285" algn="l"/>
                <a:tab pos="756920" algn="l"/>
              </a:tabLst>
              <a:defRPr/>
            </a:pPr>
            <a:r>
              <a:rPr kumimoji="0" sz="1600" b="0" i="0" u="none" strike="noStrike" kern="1200" cap="none" spc="0" normalizeH="0" baseline="0" noProof="0" dirty="0">
                <a:ln>
                  <a:noFill/>
                </a:ln>
                <a:solidFill>
                  <a:srgbClr val="001739"/>
                </a:solidFill>
                <a:effectLst/>
                <a:uLnTx/>
                <a:uFillTx/>
                <a:latin typeface="Arial"/>
                <a:ea typeface="+mn-ea"/>
                <a:cs typeface="Arial"/>
              </a:rPr>
              <a:t>All </a:t>
            </a:r>
            <a:r>
              <a:rPr kumimoji="0" sz="1600" b="0" i="0" u="none" strike="noStrike" kern="1200" cap="none" spc="-5" normalizeH="0" baseline="0" noProof="0" dirty="0">
                <a:ln>
                  <a:noFill/>
                </a:ln>
                <a:solidFill>
                  <a:srgbClr val="001739"/>
                </a:solidFill>
                <a:effectLst/>
                <a:uLnTx/>
                <a:uFillTx/>
                <a:latin typeface="Arial"/>
                <a:ea typeface="+mn-ea"/>
                <a:cs typeface="Arial"/>
              </a:rPr>
              <a:t>cameras (digital or </a:t>
            </a:r>
            <a:r>
              <a:rPr kumimoji="0" sz="1600" b="0" i="0" u="none" strike="noStrike" kern="1200" cap="none" spc="0" normalizeH="0" baseline="0" noProof="0" dirty="0">
                <a:ln>
                  <a:noFill/>
                </a:ln>
                <a:solidFill>
                  <a:srgbClr val="001739"/>
                </a:solidFill>
                <a:effectLst/>
                <a:uLnTx/>
                <a:uFillTx/>
                <a:latin typeface="Arial"/>
                <a:ea typeface="+mn-ea"/>
                <a:cs typeface="Arial"/>
              </a:rPr>
              <a:t>film, still </a:t>
            </a:r>
            <a:r>
              <a:rPr kumimoji="0" sz="1600" b="0" i="0" u="none" strike="noStrike" kern="1200" cap="none" spc="-5" normalizeH="0" baseline="0" noProof="0" dirty="0">
                <a:ln>
                  <a:noFill/>
                </a:ln>
                <a:solidFill>
                  <a:srgbClr val="001739"/>
                </a:solidFill>
                <a:effectLst/>
                <a:uLnTx/>
                <a:uFillTx/>
                <a:latin typeface="Arial"/>
                <a:ea typeface="+mn-ea"/>
                <a:cs typeface="Arial"/>
              </a:rPr>
              <a:t>or video) </a:t>
            </a:r>
            <a:r>
              <a:rPr kumimoji="0" sz="1600" b="0" i="0" u="none" strike="noStrike" kern="1200" cap="none" spc="-10" normalizeH="0" baseline="0" noProof="0" dirty="0">
                <a:ln>
                  <a:noFill/>
                </a:ln>
                <a:solidFill>
                  <a:srgbClr val="001739"/>
                </a:solidFill>
                <a:effectLst/>
                <a:uLnTx/>
                <a:uFillTx/>
                <a:latin typeface="Arial"/>
                <a:ea typeface="+mn-ea"/>
                <a:cs typeface="Arial"/>
              </a:rPr>
              <a:t>and </a:t>
            </a:r>
            <a:r>
              <a:rPr kumimoji="0" sz="1600" b="0" i="0" u="none" strike="noStrike" kern="1200" cap="none" spc="-5" normalizeH="0" baseline="0" noProof="0" dirty="0">
                <a:ln>
                  <a:noFill/>
                </a:ln>
                <a:solidFill>
                  <a:srgbClr val="001739"/>
                </a:solidFill>
                <a:effectLst/>
                <a:uLnTx/>
                <a:uFillTx/>
                <a:latin typeface="Arial"/>
                <a:ea typeface="+mn-ea"/>
                <a:cs typeface="Arial"/>
              </a:rPr>
              <a:t>all sound </a:t>
            </a:r>
            <a:r>
              <a:rPr kumimoji="0" sz="1600" b="0" i="0" u="none" strike="noStrike" kern="1200" cap="none" spc="-10" normalizeH="0" baseline="0" noProof="0" dirty="0">
                <a:ln>
                  <a:noFill/>
                </a:ln>
                <a:solidFill>
                  <a:srgbClr val="001739"/>
                </a:solidFill>
                <a:effectLst/>
                <a:uLnTx/>
                <a:uFillTx/>
                <a:latin typeface="Arial"/>
                <a:ea typeface="+mn-ea"/>
                <a:cs typeface="Arial"/>
              </a:rPr>
              <a:t>recorders </a:t>
            </a:r>
            <a:r>
              <a:rPr kumimoji="0" sz="1600" b="0" i="0" u="none" strike="noStrike" kern="1200" cap="none" spc="-5" normalizeH="0" baseline="0" noProof="0" dirty="0">
                <a:ln>
                  <a:noFill/>
                </a:ln>
                <a:solidFill>
                  <a:srgbClr val="001739"/>
                </a:solidFill>
                <a:effectLst/>
                <a:uLnTx/>
                <a:uFillTx/>
                <a:latin typeface="Arial"/>
                <a:ea typeface="+mn-ea"/>
                <a:cs typeface="Arial"/>
              </a:rPr>
              <a:t>(analog </a:t>
            </a:r>
            <a:r>
              <a:rPr kumimoji="0" sz="1600" b="0" i="0" u="none" strike="noStrike" kern="1200" cap="none" spc="-10" normalizeH="0" baseline="0" noProof="0" dirty="0">
                <a:ln>
                  <a:noFill/>
                </a:ln>
                <a:solidFill>
                  <a:srgbClr val="001739"/>
                </a:solidFill>
                <a:effectLst/>
                <a:uLnTx/>
                <a:uFillTx/>
                <a:latin typeface="Arial"/>
                <a:ea typeface="+mn-ea"/>
                <a:cs typeface="Arial"/>
              </a:rPr>
              <a:t>and/or  </a:t>
            </a:r>
            <a:r>
              <a:rPr kumimoji="0" sz="1600" b="0" i="0" u="none" strike="noStrike" kern="1200" cap="none" spc="-5" normalizeH="0" baseline="0" noProof="0" dirty="0">
                <a:ln>
                  <a:noFill/>
                </a:ln>
                <a:solidFill>
                  <a:srgbClr val="001739"/>
                </a:solidFill>
                <a:effectLst/>
                <a:uLnTx/>
                <a:uFillTx/>
                <a:latin typeface="Arial"/>
                <a:ea typeface="+mn-ea"/>
                <a:cs typeface="Arial"/>
              </a:rPr>
              <a:t>digital) </a:t>
            </a:r>
            <a:r>
              <a:rPr kumimoji="0" sz="1600" b="1" i="0" u="none" strike="noStrike" kern="1200" cap="none" spc="-5" normalizeH="0" baseline="0" noProof="0" dirty="0">
                <a:ln>
                  <a:noFill/>
                </a:ln>
                <a:solidFill>
                  <a:srgbClr val="001739"/>
                </a:solidFill>
                <a:effectLst/>
                <a:uLnTx/>
                <a:uFillTx/>
                <a:latin typeface="Arial"/>
                <a:ea typeface="+mn-ea"/>
                <a:cs typeface="Arial"/>
              </a:rPr>
              <a:t>MUST </a:t>
            </a:r>
            <a:r>
              <a:rPr kumimoji="0" sz="1600" b="0" i="0" u="none" strike="noStrike" kern="1200" cap="none" spc="-5" normalizeH="0" baseline="0" noProof="0" dirty="0">
                <a:ln>
                  <a:noFill/>
                </a:ln>
                <a:solidFill>
                  <a:srgbClr val="001739"/>
                </a:solidFill>
                <a:effectLst/>
                <a:uLnTx/>
                <a:uFillTx/>
                <a:latin typeface="Arial"/>
                <a:ea typeface="+mn-ea"/>
                <a:cs typeface="Arial"/>
              </a:rPr>
              <a:t>be </a:t>
            </a:r>
            <a:r>
              <a:rPr kumimoji="0" sz="1600" b="0" i="0" u="none" strike="noStrike" kern="1200" cap="none" spc="-10" normalizeH="0" baseline="0" noProof="0" dirty="0">
                <a:ln>
                  <a:noFill/>
                </a:ln>
                <a:solidFill>
                  <a:srgbClr val="001739"/>
                </a:solidFill>
                <a:effectLst/>
                <a:uLnTx/>
                <a:uFillTx/>
                <a:latin typeface="Arial"/>
                <a:ea typeface="+mn-ea"/>
                <a:cs typeface="Arial"/>
              </a:rPr>
              <a:t>approved </a:t>
            </a:r>
            <a:r>
              <a:rPr kumimoji="0" sz="1600" b="0" i="0" u="none" strike="noStrike" kern="1200" cap="none" spc="-5" normalizeH="0" baseline="0" noProof="0" dirty="0">
                <a:ln>
                  <a:noFill/>
                </a:ln>
                <a:solidFill>
                  <a:srgbClr val="001739"/>
                </a:solidFill>
                <a:effectLst/>
                <a:uLnTx/>
                <a:uFillTx/>
                <a:latin typeface="Arial"/>
                <a:ea typeface="+mn-ea"/>
                <a:cs typeface="Arial"/>
              </a:rPr>
              <a:t>through the security office </a:t>
            </a:r>
            <a:r>
              <a:rPr kumimoji="0" sz="1600" b="0" i="0" u="none" strike="noStrike" kern="1200" cap="none" spc="-10" normalizeH="0" baseline="0" noProof="0" dirty="0">
                <a:ln>
                  <a:noFill/>
                </a:ln>
                <a:solidFill>
                  <a:srgbClr val="001739"/>
                </a:solidFill>
                <a:effectLst/>
                <a:uLnTx/>
                <a:uFillTx/>
                <a:latin typeface="Arial"/>
                <a:ea typeface="+mn-ea"/>
                <a:cs typeface="Arial"/>
              </a:rPr>
              <a:t>(105) </a:t>
            </a:r>
            <a:r>
              <a:rPr kumimoji="0" sz="1600" b="0" i="0" u="none" strike="noStrike" kern="1200" cap="none" spc="-5" normalizeH="0" baseline="0" noProof="0" dirty="0">
                <a:ln>
                  <a:noFill/>
                </a:ln>
                <a:solidFill>
                  <a:srgbClr val="001739"/>
                </a:solidFill>
                <a:effectLst/>
                <a:uLnTx/>
                <a:uFillTx/>
                <a:latin typeface="Arial"/>
                <a:ea typeface="+mn-ea"/>
                <a:cs typeface="Arial"/>
              </a:rPr>
              <a:t>by </a:t>
            </a:r>
            <a:r>
              <a:rPr kumimoji="0" sz="1600" b="0" i="0" u="none" strike="noStrike" kern="1200" cap="none" spc="0" normalizeH="0" baseline="0" noProof="0" dirty="0">
                <a:ln>
                  <a:noFill/>
                </a:ln>
                <a:solidFill>
                  <a:srgbClr val="001739"/>
                </a:solidFill>
                <a:effectLst/>
                <a:uLnTx/>
                <a:uFillTx/>
                <a:latin typeface="Arial"/>
                <a:ea typeface="+mn-ea"/>
                <a:cs typeface="Arial"/>
              </a:rPr>
              <a:t>filling </a:t>
            </a:r>
            <a:r>
              <a:rPr kumimoji="0" sz="1600" b="0" i="0" u="none" strike="noStrike" kern="1200" cap="none" spc="-10" normalizeH="0" baseline="0" noProof="0" dirty="0">
                <a:ln>
                  <a:noFill/>
                </a:ln>
                <a:solidFill>
                  <a:srgbClr val="001739"/>
                </a:solidFill>
                <a:effectLst/>
                <a:uLnTx/>
                <a:uFillTx/>
                <a:latin typeface="Arial"/>
                <a:ea typeface="+mn-ea"/>
                <a:cs typeface="Arial"/>
              </a:rPr>
              <a:t>out and  </a:t>
            </a:r>
            <a:r>
              <a:rPr kumimoji="0" sz="1600" b="0" i="0" u="none" strike="noStrike" kern="1200" cap="none" spc="-5" normalizeH="0" baseline="0" noProof="0" dirty="0">
                <a:ln>
                  <a:noFill/>
                </a:ln>
                <a:solidFill>
                  <a:srgbClr val="001739"/>
                </a:solidFill>
                <a:effectLst/>
                <a:uLnTx/>
                <a:uFillTx/>
                <a:latin typeface="Arial"/>
                <a:ea typeface="+mn-ea"/>
                <a:cs typeface="Arial"/>
              </a:rPr>
              <a:t>submitting </a:t>
            </a:r>
            <a:r>
              <a:rPr kumimoji="0" sz="1600" b="0" i="0" u="none" strike="noStrike" kern="1200" cap="none" spc="-10" normalizeH="0" baseline="0" noProof="0" dirty="0">
                <a:ln>
                  <a:noFill/>
                </a:ln>
                <a:solidFill>
                  <a:srgbClr val="001739"/>
                </a:solidFill>
                <a:effectLst/>
                <a:uLnTx/>
                <a:uFillTx/>
                <a:latin typeface="Arial"/>
                <a:ea typeface="+mn-ea"/>
                <a:cs typeface="Arial"/>
              </a:rPr>
              <a:t>CARDEROCKDIV 5512/19 Audio/Visual </a:t>
            </a:r>
            <a:r>
              <a:rPr kumimoji="0" sz="1600" b="0" i="0" u="none" strike="noStrike" kern="1200" cap="none" spc="-5" normalizeH="0" baseline="0" noProof="0" dirty="0">
                <a:ln>
                  <a:noFill/>
                </a:ln>
                <a:solidFill>
                  <a:srgbClr val="001739"/>
                </a:solidFill>
                <a:effectLst/>
                <a:uLnTx/>
                <a:uFillTx/>
                <a:latin typeface="Arial"/>
                <a:ea typeface="+mn-ea"/>
                <a:cs typeface="Arial"/>
              </a:rPr>
              <a:t>Permit</a:t>
            </a:r>
            <a:r>
              <a:rPr kumimoji="0" sz="1600" b="0" i="0" u="none" strike="noStrike" kern="1200" cap="none" spc="0" normalizeH="0" baseline="0" noProof="0" dirty="0">
                <a:ln>
                  <a:noFill/>
                </a:ln>
                <a:solidFill>
                  <a:srgbClr val="001739"/>
                </a:solidFill>
                <a:effectLst/>
                <a:uLnTx/>
                <a:uFillTx/>
                <a:latin typeface="Arial"/>
                <a:ea typeface="+mn-ea"/>
                <a:cs typeface="Arial"/>
              </a:rPr>
              <a:t> </a:t>
            </a:r>
            <a:r>
              <a:rPr kumimoji="0" sz="1600" b="0" i="0" u="none" strike="noStrike" kern="1200" cap="none" spc="-5" normalizeH="0" baseline="0" noProof="0" dirty="0">
                <a:ln>
                  <a:noFill/>
                </a:ln>
                <a:solidFill>
                  <a:srgbClr val="001739"/>
                </a:solidFill>
                <a:effectLst/>
                <a:uLnTx/>
                <a:uFillTx/>
                <a:latin typeface="Arial"/>
                <a:ea typeface="+mn-ea"/>
                <a:cs typeface="Arial"/>
              </a:rPr>
              <a:t>Request.</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756285" marR="567055" lvl="1" indent="-286385" algn="l" defTabSz="914400" rtl="0" eaLnBrk="1" fontAlgn="auto" latinLnBrk="0" hangingPunct="1">
              <a:lnSpc>
                <a:spcPct val="100000"/>
              </a:lnSpc>
              <a:spcBef>
                <a:spcPts val="380"/>
              </a:spcBef>
              <a:spcAft>
                <a:spcPts val="0"/>
              </a:spcAft>
              <a:buClrTx/>
              <a:buSzTx/>
              <a:buFontTx/>
              <a:buChar char="•"/>
              <a:tabLst>
                <a:tab pos="756285" algn="l"/>
                <a:tab pos="756920" algn="l"/>
              </a:tabLst>
              <a:defRPr/>
            </a:pPr>
            <a:r>
              <a:rPr kumimoji="0" lang="en-US" sz="1600" b="0" i="0" u="none" strike="noStrike" kern="1200" cap="none" spc="-5" normalizeH="0" baseline="0" noProof="0" dirty="0" smtClean="0">
                <a:ln>
                  <a:noFill/>
                </a:ln>
                <a:solidFill>
                  <a:srgbClr val="001739"/>
                </a:solidFill>
                <a:effectLst/>
                <a:uLnTx/>
                <a:uFillTx/>
                <a:latin typeface="Arial"/>
                <a:ea typeface="+mn-ea"/>
                <a:cs typeface="Arial"/>
              </a:rPr>
              <a:t>No unofficial </a:t>
            </a:r>
            <a:r>
              <a:rPr kumimoji="0" lang="en-US" sz="1600" b="0" i="0" u="none" strike="noStrike" kern="1200" cap="none" spc="-5" normalizeH="0" baseline="0" noProof="0" dirty="0">
                <a:ln>
                  <a:noFill/>
                </a:ln>
                <a:solidFill>
                  <a:srgbClr val="001739"/>
                </a:solidFill>
                <a:effectLst/>
                <a:uLnTx/>
                <a:uFillTx/>
                <a:latin typeface="Arial"/>
                <a:ea typeface="+mn-ea"/>
                <a:cs typeface="Arial"/>
              </a:rPr>
              <a:t>photos/videos </a:t>
            </a:r>
            <a:r>
              <a:rPr kumimoji="0" lang="en-US" sz="1600" b="0" i="0" u="none" strike="noStrike" kern="1200" cap="none" spc="-5" normalizeH="0" baseline="0" noProof="0" dirty="0" smtClean="0">
                <a:ln>
                  <a:noFill/>
                </a:ln>
                <a:solidFill>
                  <a:srgbClr val="001739"/>
                </a:solidFill>
                <a:effectLst/>
                <a:uLnTx/>
                <a:uFillTx/>
                <a:latin typeface="Arial"/>
                <a:ea typeface="+mn-ea"/>
                <a:cs typeface="Arial"/>
              </a:rPr>
              <a:t>can be taken on the installations (or detachments) using </a:t>
            </a:r>
            <a:r>
              <a:rPr kumimoji="0" lang="en-US" sz="1600" b="0" i="0" u="none" strike="noStrike" kern="1200" cap="none" spc="-5" normalizeH="0" baseline="0" noProof="0" dirty="0">
                <a:ln>
                  <a:noFill/>
                </a:ln>
                <a:solidFill>
                  <a:srgbClr val="001739"/>
                </a:solidFill>
                <a:effectLst/>
                <a:uLnTx/>
                <a:uFillTx/>
                <a:latin typeface="Arial"/>
                <a:ea typeface="+mn-ea"/>
                <a:cs typeface="Arial"/>
              </a:rPr>
              <a:t>personal </a:t>
            </a:r>
            <a:r>
              <a:rPr kumimoji="0" lang="en-US" sz="1600" b="0" i="0" u="none" strike="noStrike" kern="1200" cap="none" spc="-5" normalizeH="0" baseline="0" noProof="0" dirty="0" smtClean="0">
                <a:ln>
                  <a:noFill/>
                </a:ln>
                <a:solidFill>
                  <a:srgbClr val="001739"/>
                </a:solidFill>
                <a:effectLst/>
                <a:uLnTx/>
                <a:uFillTx/>
                <a:latin typeface="Arial"/>
                <a:ea typeface="+mn-ea"/>
                <a:cs typeface="Arial"/>
              </a:rPr>
              <a:t>PEDs.</a:t>
            </a:r>
          </a:p>
          <a:p>
            <a:pPr marL="756285" marR="567055" lvl="1" indent="-286385" algn="l" defTabSz="914400" rtl="0" eaLnBrk="1" fontAlgn="auto" latinLnBrk="0" hangingPunct="1">
              <a:lnSpc>
                <a:spcPct val="100000"/>
              </a:lnSpc>
              <a:spcBef>
                <a:spcPts val="380"/>
              </a:spcBef>
              <a:spcAft>
                <a:spcPts val="0"/>
              </a:spcAft>
              <a:buClrTx/>
              <a:buSzTx/>
              <a:buFontTx/>
              <a:buChar char="•"/>
              <a:tabLst>
                <a:tab pos="756285" algn="l"/>
                <a:tab pos="756920" algn="l"/>
              </a:tabLst>
              <a:defRPr/>
            </a:pPr>
            <a:r>
              <a:rPr kumimoji="0" lang="en-US" sz="1600" b="0" i="0" u="none" strike="noStrike" kern="1200" cap="none" spc="-5" normalizeH="0" baseline="0" noProof="0" dirty="0" smtClean="0">
                <a:ln>
                  <a:noFill/>
                </a:ln>
                <a:solidFill>
                  <a:srgbClr val="001739"/>
                </a:solidFill>
                <a:effectLst/>
                <a:uLnTx/>
                <a:uFillTx/>
                <a:latin typeface="Arial"/>
                <a:ea typeface="+mn-ea"/>
                <a:cs typeface="Arial"/>
              </a:rPr>
              <a:t>Photo/video authorization will need to be obtained through the PAO prior to the imagery being captured.</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756285" marR="0" lvl="1" indent="-286385" algn="l" defTabSz="914400" rtl="0" eaLnBrk="1" fontAlgn="auto" latinLnBrk="0" hangingPunct="1">
              <a:lnSpc>
                <a:spcPct val="100000"/>
              </a:lnSpc>
              <a:spcBef>
                <a:spcPts val="380"/>
              </a:spcBef>
              <a:spcAft>
                <a:spcPts val="0"/>
              </a:spcAft>
              <a:buClrTx/>
              <a:buSzTx/>
              <a:buFontTx/>
              <a:buChar char="•"/>
              <a:tabLst>
                <a:tab pos="756285" algn="l"/>
                <a:tab pos="756920" algn="l"/>
              </a:tabLst>
              <a:defRPr/>
            </a:pPr>
            <a:r>
              <a:rPr kumimoji="0" sz="1600" b="0" i="0" u="none" strike="noStrike" kern="1200" cap="none" spc="-10" normalizeH="0" baseline="0" noProof="0" dirty="0">
                <a:ln>
                  <a:noFill/>
                </a:ln>
                <a:solidFill>
                  <a:srgbClr val="001739"/>
                </a:solidFill>
                <a:effectLst/>
                <a:uLnTx/>
                <a:uFillTx/>
                <a:latin typeface="Arial"/>
                <a:ea typeface="+mn-ea"/>
                <a:cs typeface="Arial"/>
              </a:rPr>
              <a:t>Hot </a:t>
            </a:r>
            <a:r>
              <a:rPr kumimoji="0" sz="1600" b="0" i="0" u="none" strike="noStrike" kern="1200" cap="none" spc="-5" normalizeH="0" baseline="0" noProof="0" dirty="0">
                <a:ln>
                  <a:noFill/>
                </a:ln>
                <a:solidFill>
                  <a:srgbClr val="001739"/>
                </a:solidFill>
                <a:effectLst/>
                <a:uLnTx/>
                <a:uFillTx/>
                <a:latin typeface="Arial"/>
                <a:ea typeface="+mn-ea"/>
                <a:cs typeface="Arial"/>
              </a:rPr>
              <a:t>spots &amp; Wi-Fi </a:t>
            </a:r>
            <a:r>
              <a:rPr kumimoji="0" lang="en-US" sz="1600" b="0" i="0" u="none" strike="noStrike" kern="1200" cap="none" spc="-10" normalizeH="0" baseline="0" noProof="0" dirty="0">
                <a:ln>
                  <a:noFill/>
                </a:ln>
                <a:solidFill>
                  <a:srgbClr val="001739"/>
                </a:solidFill>
                <a:effectLst/>
                <a:uLnTx/>
                <a:uFillTx/>
                <a:latin typeface="Arial"/>
                <a:ea typeface="+mn-ea"/>
                <a:cs typeface="Arial"/>
              </a:rPr>
              <a:t>are allowed with the approval from C-ISSM and ACSM</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756285" marR="0" lvl="1" indent="-286385" algn="l" defTabSz="914400" rtl="0" eaLnBrk="1" fontAlgn="auto" latinLnBrk="0" hangingPunct="1">
              <a:lnSpc>
                <a:spcPct val="100000"/>
              </a:lnSpc>
              <a:spcBef>
                <a:spcPts val="380"/>
              </a:spcBef>
              <a:spcAft>
                <a:spcPts val="0"/>
              </a:spcAft>
              <a:buClrTx/>
              <a:buSzTx/>
              <a:buFontTx/>
              <a:buChar char="•"/>
              <a:tabLst>
                <a:tab pos="756285" algn="l"/>
                <a:tab pos="756920" algn="l"/>
              </a:tabLst>
              <a:defRPr/>
            </a:pPr>
            <a:r>
              <a:rPr kumimoji="0" sz="1600" b="0" i="0" u="none" strike="noStrike" kern="1200" cap="none" spc="-5" normalizeH="0" baseline="0" noProof="0" dirty="0">
                <a:ln>
                  <a:noFill/>
                </a:ln>
                <a:solidFill>
                  <a:srgbClr val="001739"/>
                </a:solidFill>
                <a:effectLst/>
                <a:uLnTx/>
                <a:uFillTx/>
                <a:latin typeface="Arial"/>
                <a:ea typeface="+mn-ea"/>
                <a:cs typeface="Arial"/>
              </a:rPr>
              <a:t>Contractor PEDs</a:t>
            </a:r>
            <a:r>
              <a:rPr kumimoji="0" lang="en-US" sz="1600" b="0" i="0" u="none" strike="noStrike" kern="1200" cap="none" spc="-5" normalizeH="0" baseline="0" noProof="0" dirty="0">
                <a:ln>
                  <a:noFill/>
                </a:ln>
                <a:solidFill>
                  <a:srgbClr val="001739"/>
                </a:solidFill>
                <a:effectLst/>
                <a:uLnTx/>
                <a:uFillTx/>
                <a:latin typeface="Arial"/>
                <a:ea typeface="+mn-ea"/>
                <a:cs typeface="Arial"/>
              </a:rPr>
              <a:t>, </a:t>
            </a:r>
            <a:r>
              <a:rPr kumimoji="0" sz="1600" b="0" i="0" u="none" strike="noStrike" kern="1200" cap="none" spc="-5" normalizeH="0" baseline="0" noProof="0" dirty="0">
                <a:ln>
                  <a:noFill/>
                </a:ln>
                <a:solidFill>
                  <a:srgbClr val="001739"/>
                </a:solidFill>
                <a:effectLst/>
                <a:uLnTx/>
                <a:uFillTx/>
                <a:latin typeface="Arial"/>
                <a:ea typeface="+mn-ea"/>
                <a:cs typeface="Arial"/>
              </a:rPr>
              <a:t>air-cards </a:t>
            </a:r>
            <a:r>
              <a:rPr kumimoji="0" lang="en-US" sz="1600" b="0" i="0" u="none" strike="noStrike" kern="1200" cap="none" spc="-5" normalizeH="0" baseline="0" noProof="0" dirty="0">
                <a:ln>
                  <a:noFill/>
                </a:ln>
                <a:solidFill>
                  <a:srgbClr val="001739"/>
                </a:solidFill>
                <a:effectLst/>
                <a:uLnTx/>
                <a:uFillTx/>
                <a:latin typeface="Arial"/>
                <a:ea typeface="+mn-ea"/>
                <a:cs typeface="Arial"/>
              </a:rPr>
              <a:t>and </a:t>
            </a:r>
            <a:r>
              <a:rPr kumimoji="0" lang="en-US" sz="1600" b="0" i="0" u="none" strike="noStrike" kern="1200" cap="none" spc="-5" normalizeH="0" baseline="0" noProof="0" dirty="0" err="1">
                <a:ln>
                  <a:noFill/>
                </a:ln>
                <a:solidFill>
                  <a:srgbClr val="001739"/>
                </a:solidFill>
                <a:effectLst/>
                <a:uLnTx/>
                <a:uFillTx/>
                <a:latin typeface="Arial"/>
                <a:ea typeface="+mn-ea"/>
                <a:cs typeface="Arial"/>
              </a:rPr>
              <a:t>WiFi</a:t>
            </a:r>
            <a:r>
              <a:rPr kumimoji="0" lang="en-US" sz="1600" b="0" i="0" u="none" strike="noStrike" kern="1200" cap="none" spc="-5" normalizeH="0" baseline="0" noProof="0" dirty="0">
                <a:ln>
                  <a:noFill/>
                </a:ln>
                <a:solidFill>
                  <a:srgbClr val="001739"/>
                </a:solidFill>
                <a:effectLst/>
                <a:uLnTx/>
                <a:uFillTx/>
                <a:latin typeface="Arial"/>
                <a:ea typeface="+mn-ea"/>
                <a:cs typeface="Arial"/>
              </a:rPr>
              <a:t> </a:t>
            </a:r>
            <a:r>
              <a:rPr kumimoji="0" sz="1600" b="0" i="0" u="none" strike="noStrike" kern="1200" cap="none" spc="-10" normalizeH="0" baseline="0" noProof="0" dirty="0">
                <a:ln>
                  <a:noFill/>
                </a:ln>
                <a:solidFill>
                  <a:srgbClr val="001739"/>
                </a:solidFill>
                <a:effectLst/>
                <a:uLnTx/>
                <a:uFillTx/>
                <a:latin typeface="Arial"/>
                <a:ea typeface="+mn-ea"/>
                <a:cs typeface="Arial"/>
              </a:rPr>
              <a:t>need</a:t>
            </a:r>
            <a:r>
              <a:rPr kumimoji="0" sz="1600" b="0" i="0" u="none" strike="noStrike" kern="1200" cap="none" spc="40" normalizeH="0" baseline="0" noProof="0" dirty="0">
                <a:ln>
                  <a:noFill/>
                </a:ln>
                <a:solidFill>
                  <a:srgbClr val="001739"/>
                </a:solidFill>
                <a:effectLst/>
                <a:uLnTx/>
                <a:uFillTx/>
                <a:latin typeface="Arial"/>
                <a:ea typeface="+mn-ea"/>
                <a:cs typeface="Arial"/>
              </a:rPr>
              <a:t> </a:t>
            </a:r>
            <a:r>
              <a:rPr kumimoji="0" sz="1600" b="0" i="0" u="none" strike="noStrike" kern="1200" cap="none" spc="-10" normalizeH="0" baseline="0" noProof="0" dirty="0">
                <a:ln>
                  <a:noFill/>
                </a:ln>
                <a:solidFill>
                  <a:srgbClr val="001739"/>
                </a:solidFill>
                <a:effectLst/>
                <a:uLnTx/>
                <a:uFillTx/>
                <a:latin typeface="Arial"/>
                <a:ea typeface="+mn-ea"/>
                <a:cs typeface="Arial"/>
              </a:rPr>
              <a:t>approval</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1155700" marR="0" lvl="2" indent="-228600" algn="l" defTabSz="914400" rtl="0" eaLnBrk="1" fontAlgn="auto" latinLnBrk="0" hangingPunct="1">
              <a:lnSpc>
                <a:spcPct val="100000"/>
              </a:lnSpc>
              <a:spcBef>
                <a:spcPts val="380"/>
              </a:spcBef>
              <a:spcAft>
                <a:spcPts val="0"/>
              </a:spcAft>
              <a:buClrTx/>
              <a:buSzTx/>
              <a:buFontTx/>
              <a:buChar char="•"/>
              <a:tabLst>
                <a:tab pos="1155065" algn="l"/>
                <a:tab pos="1155700" algn="l"/>
              </a:tabLst>
              <a:defRPr/>
            </a:pPr>
            <a:r>
              <a:rPr kumimoji="0" lang="en-US" sz="1600" b="0" i="0" u="none" strike="noStrike" kern="1200" cap="none" spc="-5" normalizeH="0" baseline="0" noProof="0" dirty="0">
                <a:ln>
                  <a:noFill/>
                </a:ln>
                <a:solidFill>
                  <a:srgbClr val="001739"/>
                </a:solidFill>
                <a:effectLst/>
                <a:uLnTx/>
                <a:uFillTx/>
                <a:latin typeface="Arial"/>
                <a:ea typeface="+mn-ea"/>
                <a:cs typeface="Arial"/>
              </a:rPr>
              <a:t>Not able to connect </a:t>
            </a:r>
            <a:r>
              <a:rPr kumimoji="0" sz="1600" b="0" i="0" u="none" strike="noStrike" kern="1200" cap="none" spc="-5" normalizeH="0" baseline="0" noProof="0" dirty="0">
                <a:ln>
                  <a:noFill/>
                </a:ln>
                <a:solidFill>
                  <a:srgbClr val="001739"/>
                </a:solidFill>
                <a:effectLst/>
                <a:uLnTx/>
                <a:uFillTx/>
                <a:latin typeface="Arial"/>
                <a:ea typeface="+mn-ea"/>
                <a:cs typeface="Arial"/>
              </a:rPr>
              <a:t>to </a:t>
            </a:r>
            <a:r>
              <a:rPr kumimoji="0" sz="1600" b="0" i="0" u="none" strike="noStrike" kern="1200" cap="none" spc="-10" normalizeH="0" baseline="0" noProof="0" dirty="0">
                <a:ln>
                  <a:noFill/>
                </a:ln>
                <a:solidFill>
                  <a:srgbClr val="001739"/>
                </a:solidFill>
                <a:effectLst/>
                <a:uLnTx/>
                <a:uFillTx/>
                <a:latin typeface="Arial"/>
                <a:ea typeface="+mn-ea"/>
                <a:cs typeface="Arial"/>
              </a:rPr>
              <a:t>our</a:t>
            </a:r>
            <a:r>
              <a:rPr kumimoji="0" sz="1600" b="0" i="0" u="none" strike="noStrike" kern="1200" cap="none" spc="60" normalizeH="0" baseline="0" noProof="0" dirty="0">
                <a:ln>
                  <a:noFill/>
                </a:ln>
                <a:solidFill>
                  <a:srgbClr val="001739"/>
                </a:solidFill>
                <a:effectLst/>
                <a:uLnTx/>
                <a:uFillTx/>
                <a:latin typeface="Arial"/>
                <a:ea typeface="+mn-ea"/>
                <a:cs typeface="Arial"/>
              </a:rPr>
              <a:t> </a:t>
            </a:r>
            <a:r>
              <a:rPr kumimoji="0" sz="1600" b="0" i="0" u="none" strike="noStrike" kern="1200" cap="none" spc="-10" normalizeH="0" baseline="0" noProof="0" dirty="0">
                <a:ln>
                  <a:noFill/>
                </a:ln>
                <a:solidFill>
                  <a:srgbClr val="001739"/>
                </a:solidFill>
                <a:effectLst/>
                <a:uLnTx/>
                <a:uFillTx/>
                <a:latin typeface="Arial"/>
                <a:ea typeface="+mn-ea"/>
                <a:cs typeface="Arial"/>
              </a:rPr>
              <a:t>networks</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756285" marR="64135" lvl="1" indent="-286385" algn="l" defTabSz="914400" rtl="0" eaLnBrk="1" fontAlgn="auto" latinLnBrk="0" hangingPunct="1">
              <a:lnSpc>
                <a:spcPct val="100000"/>
              </a:lnSpc>
              <a:spcBef>
                <a:spcPts val="380"/>
              </a:spcBef>
              <a:spcAft>
                <a:spcPts val="0"/>
              </a:spcAft>
              <a:buClrTx/>
              <a:buSzTx/>
              <a:buFontTx/>
              <a:buChar char="•"/>
              <a:tabLst>
                <a:tab pos="756285" algn="l"/>
                <a:tab pos="756920" algn="l"/>
              </a:tabLst>
              <a:defRPr/>
            </a:pPr>
            <a:r>
              <a:rPr kumimoji="0" sz="1600" b="0" i="0" u="none" strike="noStrike" kern="1200" cap="none" spc="-5" normalizeH="0" baseline="0" noProof="0" smtClean="0">
                <a:ln>
                  <a:noFill/>
                </a:ln>
                <a:solidFill>
                  <a:srgbClr val="001739"/>
                </a:solidFill>
                <a:effectLst/>
                <a:uLnTx/>
                <a:uFillTx/>
                <a:latin typeface="Arial"/>
                <a:ea typeface="+mn-ea"/>
                <a:cs typeface="Arial"/>
              </a:rPr>
              <a:t>No </a:t>
            </a:r>
            <a:r>
              <a:rPr kumimoji="0" sz="1600" b="0" i="0" u="none" strike="noStrike" kern="1200" cap="none" spc="-5" normalizeH="0" baseline="0" noProof="0" dirty="0">
                <a:ln>
                  <a:noFill/>
                </a:ln>
                <a:solidFill>
                  <a:srgbClr val="001739"/>
                </a:solidFill>
                <a:effectLst/>
                <a:uLnTx/>
                <a:uFillTx/>
                <a:latin typeface="Arial"/>
                <a:ea typeface="+mn-ea"/>
                <a:cs typeface="Arial"/>
              </a:rPr>
              <a:t>PEDs </a:t>
            </a:r>
            <a:r>
              <a:rPr kumimoji="0" sz="1600" b="0" i="0" u="none" strike="noStrike" kern="1200" cap="none" spc="-10" normalizeH="0" baseline="0" noProof="0" dirty="0">
                <a:ln>
                  <a:noFill/>
                </a:ln>
                <a:solidFill>
                  <a:srgbClr val="001739"/>
                </a:solidFill>
                <a:effectLst/>
                <a:uLnTx/>
                <a:uFillTx/>
                <a:latin typeface="Arial"/>
                <a:ea typeface="+mn-ea"/>
                <a:cs typeface="Arial"/>
              </a:rPr>
              <a:t>were </a:t>
            </a:r>
            <a:r>
              <a:rPr kumimoji="0" sz="1600" b="0" i="0" u="none" strike="noStrike" kern="1200" cap="none" spc="-5" normalizeH="0" baseline="0" noProof="0" dirty="0">
                <a:ln>
                  <a:noFill/>
                </a:ln>
                <a:solidFill>
                  <a:srgbClr val="001739"/>
                </a:solidFill>
                <a:effectLst/>
                <a:uLnTx/>
                <a:uFillTx/>
                <a:latin typeface="Arial"/>
                <a:ea typeface="+mn-ea"/>
                <a:cs typeface="Arial"/>
              </a:rPr>
              <a:t>Controlled Unclassified Information </a:t>
            </a:r>
            <a:r>
              <a:rPr kumimoji="0" sz="1600" b="0" i="0" u="none" strike="noStrike" kern="1200" cap="none" spc="-10" normalizeH="0" baseline="0" noProof="0" dirty="0">
                <a:ln>
                  <a:noFill/>
                </a:ln>
                <a:solidFill>
                  <a:srgbClr val="001739"/>
                </a:solidFill>
                <a:effectLst/>
                <a:uLnTx/>
                <a:uFillTx/>
                <a:latin typeface="Arial"/>
                <a:ea typeface="+mn-ea"/>
                <a:cs typeface="Arial"/>
              </a:rPr>
              <a:t>(CUI) </a:t>
            </a:r>
            <a:r>
              <a:rPr kumimoji="0" sz="1600" b="0" i="0" u="none" strike="noStrike" kern="1200" cap="none" spc="0" normalizeH="0" baseline="0" noProof="0" dirty="0">
                <a:ln>
                  <a:noFill/>
                </a:ln>
                <a:solidFill>
                  <a:srgbClr val="001739"/>
                </a:solidFill>
                <a:effectLst/>
                <a:uLnTx/>
                <a:uFillTx/>
                <a:latin typeface="Arial"/>
                <a:ea typeface="+mn-ea"/>
                <a:cs typeface="Arial"/>
              </a:rPr>
              <a:t>is </a:t>
            </a:r>
            <a:r>
              <a:rPr kumimoji="0" sz="1600" b="0" i="0" u="none" strike="noStrike" kern="1200" cap="none" spc="-10" normalizeH="0" baseline="0" noProof="0" dirty="0">
                <a:ln>
                  <a:noFill/>
                </a:ln>
                <a:solidFill>
                  <a:srgbClr val="001739"/>
                </a:solidFill>
                <a:effectLst/>
                <a:uLnTx/>
                <a:uFillTx/>
                <a:latin typeface="Arial"/>
                <a:ea typeface="+mn-ea"/>
                <a:cs typeface="Arial"/>
              </a:rPr>
              <a:t>exposed </a:t>
            </a:r>
            <a:r>
              <a:rPr kumimoji="0" sz="1600" b="0" i="0" u="none" strike="noStrike" kern="1200" cap="none" spc="-5" normalizeH="0" baseline="0" noProof="0" dirty="0">
                <a:ln>
                  <a:noFill/>
                </a:ln>
                <a:solidFill>
                  <a:srgbClr val="001739"/>
                </a:solidFill>
                <a:effectLst/>
                <a:uLnTx/>
                <a:uFillTx/>
                <a:latin typeface="Arial"/>
                <a:ea typeface="+mn-ea"/>
                <a:cs typeface="Arial"/>
              </a:rPr>
              <a:t>or discussed</a:t>
            </a:r>
            <a:r>
              <a:rPr kumimoji="0" lang="en-US" sz="1600" b="0" i="0" u="none" strike="noStrike" kern="1200" cap="none" spc="-5" normalizeH="0" baseline="0" noProof="0" dirty="0">
                <a:ln>
                  <a:noFill/>
                </a:ln>
                <a:solidFill>
                  <a:srgbClr val="001739"/>
                </a:solidFill>
                <a:effectLst/>
                <a:uLnTx/>
                <a:uFillTx/>
                <a:latin typeface="Arial"/>
                <a:ea typeface="+mn-ea"/>
                <a:cs typeface="Arial"/>
              </a:rPr>
              <a:t> </a:t>
            </a:r>
            <a:r>
              <a:rPr kumimoji="0" sz="1600" b="0" i="0" u="none" strike="noStrike" kern="1200" cap="none" spc="-5" normalizeH="0" baseline="0" noProof="0" dirty="0">
                <a:ln>
                  <a:noFill/>
                </a:ln>
                <a:solidFill>
                  <a:srgbClr val="001739"/>
                </a:solidFill>
                <a:effectLst/>
                <a:uLnTx/>
                <a:uFillTx/>
                <a:latin typeface="Arial"/>
                <a:ea typeface="+mn-ea"/>
                <a:cs typeface="Arial"/>
              </a:rPr>
              <a:t> (can be switchable</a:t>
            </a:r>
            <a:r>
              <a:rPr kumimoji="0" sz="1600" b="0" i="0" u="none" strike="noStrike" kern="1200" cap="none" spc="-55" normalizeH="0" baseline="0" noProof="0" dirty="0">
                <a:ln>
                  <a:noFill/>
                </a:ln>
                <a:solidFill>
                  <a:srgbClr val="001739"/>
                </a:solidFill>
                <a:effectLst/>
                <a:uLnTx/>
                <a:uFillTx/>
                <a:latin typeface="Arial"/>
                <a:ea typeface="+mn-ea"/>
                <a:cs typeface="Arial"/>
              </a:rPr>
              <a:t> </a:t>
            </a:r>
            <a:r>
              <a:rPr kumimoji="0" sz="1600" b="0" i="0" u="none" strike="noStrike" kern="1200" cap="none" spc="-5" normalizeH="0" baseline="0" noProof="0" dirty="0">
                <a:ln>
                  <a:noFill/>
                </a:ln>
                <a:solidFill>
                  <a:srgbClr val="001739"/>
                </a:solidFill>
                <a:effectLst/>
                <a:uLnTx/>
                <a:uFillTx/>
                <a:latin typeface="Arial"/>
                <a:ea typeface="+mn-ea"/>
                <a:cs typeface="Arial"/>
              </a:rPr>
              <a:t>space)</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756285" marR="0" lvl="1" indent="-286385" algn="l" defTabSz="914400" rtl="0" eaLnBrk="1" fontAlgn="auto" latinLnBrk="0" hangingPunct="1">
              <a:lnSpc>
                <a:spcPct val="100000"/>
              </a:lnSpc>
              <a:spcBef>
                <a:spcPts val="380"/>
              </a:spcBef>
              <a:spcAft>
                <a:spcPts val="0"/>
              </a:spcAft>
              <a:buClrTx/>
              <a:buSzTx/>
              <a:buFontTx/>
              <a:buChar char="•"/>
              <a:tabLst>
                <a:tab pos="756285" algn="l"/>
                <a:tab pos="756920" algn="l"/>
              </a:tabLst>
              <a:defRPr/>
            </a:pPr>
            <a:r>
              <a:rPr kumimoji="0" sz="1600" b="0" i="0" u="none" strike="noStrike" kern="1200" cap="none" spc="-5" normalizeH="0" baseline="0" noProof="0" dirty="0">
                <a:ln>
                  <a:noFill/>
                </a:ln>
                <a:solidFill>
                  <a:srgbClr val="001739"/>
                </a:solidFill>
                <a:effectLst/>
                <a:uLnTx/>
                <a:uFillTx/>
                <a:latin typeface="Arial"/>
                <a:ea typeface="+mn-ea"/>
                <a:cs typeface="Arial"/>
              </a:rPr>
              <a:t>Personal </a:t>
            </a:r>
            <a:r>
              <a:rPr kumimoji="0" sz="1600" b="0" i="0" u="none" strike="noStrike" kern="1200" cap="none" spc="-10" normalizeH="0" baseline="0" noProof="0" dirty="0">
                <a:ln>
                  <a:noFill/>
                </a:ln>
                <a:solidFill>
                  <a:srgbClr val="001739"/>
                </a:solidFill>
                <a:effectLst/>
                <a:uLnTx/>
                <a:uFillTx/>
                <a:latin typeface="Arial"/>
                <a:ea typeface="+mn-ea"/>
                <a:cs typeface="Arial"/>
              </a:rPr>
              <a:t>Wearable </a:t>
            </a:r>
            <a:r>
              <a:rPr kumimoji="0" sz="1600" b="0" i="0" u="none" strike="noStrike" kern="1200" cap="none" spc="-5" normalizeH="0" baseline="0" noProof="0" dirty="0">
                <a:ln>
                  <a:noFill/>
                </a:ln>
                <a:solidFill>
                  <a:srgbClr val="001739"/>
                </a:solidFill>
                <a:effectLst/>
                <a:uLnTx/>
                <a:uFillTx/>
                <a:latin typeface="Arial"/>
                <a:ea typeface="+mn-ea"/>
                <a:cs typeface="Arial"/>
              </a:rPr>
              <a:t>Fitness Devices (PWFDs) </a:t>
            </a:r>
            <a:r>
              <a:rPr kumimoji="0" sz="1600" b="0" i="0" u="none" strike="noStrike" kern="1200" cap="none" spc="-10" normalizeH="0" baseline="0" noProof="0" dirty="0">
                <a:ln>
                  <a:noFill/>
                </a:ln>
                <a:solidFill>
                  <a:srgbClr val="001739"/>
                </a:solidFill>
                <a:effectLst/>
                <a:uLnTx/>
                <a:uFillTx/>
                <a:latin typeface="Arial"/>
                <a:ea typeface="+mn-ea"/>
                <a:cs typeface="Arial"/>
              </a:rPr>
              <a:t>need </a:t>
            </a:r>
            <a:r>
              <a:rPr kumimoji="0" sz="1600" b="0" i="0" u="none" strike="noStrike" kern="1200" cap="none" spc="-5" normalizeH="0" baseline="0" noProof="0" dirty="0">
                <a:ln>
                  <a:noFill/>
                </a:ln>
                <a:solidFill>
                  <a:srgbClr val="001739"/>
                </a:solidFill>
                <a:effectLst/>
                <a:uLnTx/>
                <a:uFillTx/>
                <a:latin typeface="Arial"/>
                <a:ea typeface="+mn-ea"/>
                <a:cs typeface="Arial"/>
              </a:rPr>
              <a:t>to be</a:t>
            </a:r>
            <a:r>
              <a:rPr kumimoji="0" sz="1600" b="0" i="0" u="none" strike="noStrike" kern="1200" cap="none" spc="85" normalizeH="0" baseline="0" noProof="0" dirty="0">
                <a:ln>
                  <a:noFill/>
                </a:ln>
                <a:solidFill>
                  <a:srgbClr val="001739"/>
                </a:solidFill>
                <a:effectLst/>
                <a:uLnTx/>
                <a:uFillTx/>
                <a:latin typeface="Arial"/>
                <a:ea typeface="+mn-ea"/>
                <a:cs typeface="Arial"/>
              </a:rPr>
              <a:t> </a:t>
            </a:r>
            <a:r>
              <a:rPr kumimoji="0" sz="1600" b="0" i="0" u="none" strike="noStrike" kern="1200" cap="none" spc="-5" normalizeH="0" baseline="0" noProof="0" dirty="0">
                <a:ln>
                  <a:noFill/>
                </a:ln>
                <a:solidFill>
                  <a:srgbClr val="001739"/>
                </a:solidFill>
                <a:effectLst/>
                <a:uLnTx/>
                <a:uFillTx/>
                <a:latin typeface="Arial"/>
                <a:ea typeface="+mn-ea"/>
                <a:cs typeface="Arial"/>
              </a:rPr>
              <a:t>scrutinized.</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756285" marR="0" lvl="1" indent="-286385" algn="l" defTabSz="914400" rtl="0" eaLnBrk="1" fontAlgn="auto" latinLnBrk="0" hangingPunct="1">
              <a:lnSpc>
                <a:spcPct val="100000"/>
              </a:lnSpc>
              <a:spcBef>
                <a:spcPts val="380"/>
              </a:spcBef>
              <a:spcAft>
                <a:spcPts val="0"/>
              </a:spcAft>
              <a:buClrTx/>
              <a:buSzTx/>
              <a:buFontTx/>
              <a:buChar char="•"/>
              <a:tabLst>
                <a:tab pos="756285" algn="l"/>
                <a:tab pos="756920" algn="l"/>
              </a:tabLst>
              <a:defRPr/>
            </a:pPr>
            <a:r>
              <a:rPr kumimoji="0" sz="1600" b="0" i="0" u="none" strike="noStrike" kern="1200" cap="none" spc="-5" normalizeH="0" baseline="0" noProof="0" dirty="0">
                <a:ln>
                  <a:noFill/>
                </a:ln>
                <a:solidFill>
                  <a:srgbClr val="001739"/>
                </a:solidFill>
                <a:effectLst/>
                <a:uLnTx/>
                <a:uFillTx/>
                <a:latin typeface="Arial"/>
                <a:ea typeface="+mn-ea"/>
                <a:cs typeface="Arial"/>
              </a:rPr>
              <a:t>No Smart </a:t>
            </a:r>
            <a:r>
              <a:rPr kumimoji="0" sz="1600" b="0" i="0" u="none" strike="noStrike" kern="1200" cap="none" spc="-15" normalizeH="0" baseline="0" noProof="0" dirty="0">
                <a:ln>
                  <a:noFill/>
                </a:ln>
                <a:solidFill>
                  <a:srgbClr val="001739"/>
                </a:solidFill>
                <a:effectLst/>
                <a:uLnTx/>
                <a:uFillTx/>
                <a:latin typeface="Arial"/>
                <a:ea typeface="+mn-ea"/>
                <a:cs typeface="Arial"/>
              </a:rPr>
              <a:t>Watches </a:t>
            </a:r>
            <a:r>
              <a:rPr kumimoji="0" sz="1600" b="0" i="0" u="none" strike="noStrike" kern="1200" cap="none" spc="-5" normalizeH="0" baseline="0" noProof="0" dirty="0">
                <a:ln>
                  <a:noFill/>
                </a:ln>
                <a:solidFill>
                  <a:srgbClr val="001739"/>
                </a:solidFill>
                <a:effectLst/>
                <a:uLnTx/>
                <a:uFillTx/>
                <a:latin typeface="Arial"/>
                <a:ea typeface="+mn-ea"/>
                <a:cs typeface="Arial"/>
              </a:rPr>
              <a:t>or contractor equipment allowed </a:t>
            </a:r>
            <a:r>
              <a:rPr kumimoji="0" sz="1600" b="0" i="0" u="none" strike="noStrike" kern="1200" cap="none" spc="0" normalizeH="0" baseline="0" noProof="0" dirty="0">
                <a:ln>
                  <a:noFill/>
                </a:ln>
                <a:solidFill>
                  <a:srgbClr val="001739"/>
                </a:solidFill>
                <a:effectLst/>
                <a:uLnTx/>
                <a:uFillTx/>
                <a:latin typeface="Arial"/>
                <a:ea typeface="+mn-ea"/>
                <a:cs typeface="Arial"/>
              </a:rPr>
              <a:t>in classified</a:t>
            </a:r>
            <a:r>
              <a:rPr kumimoji="0" sz="1600" b="0" i="0" u="none" strike="noStrike" kern="1200" cap="none" spc="5" normalizeH="0" baseline="0" noProof="0" dirty="0">
                <a:ln>
                  <a:noFill/>
                </a:ln>
                <a:solidFill>
                  <a:srgbClr val="001739"/>
                </a:solidFill>
                <a:effectLst/>
                <a:uLnTx/>
                <a:uFillTx/>
                <a:latin typeface="Arial"/>
                <a:ea typeface="+mn-ea"/>
                <a:cs typeface="Arial"/>
              </a:rPr>
              <a:t> </a:t>
            </a:r>
            <a:r>
              <a:rPr kumimoji="0" sz="1600" b="0" i="0" u="none" strike="noStrike" kern="1200" cap="none" spc="-5" normalizeH="0" baseline="0" noProof="0" dirty="0">
                <a:ln>
                  <a:noFill/>
                </a:ln>
                <a:solidFill>
                  <a:srgbClr val="001739"/>
                </a:solidFill>
                <a:effectLst/>
                <a:uLnTx/>
                <a:uFillTx/>
                <a:latin typeface="Arial"/>
                <a:ea typeface="+mn-ea"/>
                <a:cs typeface="Arial"/>
              </a:rPr>
              <a:t>spaces</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object 4"/>
          <p:cNvSpPr txBox="1"/>
          <p:nvPr/>
        </p:nvSpPr>
        <p:spPr>
          <a:xfrm>
            <a:off x="8599678" y="6357029"/>
            <a:ext cx="165735" cy="153888"/>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10" normalizeH="0" baseline="0" noProof="0" dirty="0">
                <a:ln>
                  <a:noFill/>
                </a:ln>
                <a:solidFill>
                  <a:prstClr val="black"/>
                </a:solidFill>
                <a:effectLst/>
                <a:uLnTx/>
                <a:uFillTx/>
                <a:latin typeface="Arial"/>
                <a:ea typeface="+mn-ea"/>
                <a:cs typeface="Arial"/>
              </a:rPr>
              <a:t>1</a:t>
            </a:r>
            <a:r>
              <a:rPr kumimoji="0" lang="en-US" sz="1000" b="0" i="0" u="none" strike="noStrike" kern="1200" cap="none" spc="-10" normalizeH="0" baseline="0" noProof="0" dirty="0">
                <a:ln>
                  <a:noFill/>
                </a:ln>
                <a:solidFill>
                  <a:prstClr val="black"/>
                </a:solidFill>
                <a:effectLst/>
                <a:uLnTx/>
                <a:uFillTx/>
                <a:latin typeface="Arial"/>
                <a:ea typeface="+mn-ea"/>
                <a:cs typeface="Arial"/>
              </a:rPr>
              <a:t>3</a:t>
            </a:r>
            <a:endParaRPr kumimoji="0" sz="10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object 3"/>
          <p:cNvSpPr txBox="1">
            <a:spLocks noGrp="1"/>
          </p:cNvSpPr>
          <p:nvPr>
            <p:ph type="title"/>
          </p:nvPr>
        </p:nvSpPr>
        <p:spPr>
          <a:xfrm>
            <a:off x="2133600" y="228600"/>
            <a:ext cx="6153785" cy="430887"/>
          </a:xfrm>
          <a:prstGeom prst="rect">
            <a:avLst/>
          </a:prstGeom>
        </p:spPr>
        <p:txBody>
          <a:bodyPr vert="horz" wrap="square" lIns="0" tIns="0" rIns="0" bIns="0" rtlCol="0">
            <a:spAutoFit/>
          </a:bodyPr>
          <a:lstStyle/>
          <a:p>
            <a:pPr marL="12700">
              <a:lnSpc>
                <a:spcPct val="100000"/>
              </a:lnSpc>
            </a:pPr>
            <a:r>
              <a:rPr dirty="0">
                <a:solidFill>
                  <a:srgbClr val="001739"/>
                </a:solidFill>
                <a:latin typeface="Times New Roman"/>
                <a:cs typeface="Times New Roman"/>
              </a:rPr>
              <a:t>Portable </a:t>
            </a:r>
            <a:r>
              <a:rPr spc="-5" dirty="0">
                <a:solidFill>
                  <a:srgbClr val="001739"/>
                </a:solidFill>
                <a:latin typeface="Times New Roman"/>
                <a:cs typeface="Times New Roman"/>
              </a:rPr>
              <a:t>Electronic </a:t>
            </a:r>
            <a:r>
              <a:rPr dirty="0">
                <a:solidFill>
                  <a:srgbClr val="001739"/>
                </a:solidFill>
                <a:latin typeface="Times New Roman"/>
                <a:cs typeface="Times New Roman"/>
              </a:rPr>
              <a:t>Devices</a:t>
            </a:r>
            <a:r>
              <a:rPr spc="-114" dirty="0">
                <a:solidFill>
                  <a:srgbClr val="001739"/>
                </a:solidFill>
                <a:latin typeface="Times New Roman"/>
                <a:cs typeface="Times New Roman"/>
              </a:rPr>
              <a:t> </a:t>
            </a:r>
            <a:r>
              <a:rPr dirty="0">
                <a:solidFill>
                  <a:srgbClr val="001739"/>
                </a:solidFill>
                <a:latin typeface="Times New Roman"/>
                <a:cs typeface="Times New Roman"/>
              </a:rPr>
              <a:t>(</a:t>
            </a:r>
            <a:r>
              <a:rPr dirty="0" err="1">
                <a:solidFill>
                  <a:srgbClr val="001739"/>
                </a:solidFill>
                <a:latin typeface="Times New Roman"/>
                <a:cs typeface="Times New Roman"/>
              </a:rPr>
              <a:t>PEDs</a:t>
            </a:r>
            <a:r>
              <a:rPr dirty="0">
                <a:solidFill>
                  <a:srgbClr val="001739"/>
                </a:solidFill>
                <a:latin typeface="Times New Roman"/>
                <a:cs typeface="Times New Roman"/>
              </a:rPr>
              <a:t>)</a:t>
            </a:r>
            <a:endParaRPr dirty="0">
              <a:latin typeface="Times New Roman"/>
              <a:cs typeface="Times New Roman"/>
            </a:endParaRPr>
          </a:p>
        </p:txBody>
      </p:sp>
    </p:spTree>
    <p:extLst>
      <p:ext uri="{BB962C8B-B14F-4D97-AF65-F5344CB8AC3E}">
        <p14:creationId xmlns:p14="http://schemas.microsoft.com/office/powerpoint/2010/main" val="81140712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5900" y="1828801"/>
            <a:ext cx="4000500" cy="3680222"/>
          </a:xfrm>
        </p:spPr>
        <p:txBody>
          <a:bodyPr/>
          <a:lstStyle/>
          <a:p>
            <a:pPr marL="347663" indent="-347663">
              <a:defRPr/>
            </a:pPr>
            <a:r>
              <a:rPr lang="en-US" sz="2400" dirty="0"/>
              <a:t>What should I do with a prohibited gift?</a:t>
            </a:r>
          </a:p>
          <a:p>
            <a:pPr marL="685800" lvl="1" indent="-338138">
              <a:defRPr/>
            </a:pPr>
            <a:r>
              <a:rPr lang="en-US" sz="2400" dirty="0"/>
              <a:t>Return it</a:t>
            </a:r>
          </a:p>
          <a:p>
            <a:pPr marL="685800" lvl="1" indent="-338138">
              <a:defRPr/>
            </a:pPr>
            <a:r>
              <a:rPr lang="en-US" sz="2400" dirty="0"/>
              <a:t>Pay fair market value</a:t>
            </a:r>
          </a:p>
          <a:p>
            <a:pPr marL="685800" lvl="1" indent="-338138">
              <a:defRPr/>
            </a:pPr>
            <a:r>
              <a:rPr lang="en-US" sz="2400" dirty="0"/>
              <a:t>If perishable, give to charity, share among co-workers or destroy</a:t>
            </a:r>
          </a:p>
          <a:p>
            <a:pPr marL="685800" lvl="1" indent="-338138">
              <a:defRPr/>
            </a:pPr>
            <a:r>
              <a:rPr lang="en-US" sz="2400" dirty="0"/>
              <a:t>Reciprocation is not allowed</a:t>
            </a:r>
          </a:p>
          <a:p>
            <a:pPr>
              <a:defRPr/>
            </a:pPr>
            <a:endParaRPr lang="en-US" dirty="0"/>
          </a:p>
        </p:txBody>
      </p:sp>
      <p:sp>
        <p:nvSpPr>
          <p:cNvPr id="192515" name="Slide Number Placeholder 4"/>
          <p:cNvSpPr>
            <a:spLocks noGrp="1"/>
          </p:cNvSpPr>
          <p:nvPr>
            <p:ph type="sldNum" sz="quarter" idx="4294967295"/>
          </p:nvPr>
        </p:nvSpPr>
        <p:spPr bwMode="auto">
          <a:xfrm>
            <a:off x="6915150" y="5624514"/>
            <a:ext cx="74295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557213" indent="-214313">
              <a:defRPr>
                <a:solidFill>
                  <a:schemeClr val="tx1"/>
                </a:solidFill>
                <a:latin typeface="Calibri" panose="020F0502020204030204" pitchFamily="34" charset="0"/>
                <a:cs typeface="Arial" panose="020B0604020202020204" pitchFamily="34" charset="0"/>
              </a:defRPr>
            </a:lvl2pPr>
            <a:lvl3pPr marL="857250" indent="-171450">
              <a:defRPr>
                <a:solidFill>
                  <a:schemeClr val="tx1"/>
                </a:solidFill>
                <a:latin typeface="Calibri" panose="020F0502020204030204" pitchFamily="34" charset="0"/>
                <a:cs typeface="Arial" panose="020B0604020202020204" pitchFamily="34" charset="0"/>
              </a:defRPr>
            </a:lvl3pPr>
            <a:lvl4pPr marL="1200150" indent="-171450">
              <a:defRPr>
                <a:solidFill>
                  <a:schemeClr val="tx1"/>
                </a:solidFill>
                <a:latin typeface="Calibri" panose="020F0502020204030204" pitchFamily="34" charset="0"/>
                <a:cs typeface="Arial" panose="020B0604020202020204" pitchFamily="34" charset="0"/>
              </a:defRPr>
            </a:lvl4pPr>
            <a:lvl5pPr marL="1543050" indent="-171450">
              <a:defRPr>
                <a:solidFill>
                  <a:schemeClr val="tx1"/>
                </a:solidFill>
                <a:latin typeface="Calibri" panose="020F050202020403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hangingPunct="1"/>
            <a:fld id="{F70B0EFD-CFA2-4B1C-8872-7A2559D5238F}" type="slidenum">
              <a:rPr lang="en-US" altLang="en-US" sz="1350">
                <a:solidFill>
                  <a:srgbClr val="000000"/>
                </a:solidFill>
              </a:rPr>
              <a:pPr defTabSz="685800" eaLnBrk="1" hangingPunct="1"/>
              <a:t>160</a:t>
            </a:fld>
            <a:endParaRPr lang="en-US" altLang="en-US" sz="1350">
              <a:solidFill>
                <a:srgbClr val="000000"/>
              </a:solidFill>
            </a:endParaRPr>
          </a:p>
        </p:txBody>
      </p:sp>
      <p:pic>
        <p:nvPicPr>
          <p:cNvPr id="192516" name="Picture 4" descr="C:\Users\tfalance\AppData\Local\Microsoft\Windows\Temporary Internet Files\Content.IE5\80SO7JA1\MP90039949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7850" y="1885951"/>
            <a:ext cx="1985963" cy="248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7" name="Title 7"/>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smtClean="0"/>
              <a:t>Gifts From an Outside Source</a:t>
            </a:r>
          </a:p>
        </p:txBody>
      </p:sp>
    </p:spTree>
    <p:extLst>
      <p:ext uri="{BB962C8B-B14F-4D97-AF65-F5344CB8AC3E}">
        <p14:creationId xmlns:p14="http://schemas.microsoft.com/office/powerpoint/2010/main" val="77361591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750" y="1771650"/>
            <a:ext cx="6343650" cy="3943350"/>
          </a:xfrm>
        </p:spPr>
        <p:txBody>
          <a:bodyPr>
            <a:normAutofit fontScale="92500"/>
          </a:bodyPr>
          <a:lstStyle/>
          <a:p>
            <a:pPr>
              <a:defRPr/>
            </a:pPr>
            <a:r>
              <a:rPr lang="en-US" sz="2100" dirty="0"/>
              <a:t>Unless there is an exception, the general rule is that an employee shall not give his official superior a gift</a:t>
            </a:r>
          </a:p>
          <a:p>
            <a:pPr lvl="1">
              <a:defRPr/>
            </a:pPr>
            <a:r>
              <a:rPr lang="en-US" sz="2100" dirty="0"/>
              <a:t>Two exceptions:</a:t>
            </a:r>
          </a:p>
          <a:p>
            <a:pPr lvl="2">
              <a:defRPr/>
            </a:pPr>
            <a:r>
              <a:rPr lang="en-US" sz="2100" dirty="0"/>
              <a:t>Occasional Basis</a:t>
            </a:r>
          </a:p>
          <a:p>
            <a:pPr lvl="2">
              <a:defRPr/>
            </a:pPr>
            <a:r>
              <a:rPr lang="en-US" sz="2100" dirty="0"/>
              <a:t>Special Infrequent Occasion</a:t>
            </a:r>
          </a:p>
          <a:p>
            <a:pPr>
              <a:defRPr/>
            </a:pPr>
            <a:r>
              <a:rPr lang="en-US" sz="2100" dirty="0"/>
              <a:t>Occasional Basis</a:t>
            </a:r>
          </a:p>
          <a:p>
            <a:pPr lvl="1">
              <a:defRPr/>
            </a:pPr>
            <a:r>
              <a:rPr lang="en-US" sz="2100" dirty="0"/>
              <a:t>Items, other than cash, with a value of $10 or less </a:t>
            </a:r>
            <a:br>
              <a:rPr lang="en-US" sz="2100" dirty="0"/>
            </a:br>
            <a:r>
              <a:rPr lang="en-US" sz="2100" dirty="0"/>
              <a:t>(e.g., birthday, holiday)</a:t>
            </a:r>
          </a:p>
          <a:p>
            <a:pPr lvl="1">
              <a:defRPr/>
            </a:pPr>
            <a:r>
              <a:rPr lang="en-US" sz="2100" dirty="0"/>
              <a:t>Food and refreshments shared in office</a:t>
            </a:r>
          </a:p>
          <a:p>
            <a:pPr lvl="1">
              <a:defRPr/>
            </a:pPr>
            <a:r>
              <a:rPr lang="en-US" sz="2100" dirty="0"/>
              <a:t>Personal hospitality at residence</a:t>
            </a:r>
          </a:p>
          <a:p>
            <a:pPr lvl="1">
              <a:defRPr/>
            </a:pPr>
            <a:r>
              <a:rPr lang="en-US" sz="2100" dirty="0"/>
              <a:t>Items given in connection with receipt of personal hospitality</a:t>
            </a:r>
          </a:p>
        </p:txBody>
      </p:sp>
      <p:sp>
        <p:nvSpPr>
          <p:cNvPr id="194563" name="Slide Number Placeholder 4"/>
          <p:cNvSpPr>
            <a:spLocks noGrp="1"/>
          </p:cNvSpPr>
          <p:nvPr>
            <p:ph type="sldNum" sz="quarter" idx="4294967295"/>
          </p:nvPr>
        </p:nvSpPr>
        <p:spPr bwMode="auto">
          <a:xfrm>
            <a:off x="6915150" y="5624514"/>
            <a:ext cx="74295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557213" indent="-214313">
              <a:defRPr>
                <a:solidFill>
                  <a:schemeClr val="tx1"/>
                </a:solidFill>
                <a:latin typeface="Calibri" panose="020F0502020204030204" pitchFamily="34" charset="0"/>
                <a:cs typeface="Arial" panose="020B0604020202020204" pitchFamily="34" charset="0"/>
              </a:defRPr>
            </a:lvl2pPr>
            <a:lvl3pPr marL="857250" indent="-171450">
              <a:defRPr>
                <a:solidFill>
                  <a:schemeClr val="tx1"/>
                </a:solidFill>
                <a:latin typeface="Calibri" panose="020F0502020204030204" pitchFamily="34" charset="0"/>
                <a:cs typeface="Arial" panose="020B0604020202020204" pitchFamily="34" charset="0"/>
              </a:defRPr>
            </a:lvl3pPr>
            <a:lvl4pPr marL="1200150" indent="-171450">
              <a:defRPr>
                <a:solidFill>
                  <a:schemeClr val="tx1"/>
                </a:solidFill>
                <a:latin typeface="Calibri" panose="020F0502020204030204" pitchFamily="34" charset="0"/>
                <a:cs typeface="Arial" panose="020B0604020202020204" pitchFamily="34" charset="0"/>
              </a:defRPr>
            </a:lvl4pPr>
            <a:lvl5pPr marL="1543050" indent="-171450">
              <a:defRPr>
                <a:solidFill>
                  <a:schemeClr val="tx1"/>
                </a:solidFill>
                <a:latin typeface="Calibri" panose="020F050202020403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hangingPunct="1"/>
            <a:fld id="{D41C5B36-F63F-4ED1-B248-1B550D2A0F88}" type="slidenum">
              <a:rPr lang="en-US" altLang="en-US" sz="1350">
                <a:solidFill>
                  <a:srgbClr val="000000"/>
                </a:solidFill>
              </a:rPr>
              <a:pPr defTabSz="685800" eaLnBrk="1" hangingPunct="1"/>
              <a:t>161</a:t>
            </a:fld>
            <a:endParaRPr lang="en-US" altLang="en-US" sz="1350">
              <a:solidFill>
                <a:srgbClr val="000000"/>
              </a:solidFill>
            </a:endParaRPr>
          </a:p>
        </p:txBody>
      </p:sp>
      <p:sp>
        <p:nvSpPr>
          <p:cNvPr id="194564" name="Title 6"/>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smtClean="0"/>
              <a:t>Gifts Between Employees</a:t>
            </a:r>
          </a:p>
        </p:txBody>
      </p:sp>
    </p:spTree>
    <p:extLst>
      <p:ext uri="{BB962C8B-B14F-4D97-AF65-F5344CB8AC3E}">
        <p14:creationId xmlns:p14="http://schemas.microsoft.com/office/powerpoint/2010/main" val="98027692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n-US" sz="2400" dirty="0"/>
              <a:t>Special Infrequent Occasion </a:t>
            </a:r>
          </a:p>
          <a:p>
            <a:pPr marL="767954" lvl="1" indent="-425054">
              <a:defRPr/>
            </a:pPr>
            <a:r>
              <a:rPr lang="en-US" sz="2400" dirty="0"/>
              <a:t>Personal significance such as marriage, illness, birth, or adoption of child</a:t>
            </a:r>
          </a:p>
          <a:p>
            <a:pPr marL="767954" lvl="1" indent="-425054">
              <a:defRPr/>
            </a:pPr>
            <a:r>
              <a:rPr lang="en-US" sz="2400" dirty="0"/>
              <a:t>Termination of superior-subordinate relationship such as retirement, resignation or transfer </a:t>
            </a:r>
          </a:p>
          <a:p>
            <a:pPr>
              <a:defRPr/>
            </a:pPr>
            <a:r>
              <a:rPr lang="en-US" dirty="0" smtClean="0"/>
              <a:t>	</a:t>
            </a:r>
          </a:p>
          <a:p>
            <a:pPr>
              <a:defRPr/>
            </a:pPr>
            <a:endParaRPr lang="en-US" dirty="0" smtClean="0"/>
          </a:p>
          <a:p>
            <a:pPr>
              <a:defRPr/>
            </a:pPr>
            <a:r>
              <a:rPr lang="en-US" dirty="0" smtClean="0"/>
              <a:t>	</a:t>
            </a:r>
            <a:r>
              <a:rPr lang="en-US" b="0" dirty="0" smtClean="0"/>
              <a:t>*NOTE:  JER limitation of $300</a:t>
            </a:r>
            <a:endParaRPr lang="en-US" b="0" dirty="0"/>
          </a:p>
        </p:txBody>
      </p:sp>
      <p:sp>
        <p:nvSpPr>
          <p:cNvPr id="196611" name="Slide Number Placeholder 4"/>
          <p:cNvSpPr>
            <a:spLocks noGrp="1"/>
          </p:cNvSpPr>
          <p:nvPr>
            <p:ph type="sldNum" sz="quarter" idx="4294967295"/>
          </p:nvPr>
        </p:nvSpPr>
        <p:spPr bwMode="auto">
          <a:xfrm>
            <a:off x="6915150" y="5624514"/>
            <a:ext cx="74295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557213" indent="-214313">
              <a:defRPr>
                <a:solidFill>
                  <a:schemeClr val="tx1"/>
                </a:solidFill>
                <a:latin typeface="Calibri" panose="020F0502020204030204" pitchFamily="34" charset="0"/>
                <a:cs typeface="Arial" panose="020B0604020202020204" pitchFamily="34" charset="0"/>
              </a:defRPr>
            </a:lvl2pPr>
            <a:lvl3pPr marL="857250" indent="-171450">
              <a:defRPr>
                <a:solidFill>
                  <a:schemeClr val="tx1"/>
                </a:solidFill>
                <a:latin typeface="Calibri" panose="020F0502020204030204" pitchFamily="34" charset="0"/>
                <a:cs typeface="Arial" panose="020B0604020202020204" pitchFamily="34" charset="0"/>
              </a:defRPr>
            </a:lvl3pPr>
            <a:lvl4pPr marL="1200150" indent="-171450">
              <a:defRPr>
                <a:solidFill>
                  <a:schemeClr val="tx1"/>
                </a:solidFill>
                <a:latin typeface="Calibri" panose="020F0502020204030204" pitchFamily="34" charset="0"/>
                <a:cs typeface="Arial" panose="020B0604020202020204" pitchFamily="34" charset="0"/>
              </a:defRPr>
            </a:lvl4pPr>
            <a:lvl5pPr marL="1543050" indent="-171450">
              <a:defRPr>
                <a:solidFill>
                  <a:schemeClr val="tx1"/>
                </a:solidFill>
                <a:latin typeface="Calibri" panose="020F050202020403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hangingPunct="1"/>
            <a:fld id="{179E4D2B-BB7E-4274-AE22-E148B831E6C2}" type="slidenum">
              <a:rPr lang="en-US" altLang="en-US" sz="1350">
                <a:solidFill>
                  <a:srgbClr val="000000"/>
                </a:solidFill>
              </a:rPr>
              <a:pPr defTabSz="685800" eaLnBrk="1" hangingPunct="1"/>
              <a:t>162</a:t>
            </a:fld>
            <a:endParaRPr lang="en-US" altLang="en-US" sz="1350">
              <a:solidFill>
                <a:srgbClr val="000000"/>
              </a:solidFill>
            </a:endParaRPr>
          </a:p>
        </p:txBody>
      </p:sp>
      <p:sp>
        <p:nvSpPr>
          <p:cNvPr id="196612" name="Title 6"/>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smtClean="0"/>
              <a:t>Gifts Between Employees</a:t>
            </a:r>
          </a:p>
        </p:txBody>
      </p:sp>
    </p:spTree>
    <p:extLst>
      <p:ext uri="{BB962C8B-B14F-4D97-AF65-F5344CB8AC3E}">
        <p14:creationId xmlns:p14="http://schemas.microsoft.com/office/powerpoint/2010/main" val="392364877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658" name="Group 17"/>
          <p:cNvGrpSpPr>
            <a:grpSpLocks/>
          </p:cNvGrpSpPr>
          <p:nvPr/>
        </p:nvGrpSpPr>
        <p:grpSpPr bwMode="auto">
          <a:xfrm>
            <a:off x="3055144" y="2000250"/>
            <a:ext cx="3090863" cy="3600450"/>
            <a:chOff x="2272154" y="1524000"/>
            <a:chExt cx="4121728" cy="4800600"/>
          </a:xfrm>
        </p:grpSpPr>
        <p:sp>
          <p:nvSpPr>
            <p:cNvPr id="15" name="Flowchart: Data 14"/>
            <p:cNvSpPr/>
            <p:nvPr/>
          </p:nvSpPr>
          <p:spPr>
            <a:xfrm rot="10800000">
              <a:off x="2272154" y="1524000"/>
              <a:ext cx="4121728" cy="4800600"/>
            </a:xfrm>
            <a:prstGeom prst="flowChartInputOutput">
              <a:avLst/>
            </a:prstGeom>
            <a:solidFill>
              <a:srgbClr val="17375E"/>
            </a:solidFill>
            <a:effectLst>
              <a:glow rad="101600">
                <a:schemeClr val="accent6">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defTabSz="685800" eaLnBrk="1" hangingPunct="1">
                <a:defRPr/>
              </a:pPr>
              <a:endParaRPr lang="en-US" sz="1350" dirty="0">
                <a:solidFill>
                  <a:prstClr val="white"/>
                </a:solidFill>
                <a:latin typeface="Calibri"/>
              </a:endParaRPr>
            </a:p>
          </p:txBody>
        </p:sp>
        <p:pic>
          <p:nvPicPr>
            <p:cNvPr id="1028" name="Picture 4" descr="C:\Documents and Settings\jcooper\Local Settings\Temporary Internet Files\Content.IE5\OY33S9BT\MP900305844[1].jpg"/>
            <p:cNvPicPr>
              <a:picLocks noChangeAspect="1" noChangeArrowheads="1"/>
            </p:cNvPicPr>
            <p:nvPr/>
          </p:nvPicPr>
          <p:blipFill>
            <a:blip r:embed="rId3" cstate="print"/>
            <a:srcRect/>
            <a:stretch>
              <a:fillRect/>
            </a:stretch>
          </p:blipFill>
          <p:spPr bwMode="auto">
            <a:xfrm rot="642116">
              <a:off x="2983917" y="2191644"/>
              <a:ext cx="2609088" cy="3657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1" name="Snip Same Side Corner Rectangle 10"/>
          <p:cNvSpPr/>
          <p:nvPr/>
        </p:nvSpPr>
        <p:spPr>
          <a:xfrm>
            <a:off x="1600201" y="2368155"/>
            <a:ext cx="1851422" cy="2550319"/>
          </a:xfrm>
          <a:prstGeom prst="snip2SameRect">
            <a:avLst/>
          </a:prstGeom>
          <a:gradFill flip="none" rotWithShape="1">
            <a:gsLst>
              <a:gs pos="0">
                <a:srgbClr val="BCA51A">
                  <a:shade val="30000"/>
                  <a:satMod val="115000"/>
                  <a:alpha val="41000"/>
                </a:srgbClr>
              </a:gs>
              <a:gs pos="50000">
                <a:srgbClr val="BCA51A">
                  <a:shade val="67500"/>
                  <a:satMod val="115000"/>
                </a:srgbClr>
              </a:gs>
              <a:gs pos="100000">
                <a:srgbClr val="BCA51A">
                  <a:shade val="100000"/>
                  <a:satMod val="115000"/>
                </a:srgbClr>
              </a:gs>
            </a:gsLst>
            <a:lin ang="16200000" scaled="1"/>
            <a:tileRect/>
          </a:gradFill>
          <a:ln>
            <a:solidFill>
              <a:schemeClr val="tx1"/>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17885" algn="ctr" defTabSz="685800" eaLnBrk="1" hangingPunct="1">
              <a:defRPr/>
            </a:pPr>
            <a:r>
              <a:rPr lang="en-US" b="1" dirty="0">
                <a:solidFill>
                  <a:prstClr val="white"/>
                </a:solidFill>
                <a:latin typeface="Calibri"/>
              </a:rPr>
              <a:t>18 U.S.C. </a:t>
            </a:r>
          </a:p>
          <a:p>
            <a:pPr algn="ctr" defTabSz="685800" eaLnBrk="1" hangingPunct="1">
              <a:defRPr/>
            </a:pPr>
            <a:r>
              <a:rPr lang="en-US" b="1" dirty="0">
                <a:solidFill>
                  <a:prstClr val="white"/>
                </a:solidFill>
                <a:latin typeface="Calibri"/>
              </a:rPr>
              <a:t>SECTION 208   </a:t>
            </a:r>
          </a:p>
          <a:p>
            <a:pPr marL="217885" algn="ctr" defTabSz="685800" eaLnBrk="1" hangingPunct="1">
              <a:defRPr/>
            </a:pPr>
            <a:r>
              <a:rPr lang="en-US" b="1" dirty="0">
                <a:solidFill>
                  <a:prstClr val="white"/>
                </a:solidFill>
                <a:latin typeface="Calibri"/>
              </a:rPr>
              <a:t>Criminal Statute </a:t>
            </a:r>
          </a:p>
          <a:p>
            <a:pPr marL="217885" algn="ctr" defTabSz="685800" eaLnBrk="1" hangingPunct="1">
              <a:defRPr/>
            </a:pPr>
            <a:r>
              <a:rPr lang="en-US" b="1" dirty="0">
                <a:solidFill>
                  <a:prstClr val="white"/>
                </a:solidFill>
                <a:latin typeface="Calibri"/>
              </a:rPr>
              <a:t>Conflicting Financial Interest</a:t>
            </a:r>
          </a:p>
          <a:p>
            <a:pPr algn="ctr" defTabSz="685800" eaLnBrk="1" hangingPunct="1">
              <a:defRPr/>
            </a:pPr>
            <a:endParaRPr lang="en-US" b="1" dirty="0">
              <a:solidFill>
                <a:prstClr val="white"/>
              </a:solidFill>
              <a:latin typeface="Calibri"/>
            </a:endParaRPr>
          </a:p>
        </p:txBody>
      </p:sp>
      <p:sp>
        <p:nvSpPr>
          <p:cNvPr id="12" name="Snip Same Side Corner Rectangle 11"/>
          <p:cNvSpPr/>
          <p:nvPr/>
        </p:nvSpPr>
        <p:spPr>
          <a:xfrm>
            <a:off x="5676901" y="2368155"/>
            <a:ext cx="1851422" cy="2550319"/>
          </a:xfrm>
          <a:prstGeom prst="snip2SameRect">
            <a:avLst/>
          </a:prstGeom>
          <a:gradFill flip="none" rotWithShape="1">
            <a:gsLst>
              <a:gs pos="0">
                <a:srgbClr val="BCA51A">
                  <a:shade val="30000"/>
                  <a:satMod val="115000"/>
                  <a:alpha val="41000"/>
                </a:srgbClr>
              </a:gs>
              <a:gs pos="50000">
                <a:srgbClr val="BCA51A">
                  <a:shade val="67500"/>
                  <a:satMod val="115000"/>
                </a:srgbClr>
              </a:gs>
              <a:gs pos="100000">
                <a:srgbClr val="BCA51A">
                  <a:shade val="100000"/>
                  <a:satMod val="115000"/>
                </a:srgbClr>
              </a:gs>
            </a:gsLst>
            <a:lin ang="16200000" scaled="1"/>
            <a:tileRect/>
          </a:gradFill>
          <a:ln>
            <a:solidFill>
              <a:schemeClr val="tx1"/>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171450" algn="ctr" defTabSz="685800" eaLnBrk="1" hangingPunct="1">
              <a:defRPr/>
            </a:pPr>
            <a:endParaRPr lang="en-US" b="1" dirty="0">
              <a:solidFill>
                <a:prstClr val="white"/>
              </a:solidFill>
              <a:latin typeface="Calibri"/>
            </a:endParaRPr>
          </a:p>
          <a:p>
            <a:pPr marL="171450" algn="ctr" defTabSz="685800" eaLnBrk="1" hangingPunct="1">
              <a:defRPr/>
            </a:pPr>
            <a:endParaRPr lang="en-US" b="1" dirty="0">
              <a:solidFill>
                <a:prstClr val="white"/>
              </a:solidFill>
              <a:latin typeface="Calibri"/>
            </a:endParaRPr>
          </a:p>
          <a:p>
            <a:pPr marL="171450" algn="ctr" defTabSz="685800" eaLnBrk="1" hangingPunct="1">
              <a:defRPr/>
            </a:pPr>
            <a:r>
              <a:rPr lang="en-US" b="1" dirty="0">
                <a:solidFill>
                  <a:prstClr val="white"/>
                </a:solidFill>
                <a:latin typeface="Calibri"/>
              </a:rPr>
              <a:t>5 C.F.R.  SECTION 2635.502 </a:t>
            </a:r>
          </a:p>
          <a:p>
            <a:pPr marL="171450" algn="ctr" defTabSz="685800" eaLnBrk="1" hangingPunct="1">
              <a:defRPr/>
            </a:pPr>
            <a:r>
              <a:rPr lang="en-US" b="1" dirty="0">
                <a:solidFill>
                  <a:prstClr val="white"/>
                </a:solidFill>
                <a:latin typeface="Calibri"/>
              </a:rPr>
              <a:t>Standards of Conduct Regulation </a:t>
            </a:r>
          </a:p>
          <a:p>
            <a:pPr marL="171450" algn="ctr" defTabSz="685800" eaLnBrk="1" hangingPunct="1">
              <a:defRPr/>
            </a:pPr>
            <a:r>
              <a:rPr lang="en-US" b="1" dirty="0">
                <a:solidFill>
                  <a:prstClr val="white"/>
                </a:solidFill>
                <a:latin typeface="Calibri"/>
              </a:rPr>
              <a:t>Appearance of Partiality</a:t>
            </a:r>
          </a:p>
          <a:p>
            <a:pPr marL="171450" algn="ctr" defTabSz="685800" eaLnBrk="1" hangingPunct="1">
              <a:defRPr/>
            </a:pPr>
            <a:endParaRPr lang="en-US" b="1" dirty="0">
              <a:solidFill>
                <a:prstClr val="white"/>
              </a:solidFill>
              <a:latin typeface="Calibri"/>
            </a:endParaRPr>
          </a:p>
          <a:p>
            <a:pPr algn="ctr" defTabSz="685800" eaLnBrk="1" hangingPunct="1">
              <a:defRPr/>
            </a:pPr>
            <a:endParaRPr lang="en-US" b="1" dirty="0">
              <a:solidFill>
                <a:prstClr val="white"/>
              </a:solidFill>
              <a:latin typeface="Calibri"/>
            </a:endParaRPr>
          </a:p>
        </p:txBody>
      </p:sp>
      <p:sp>
        <p:nvSpPr>
          <p:cNvPr id="3" name="Content Placeholder 2"/>
          <p:cNvSpPr>
            <a:spLocks noGrp="1"/>
          </p:cNvSpPr>
          <p:nvPr>
            <p:ph idx="1"/>
          </p:nvPr>
        </p:nvSpPr>
        <p:spPr/>
        <p:txBody>
          <a:bodyPr/>
          <a:lstStyle/>
          <a:p>
            <a:pPr>
              <a:defRPr/>
            </a:pPr>
            <a:r>
              <a:rPr lang="en-US" dirty="0" smtClean="0"/>
              <a:t>Two Laws                                                               </a:t>
            </a:r>
          </a:p>
          <a:p>
            <a:pPr>
              <a:defRPr/>
            </a:pPr>
            <a:endParaRPr lang="en-US" dirty="0" smtClean="0"/>
          </a:p>
          <a:p>
            <a:pPr>
              <a:defRPr/>
            </a:pPr>
            <a:endParaRPr lang="en-US" dirty="0" smtClean="0"/>
          </a:p>
        </p:txBody>
      </p:sp>
      <p:sp>
        <p:nvSpPr>
          <p:cNvPr id="198662" name="Slide Number Placeholder 4"/>
          <p:cNvSpPr>
            <a:spLocks noGrp="1"/>
          </p:cNvSpPr>
          <p:nvPr>
            <p:ph type="sldNum" sz="quarter" idx="4294967295"/>
          </p:nvPr>
        </p:nvSpPr>
        <p:spPr bwMode="auto">
          <a:xfrm>
            <a:off x="6915150" y="5624514"/>
            <a:ext cx="74295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557213" indent="-214313">
              <a:defRPr>
                <a:solidFill>
                  <a:schemeClr val="tx1"/>
                </a:solidFill>
                <a:latin typeface="Calibri" panose="020F0502020204030204" pitchFamily="34" charset="0"/>
                <a:cs typeface="Arial" panose="020B0604020202020204" pitchFamily="34" charset="0"/>
              </a:defRPr>
            </a:lvl2pPr>
            <a:lvl3pPr marL="857250" indent="-171450">
              <a:defRPr>
                <a:solidFill>
                  <a:schemeClr val="tx1"/>
                </a:solidFill>
                <a:latin typeface="Calibri" panose="020F0502020204030204" pitchFamily="34" charset="0"/>
                <a:cs typeface="Arial" panose="020B0604020202020204" pitchFamily="34" charset="0"/>
              </a:defRPr>
            </a:lvl3pPr>
            <a:lvl4pPr marL="1200150" indent="-171450">
              <a:defRPr>
                <a:solidFill>
                  <a:schemeClr val="tx1"/>
                </a:solidFill>
                <a:latin typeface="Calibri" panose="020F0502020204030204" pitchFamily="34" charset="0"/>
                <a:cs typeface="Arial" panose="020B0604020202020204" pitchFamily="34" charset="0"/>
              </a:defRPr>
            </a:lvl4pPr>
            <a:lvl5pPr marL="1543050" indent="-171450">
              <a:defRPr>
                <a:solidFill>
                  <a:schemeClr val="tx1"/>
                </a:solidFill>
                <a:latin typeface="Calibri" panose="020F050202020403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hangingPunct="1"/>
            <a:fld id="{64505326-F108-4E94-8416-5BEB3B2F336C}" type="slidenum">
              <a:rPr lang="en-US" altLang="en-US" sz="1350">
                <a:solidFill>
                  <a:srgbClr val="000000"/>
                </a:solidFill>
              </a:rPr>
              <a:pPr defTabSz="685800" eaLnBrk="1" hangingPunct="1"/>
              <a:t>163</a:t>
            </a:fld>
            <a:endParaRPr lang="en-US" altLang="en-US" sz="1350">
              <a:solidFill>
                <a:srgbClr val="000000"/>
              </a:solidFill>
            </a:endParaRPr>
          </a:p>
        </p:txBody>
      </p:sp>
      <p:sp>
        <p:nvSpPr>
          <p:cNvPr id="198663" name="Title 1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smtClean="0"/>
              <a:t>Conflicting Interests</a:t>
            </a:r>
          </a:p>
        </p:txBody>
      </p:sp>
    </p:spTree>
    <p:extLst>
      <p:ext uri="{BB962C8B-B14F-4D97-AF65-F5344CB8AC3E}">
        <p14:creationId xmlns:p14="http://schemas.microsoft.com/office/powerpoint/2010/main" val="114910207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defRPr/>
            </a:pPr>
            <a:r>
              <a:rPr lang="en-US" sz="2100" dirty="0"/>
              <a:t>Prohibits government employees from taking official action with respect to a particular matter if </a:t>
            </a:r>
          </a:p>
          <a:p>
            <a:pPr marL="603647" lvl="1" indent="-260747">
              <a:defRPr/>
            </a:pPr>
            <a:r>
              <a:rPr lang="en-US" sz="2100" dirty="0"/>
              <a:t>They have a financial interest in the matter, and   </a:t>
            </a:r>
          </a:p>
          <a:p>
            <a:pPr marL="603647" lvl="1" indent="-260747">
              <a:defRPr/>
            </a:pPr>
            <a:r>
              <a:rPr lang="en-US" sz="2100" dirty="0"/>
              <a:t>The particular matter will have a direct and predictable effect on that interest.</a:t>
            </a:r>
          </a:p>
          <a:p>
            <a:pPr>
              <a:defRPr/>
            </a:pPr>
            <a:r>
              <a:rPr lang="en-US" sz="2100" dirty="0"/>
              <a:t>Example:</a:t>
            </a:r>
          </a:p>
          <a:p>
            <a:pPr marL="685800" lvl="1" indent="-342900">
              <a:defRPr/>
            </a:pPr>
            <a:r>
              <a:rPr lang="en-US" sz="2100" dirty="0"/>
              <a:t>You own stock in Raytheon</a:t>
            </a:r>
          </a:p>
          <a:p>
            <a:pPr marL="685800" lvl="1" indent="-342900">
              <a:defRPr/>
            </a:pPr>
            <a:r>
              <a:rPr lang="en-US" sz="2100" dirty="0"/>
              <a:t>You are asked to serve on a technical evaluation panel where Raytheon is one of the offerors</a:t>
            </a:r>
          </a:p>
          <a:p>
            <a:pPr marL="685800" lvl="1" indent="-342900">
              <a:defRPr/>
            </a:pPr>
            <a:r>
              <a:rPr lang="en-US" sz="2100" dirty="0"/>
              <a:t>Do you have a conflict?</a:t>
            </a:r>
          </a:p>
          <a:p>
            <a:pPr lvl="1">
              <a:buFont typeface="Arial" panose="020B0604020202020204" pitchFamily="34" charset="0"/>
              <a:buNone/>
              <a:defRPr/>
            </a:pPr>
            <a:r>
              <a:rPr lang="en-US" dirty="0" smtClean="0"/>
              <a:t>	</a:t>
            </a:r>
            <a:br>
              <a:rPr lang="en-US" dirty="0" smtClean="0"/>
            </a:br>
            <a:r>
              <a:rPr lang="en-US" dirty="0" smtClean="0"/>
              <a:t>Note:  $15,000 exemption in a matter</a:t>
            </a:r>
          </a:p>
          <a:p>
            <a:pPr lvl="1">
              <a:defRPr/>
            </a:pPr>
            <a:endParaRPr lang="en-US" dirty="0" smtClean="0"/>
          </a:p>
          <a:p>
            <a:pPr>
              <a:defRPr/>
            </a:pPr>
            <a:endParaRPr lang="en-US" dirty="0"/>
          </a:p>
        </p:txBody>
      </p:sp>
      <p:sp>
        <p:nvSpPr>
          <p:cNvPr id="200707" name="Slide Number Placeholder 4"/>
          <p:cNvSpPr>
            <a:spLocks noGrp="1"/>
          </p:cNvSpPr>
          <p:nvPr>
            <p:ph type="sldNum" sz="quarter" idx="4294967295"/>
          </p:nvPr>
        </p:nvSpPr>
        <p:spPr bwMode="auto">
          <a:xfrm>
            <a:off x="6915150" y="5624514"/>
            <a:ext cx="74295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557213" indent="-214313">
              <a:defRPr>
                <a:solidFill>
                  <a:schemeClr val="tx1"/>
                </a:solidFill>
                <a:latin typeface="Calibri" panose="020F0502020204030204" pitchFamily="34" charset="0"/>
                <a:cs typeface="Arial" panose="020B0604020202020204" pitchFamily="34" charset="0"/>
              </a:defRPr>
            </a:lvl2pPr>
            <a:lvl3pPr marL="857250" indent="-171450">
              <a:defRPr>
                <a:solidFill>
                  <a:schemeClr val="tx1"/>
                </a:solidFill>
                <a:latin typeface="Calibri" panose="020F0502020204030204" pitchFamily="34" charset="0"/>
                <a:cs typeface="Arial" panose="020B0604020202020204" pitchFamily="34" charset="0"/>
              </a:defRPr>
            </a:lvl3pPr>
            <a:lvl4pPr marL="1200150" indent="-171450">
              <a:defRPr>
                <a:solidFill>
                  <a:schemeClr val="tx1"/>
                </a:solidFill>
                <a:latin typeface="Calibri" panose="020F0502020204030204" pitchFamily="34" charset="0"/>
                <a:cs typeface="Arial" panose="020B0604020202020204" pitchFamily="34" charset="0"/>
              </a:defRPr>
            </a:lvl4pPr>
            <a:lvl5pPr marL="1543050" indent="-171450">
              <a:defRPr>
                <a:solidFill>
                  <a:schemeClr val="tx1"/>
                </a:solidFill>
                <a:latin typeface="Calibri" panose="020F050202020403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hangingPunct="1"/>
            <a:fld id="{07686DA5-2695-4524-8A3C-312E07048453}" type="slidenum">
              <a:rPr lang="en-US" altLang="en-US" sz="1350">
                <a:solidFill>
                  <a:srgbClr val="000000"/>
                </a:solidFill>
              </a:rPr>
              <a:pPr defTabSz="685800" eaLnBrk="1" hangingPunct="1"/>
              <a:t>164</a:t>
            </a:fld>
            <a:endParaRPr lang="en-US" altLang="en-US" sz="1350">
              <a:solidFill>
                <a:srgbClr val="000000"/>
              </a:solidFill>
            </a:endParaRPr>
          </a:p>
        </p:txBody>
      </p:sp>
      <p:sp>
        <p:nvSpPr>
          <p:cNvPr id="200708" name="Title 6"/>
          <p:cNvSpPr>
            <a:spLocks noGrp="1"/>
          </p:cNvSpPr>
          <p:nvPr>
            <p:ph type="title"/>
          </p:nvPr>
        </p:nvSpPr>
        <p:spPr bwMode="auto">
          <a:xfrm>
            <a:off x="1137046" y="1028701"/>
            <a:ext cx="5778104" cy="5369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a:r>
              <a:rPr lang="en-US" altLang="en-US" sz="2400"/>
              <a:t>18 U.S.C. SECTION 208 (Financial Conflicts)</a:t>
            </a:r>
          </a:p>
        </p:txBody>
      </p:sp>
    </p:spTree>
    <p:extLst>
      <p:ext uri="{BB962C8B-B14F-4D97-AF65-F5344CB8AC3E}">
        <p14:creationId xmlns:p14="http://schemas.microsoft.com/office/powerpoint/2010/main" val="184099307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defRPr/>
            </a:pPr>
            <a:r>
              <a:rPr lang="en-US" dirty="0" smtClean="0"/>
              <a:t>Financial interests of the following  are imputed to the government employee:</a:t>
            </a:r>
          </a:p>
          <a:p>
            <a:pPr lvl="1">
              <a:defRPr/>
            </a:pPr>
            <a:r>
              <a:rPr lang="en-US" dirty="0" smtClean="0"/>
              <a:t>Spouse</a:t>
            </a:r>
          </a:p>
          <a:p>
            <a:pPr lvl="1">
              <a:defRPr/>
            </a:pPr>
            <a:r>
              <a:rPr lang="en-US" dirty="0" smtClean="0"/>
              <a:t>Minor child</a:t>
            </a:r>
          </a:p>
          <a:p>
            <a:pPr lvl="1">
              <a:defRPr/>
            </a:pPr>
            <a:r>
              <a:rPr lang="en-US" dirty="0" smtClean="0"/>
              <a:t>Organization which the employee serves as officer,  director, general partner or employee</a:t>
            </a:r>
          </a:p>
          <a:p>
            <a:pPr lvl="1">
              <a:defRPr/>
            </a:pPr>
            <a:r>
              <a:rPr lang="en-US" dirty="0" smtClean="0"/>
              <a:t>Person with whom employee is negotiating for employment</a:t>
            </a:r>
          </a:p>
          <a:p>
            <a:pPr>
              <a:defRPr/>
            </a:pPr>
            <a:r>
              <a:rPr lang="en-US" dirty="0" smtClean="0"/>
              <a:t>Example:</a:t>
            </a:r>
          </a:p>
          <a:p>
            <a:pPr lvl="1">
              <a:defRPr/>
            </a:pPr>
            <a:r>
              <a:rPr lang="en-US" dirty="0" smtClean="0"/>
              <a:t>Your spouse’s grandmother died last year and left him/her Lockheed Martin (LM) stock. </a:t>
            </a:r>
          </a:p>
          <a:p>
            <a:pPr lvl="1">
              <a:defRPr/>
            </a:pPr>
            <a:r>
              <a:rPr lang="en-US" dirty="0" smtClean="0"/>
              <a:t>You are evaluating a proposal submitted by Lockheed Martin for a NSWCCD requirement</a:t>
            </a:r>
          </a:p>
          <a:p>
            <a:pPr lvl="1">
              <a:defRPr/>
            </a:pPr>
            <a:r>
              <a:rPr lang="en-US" dirty="0" smtClean="0"/>
              <a:t>Do you have a conflict?</a:t>
            </a:r>
          </a:p>
          <a:p>
            <a:pPr>
              <a:defRPr/>
            </a:pPr>
            <a:endParaRPr lang="en-US" dirty="0"/>
          </a:p>
        </p:txBody>
      </p:sp>
      <p:sp>
        <p:nvSpPr>
          <p:cNvPr id="202755" name="Slide Number Placeholder 4"/>
          <p:cNvSpPr>
            <a:spLocks noGrp="1"/>
          </p:cNvSpPr>
          <p:nvPr>
            <p:ph type="sldNum" sz="quarter" idx="4294967295"/>
          </p:nvPr>
        </p:nvSpPr>
        <p:spPr bwMode="auto">
          <a:xfrm>
            <a:off x="6915150" y="5624514"/>
            <a:ext cx="74295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557213" indent="-214313">
              <a:defRPr>
                <a:solidFill>
                  <a:schemeClr val="tx1"/>
                </a:solidFill>
                <a:latin typeface="Calibri" panose="020F0502020204030204" pitchFamily="34" charset="0"/>
                <a:cs typeface="Arial" panose="020B0604020202020204" pitchFamily="34" charset="0"/>
              </a:defRPr>
            </a:lvl2pPr>
            <a:lvl3pPr marL="857250" indent="-171450">
              <a:defRPr>
                <a:solidFill>
                  <a:schemeClr val="tx1"/>
                </a:solidFill>
                <a:latin typeface="Calibri" panose="020F0502020204030204" pitchFamily="34" charset="0"/>
                <a:cs typeface="Arial" panose="020B0604020202020204" pitchFamily="34" charset="0"/>
              </a:defRPr>
            </a:lvl3pPr>
            <a:lvl4pPr marL="1200150" indent="-171450">
              <a:defRPr>
                <a:solidFill>
                  <a:schemeClr val="tx1"/>
                </a:solidFill>
                <a:latin typeface="Calibri" panose="020F0502020204030204" pitchFamily="34" charset="0"/>
                <a:cs typeface="Arial" panose="020B0604020202020204" pitchFamily="34" charset="0"/>
              </a:defRPr>
            </a:lvl4pPr>
            <a:lvl5pPr marL="1543050" indent="-171450">
              <a:defRPr>
                <a:solidFill>
                  <a:schemeClr val="tx1"/>
                </a:solidFill>
                <a:latin typeface="Calibri" panose="020F050202020403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hangingPunct="1"/>
            <a:fld id="{7C83A241-15F7-4632-9CA2-690B2B9C32BB}" type="slidenum">
              <a:rPr lang="en-US" altLang="en-US" sz="1350">
                <a:solidFill>
                  <a:srgbClr val="000000"/>
                </a:solidFill>
              </a:rPr>
              <a:pPr defTabSz="685800" eaLnBrk="1" hangingPunct="1"/>
              <a:t>165</a:t>
            </a:fld>
            <a:endParaRPr lang="en-US" altLang="en-US" sz="1350">
              <a:solidFill>
                <a:srgbClr val="000000"/>
              </a:solidFill>
            </a:endParaRPr>
          </a:p>
        </p:txBody>
      </p:sp>
      <p:sp>
        <p:nvSpPr>
          <p:cNvPr id="202756" name="Title 6"/>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smtClean="0"/>
              <a:t>18 U.S.C. SECTION 208 (Continued)</a:t>
            </a:r>
          </a:p>
        </p:txBody>
      </p:sp>
    </p:spTree>
    <p:extLst>
      <p:ext uri="{BB962C8B-B14F-4D97-AF65-F5344CB8AC3E}">
        <p14:creationId xmlns:p14="http://schemas.microsoft.com/office/powerpoint/2010/main" val="390973271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5850" y="2605882"/>
            <a:ext cx="4229100" cy="1714500"/>
          </a:xfrm>
        </p:spPr>
        <p:txBody>
          <a:bodyPr>
            <a:noAutofit/>
          </a:bodyPr>
          <a:lstStyle/>
          <a:p>
            <a:pPr>
              <a:defRPr/>
            </a:pPr>
            <a:r>
              <a:rPr lang="en-US" sz="2100" dirty="0"/>
              <a:t>Remedial Action: 208 Conflict </a:t>
            </a:r>
          </a:p>
          <a:p>
            <a:pPr lvl="1">
              <a:defRPr/>
            </a:pPr>
            <a:r>
              <a:rPr lang="en-US" sz="2100" dirty="0"/>
              <a:t>Recusal/Disqualification</a:t>
            </a:r>
          </a:p>
          <a:p>
            <a:pPr lvl="1">
              <a:defRPr/>
            </a:pPr>
            <a:r>
              <a:rPr lang="en-US" sz="2100" dirty="0"/>
              <a:t>Divestiture</a:t>
            </a:r>
          </a:p>
          <a:p>
            <a:pPr lvl="1">
              <a:defRPr/>
            </a:pPr>
            <a:r>
              <a:rPr lang="en-US" sz="2100" dirty="0"/>
              <a:t>Waiver</a:t>
            </a:r>
          </a:p>
        </p:txBody>
      </p:sp>
      <p:sp>
        <p:nvSpPr>
          <p:cNvPr id="204803" name="Slide Number Placeholder 4"/>
          <p:cNvSpPr>
            <a:spLocks noGrp="1"/>
          </p:cNvSpPr>
          <p:nvPr>
            <p:ph type="sldNum" sz="quarter" idx="4294967295"/>
          </p:nvPr>
        </p:nvSpPr>
        <p:spPr bwMode="auto">
          <a:xfrm>
            <a:off x="6915150" y="5624514"/>
            <a:ext cx="74295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557213" indent="-214313">
              <a:defRPr>
                <a:solidFill>
                  <a:schemeClr val="tx1"/>
                </a:solidFill>
                <a:latin typeface="Calibri" panose="020F0502020204030204" pitchFamily="34" charset="0"/>
                <a:cs typeface="Arial" panose="020B0604020202020204" pitchFamily="34" charset="0"/>
              </a:defRPr>
            </a:lvl2pPr>
            <a:lvl3pPr marL="857250" indent="-171450">
              <a:defRPr>
                <a:solidFill>
                  <a:schemeClr val="tx1"/>
                </a:solidFill>
                <a:latin typeface="Calibri" panose="020F0502020204030204" pitchFamily="34" charset="0"/>
                <a:cs typeface="Arial" panose="020B0604020202020204" pitchFamily="34" charset="0"/>
              </a:defRPr>
            </a:lvl3pPr>
            <a:lvl4pPr marL="1200150" indent="-171450">
              <a:defRPr>
                <a:solidFill>
                  <a:schemeClr val="tx1"/>
                </a:solidFill>
                <a:latin typeface="Calibri" panose="020F0502020204030204" pitchFamily="34" charset="0"/>
                <a:cs typeface="Arial" panose="020B0604020202020204" pitchFamily="34" charset="0"/>
              </a:defRPr>
            </a:lvl4pPr>
            <a:lvl5pPr marL="1543050" indent="-171450">
              <a:defRPr>
                <a:solidFill>
                  <a:schemeClr val="tx1"/>
                </a:solidFill>
                <a:latin typeface="Calibri" panose="020F050202020403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hangingPunct="1"/>
            <a:fld id="{79BD4840-995B-4521-9E20-3A96D7C61612}" type="slidenum">
              <a:rPr lang="en-US" altLang="en-US" sz="1350">
                <a:solidFill>
                  <a:srgbClr val="000000"/>
                </a:solidFill>
              </a:rPr>
              <a:pPr defTabSz="685800" eaLnBrk="1" hangingPunct="1"/>
              <a:t>166</a:t>
            </a:fld>
            <a:endParaRPr lang="en-US" altLang="en-US" sz="1350">
              <a:solidFill>
                <a:srgbClr val="000000"/>
              </a:solidFill>
            </a:endParaRPr>
          </a:p>
        </p:txBody>
      </p:sp>
      <p:pic>
        <p:nvPicPr>
          <p:cNvPr id="204804" name="Picture 2" descr="http://www.bernardcap.com/caps/images/HAT-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950" y="1754982"/>
            <a:ext cx="2171700" cy="144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5" name="Title 7"/>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smtClean="0"/>
              <a:t>18 U.S.C. SECTION 208 (Continued)</a:t>
            </a:r>
          </a:p>
        </p:txBody>
      </p:sp>
      <p:sp>
        <p:nvSpPr>
          <p:cNvPr id="204806" name="Content Placeholder 2"/>
          <p:cNvSpPr txBox="1">
            <a:spLocks/>
          </p:cNvSpPr>
          <p:nvPr/>
        </p:nvSpPr>
        <p:spPr bwMode="auto">
          <a:xfrm>
            <a:off x="1543050" y="3371851"/>
            <a:ext cx="6057900" cy="236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252538" indent="-338138">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939404" lvl="2" indent="-253604" defTabSz="685800" eaLnBrk="1" hangingPunct="1">
              <a:spcAft>
                <a:spcPts val="600"/>
              </a:spcAft>
              <a:buClr>
                <a:srgbClr val="8EB4E3"/>
              </a:buClr>
              <a:buSzPct val="75000"/>
              <a:buFont typeface="Wingdings 2" panose="05020102010507070707" pitchFamily="18" charset="2"/>
              <a:buChar char="¢"/>
            </a:pPr>
            <a:endParaRPr lang="en-US" altLang="en-US" sz="2100" dirty="0">
              <a:solidFill>
                <a:srgbClr val="000000"/>
              </a:solidFill>
            </a:endParaRPr>
          </a:p>
        </p:txBody>
      </p:sp>
    </p:spTree>
    <p:extLst>
      <p:ext uri="{BB962C8B-B14F-4D97-AF65-F5344CB8AC3E}">
        <p14:creationId xmlns:p14="http://schemas.microsoft.com/office/powerpoint/2010/main" val="380272579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828801"/>
            <a:ext cx="4114800" cy="3680222"/>
          </a:xfrm>
        </p:spPr>
        <p:txBody>
          <a:bodyPr>
            <a:normAutofit/>
          </a:bodyPr>
          <a:lstStyle/>
          <a:p>
            <a:pPr>
              <a:defRPr/>
            </a:pPr>
            <a:r>
              <a:rPr lang="en-US" dirty="0" smtClean="0"/>
              <a:t>Appearance of Partiality </a:t>
            </a:r>
          </a:p>
          <a:p>
            <a:pPr lvl="1">
              <a:defRPr/>
            </a:pPr>
            <a:r>
              <a:rPr lang="en-US" dirty="0" smtClean="0"/>
              <a:t>If there is no 18 U.S.C. 208 conflict of interest, a government employee may still have an appearance problem under the Standards of Conduct Regulation 5 C.F.R. 2635.502</a:t>
            </a:r>
          </a:p>
          <a:p>
            <a:pPr lvl="1">
              <a:defRPr/>
            </a:pPr>
            <a:r>
              <a:rPr lang="en-US" dirty="0" smtClean="0"/>
              <a:t>Do not participate in a matter, without written supervisory approval, if</a:t>
            </a:r>
          </a:p>
          <a:p>
            <a:pPr lvl="2">
              <a:defRPr/>
            </a:pPr>
            <a:r>
              <a:rPr lang="en-US" dirty="0" smtClean="0"/>
              <a:t>The matter is likely to affect the financial interests of a member of the employee’s household, or</a:t>
            </a:r>
          </a:p>
          <a:p>
            <a:pPr lvl="2">
              <a:defRPr/>
            </a:pPr>
            <a:r>
              <a:rPr lang="en-US" dirty="0" smtClean="0"/>
              <a:t>A person with whom the employee has a “covered relationship” is involved in the matter</a:t>
            </a:r>
          </a:p>
          <a:p>
            <a:pPr lvl="1">
              <a:defRPr/>
            </a:pPr>
            <a:endParaRPr lang="en-US" dirty="0"/>
          </a:p>
        </p:txBody>
      </p:sp>
      <p:sp>
        <p:nvSpPr>
          <p:cNvPr id="208899" name="Slide Number Placeholder 4"/>
          <p:cNvSpPr>
            <a:spLocks noGrp="1"/>
          </p:cNvSpPr>
          <p:nvPr>
            <p:ph type="sldNum" sz="quarter" idx="4294967295"/>
          </p:nvPr>
        </p:nvSpPr>
        <p:spPr bwMode="auto">
          <a:xfrm>
            <a:off x="6915150" y="5624514"/>
            <a:ext cx="74295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557213" indent="-214313">
              <a:defRPr>
                <a:solidFill>
                  <a:schemeClr val="tx1"/>
                </a:solidFill>
                <a:latin typeface="Calibri" panose="020F0502020204030204" pitchFamily="34" charset="0"/>
                <a:cs typeface="Arial" panose="020B0604020202020204" pitchFamily="34" charset="0"/>
              </a:defRPr>
            </a:lvl2pPr>
            <a:lvl3pPr marL="857250" indent="-171450">
              <a:defRPr>
                <a:solidFill>
                  <a:schemeClr val="tx1"/>
                </a:solidFill>
                <a:latin typeface="Calibri" panose="020F0502020204030204" pitchFamily="34" charset="0"/>
                <a:cs typeface="Arial" panose="020B0604020202020204" pitchFamily="34" charset="0"/>
              </a:defRPr>
            </a:lvl3pPr>
            <a:lvl4pPr marL="1200150" indent="-171450">
              <a:defRPr>
                <a:solidFill>
                  <a:schemeClr val="tx1"/>
                </a:solidFill>
                <a:latin typeface="Calibri" panose="020F0502020204030204" pitchFamily="34" charset="0"/>
                <a:cs typeface="Arial" panose="020B0604020202020204" pitchFamily="34" charset="0"/>
              </a:defRPr>
            </a:lvl4pPr>
            <a:lvl5pPr marL="1543050" indent="-171450">
              <a:defRPr>
                <a:solidFill>
                  <a:schemeClr val="tx1"/>
                </a:solidFill>
                <a:latin typeface="Calibri" panose="020F050202020403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hangingPunct="1"/>
            <a:fld id="{112FDE2B-346C-43FC-878A-7390C90D0D6A}" type="slidenum">
              <a:rPr lang="en-US" altLang="en-US" sz="1350">
                <a:solidFill>
                  <a:srgbClr val="000000"/>
                </a:solidFill>
              </a:rPr>
              <a:pPr defTabSz="685800" eaLnBrk="1" hangingPunct="1"/>
              <a:t>167</a:t>
            </a:fld>
            <a:endParaRPr lang="en-US" altLang="en-US" sz="1350">
              <a:solidFill>
                <a:srgbClr val="000000"/>
              </a:solidFill>
            </a:endParaRPr>
          </a:p>
        </p:txBody>
      </p:sp>
      <p:pic>
        <p:nvPicPr>
          <p:cNvPr id="28676" name="Picture 4" descr="C:\Users\tfalance\AppData\Local\Microsoft\Windows\Temporary Internet Files\Content.IE5\P4FLX700\MP900426542[1].jpg"/>
          <p:cNvPicPr>
            <a:picLocks noChangeAspect="1" noChangeArrowheads="1"/>
          </p:cNvPicPr>
          <p:nvPr/>
        </p:nvPicPr>
        <p:blipFill>
          <a:blip r:embed="rId3" cstate="print"/>
          <a:srcRect/>
          <a:stretch>
            <a:fillRect/>
          </a:stretch>
        </p:blipFill>
        <p:spPr bwMode="auto">
          <a:xfrm>
            <a:off x="5602406" y="1885950"/>
            <a:ext cx="2000250" cy="2000250"/>
          </a:xfrm>
          <a:prstGeom prst="rect">
            <a:avLst/>
          </a:prstGeom>
          <a:noFill/>
          <a:effectLst>
            <a:reflection blurRad="6350" stA="50000" endA="300" endPos="55500" dist="101600" dir="5400000" sy="-100000" algn="bl" rotWithShape="0"/>
          </a:effectLst>
        </p:spPr>
      </p:pic>
      <p:sp>
        <p:nvSpPr>
          <p:cNvPr id="208901" name="Title 7"/>
          <p:cNvSpPr>
            <a:spLocks noGrp="1"/>
          </p:cNvSpPr>
          <p:nvPr>
            <p:ph type="title"/>
          </p:nvPr>
        </p:nvSpPr>
        <p:spPr bwMode="auto">
          <a:xfrm>
            <a:off x="1314450" y="1107283"/>
            <a:ext cx="6172200" cy="5369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dirty="0" smtClean="0"/>
              <a:t>5 C.F.R. SECTION 2635.502 (Impartiality)</a:t>
            </a:r>
          </a:p>
        </p:txBody>
      </p:sp>
    </p:spTree>
    <p:extLst>
      <p:ext uri="{BB962C8B-B14F-4D97-AF65-F5344CB8AC3E}">
        <p14:creationId xmlns:p14="http://schemas.microsoft.com/office/powerpoint/2010/main" val="357870671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828800"/>
            <a:ext cx="6457950" cy="3886200"/>
          </a:xfrm>
        </p:spPr>
        <p:txBody>
          <a:bodyPr>
            <a:normAutofit/>
          </a:bodyPr>
          <a:lstStyle/>
          <a:p>
            <a:pPr>
              <a:lnSpc>
                <a:spcPts val="2100"/>
              </a:lnSpc>
              <a:defRPr/>
            </a:pPr>
            <a:r>
              <a:rPr lang="en-US" sz="2100" dirty="0"/>
              <a:t>An employee has a covered relationship with, for example:</a:t>
            </a:r>
          </a:p>
          <a:p>
            <a:pPr marL="685800" lvl="1" indent="-342900">
              <a:lnSpc>
                <a:spcPts val="2100"/>
              </a:lnSpc>
              <a:defRPr/>
            </a:pPr>
            <a:r>
              <a:rPr lang="en-US" sz="2100" dirty="0"/>
              <a:t>A member of the employee’s household</a:t>
            </a:r>
          </a:p>
          <a:p>
            <a:pPr marL="685800" lvl="1" indent="-342900">
              <a:lnSpc>
                <a:spcPts val="2100"/>
              </a:lnSpc>
              <a:defRPr/>
            </a:pPr>
            <a:r>
              <a:rPr lang="en-US" sz="2100" dirty="0"/>
              <a:t>A relative with whom the employee has a close personal relationship</a:t>
            </a:r>
          </a:p>
          <a:p>
            <a:pPr marL="685800" lvl="1" indent="-342900">
              <a:lnSpc>
                <a:spcPts val="2100"/>
              </a:lnSpc>
              <a:defRPr/>
            </a:pPr>
            <a:r>
              <a:rPr lang="en-US" sz="2100" dirty="0"/>
              <a:t>A person for whom the employee’s spouse, parent or dependent child is an employee</a:t>
            </a:r>
          </a:p>
          <a:p>
            <a:pPr marL="685800" lvl="1" indent="-342900">
              <a:lnSpc>
                <a:spcPts val="2100"/>
              </a:lnSpc>
              <a:defRPr/>
            </a:pPr>
            <a:r>
              <a:rPr lang="en-US" sz="2100" dirty="0"/>
              <a:t>Any person with whom the employee has been employed within the last year</a:t>
            </a:r>
          </a:p>
          <a:p>
            <a:pPr marL="685800" lvl="1" indent="-342900">
              <a:lnSpc>
                <a:spcPts val="2100"/>
              </a:lnSpc>
              <a:defRPr/>
            </a:pPr>
            <a:r>
              <a:rPr lang="en-US" sz="2100" dirty="0"/>
              <a:t>A person with whom the employee has a business or financial relationship</a:t>
            </a:r>
          </a:p>
          <a:p>
            <a:pPr marL="685800" lvl="1" indent="-342900">
              <a:lnSpc>
                <a:spcPts val="2100"/>
              </a:lnSpc>
              <a:defRPr/>
            </a:pPr>
            <a:r>
              <a:rPr lang="en-US" sz="2100" dirty="0"/>
              <a:t>An organization in which the employee is an active participant (e.g., committee chairperson)</a:t>
            </a:r>
          </a:p>
        </p:txBody>
      </p:sp>
      <p:sp>
        <p:nvSpPr>
          <p:cNvPr id="210947" name="Slide Number Placeholder 4"/>
          <p:cNvSpPr>
            <a:spLocks noGrp="1"/>
          </p:cNvSpPr>
          <p:nvPr>
            <p:ph type="sldNum" sz="quarter" idx="4294967295"/>
          </p:nvPr>
        </p:nvSpPr>
        <p:spPr bwMode="auto">
          <a:xfrm>
            <a:off x="6915150" y="5624514"/>
            <a:ext cx="74295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557213" indent="-214313">
              <a:defRPr>
                <a:solidFill>
                  <a:schemeClr val="tx1"/>
                </a:solidFill>
                <a:latin typeface="Calibri" panose="020F0502020204030204" pitchFamily="34" charset="0"/>
                <a:cs typeface="Arial" panose="020B0604020202020204" pitchFamily="34" charset="0"/>
              </a:defRPr>
            </a:lvl2pPr>
            <a:lvl3pPr marL="857250" indent="-171450">
              <a:defRPr>
                <a:solidFill>
                  <a:schemeClr val="tx1"/>
                </a:solidFill>
                <a:latin typeface="Calibri" panose="020F0502020204030204" pitchFamily="34" charset="0"/>
                <a:cs typeface="Arial" panose="020B0604020202020204" pitchFamily="34" charset="0"/>
              </a:defRPr>
            </a:lvl3pPr>
            <a:lvl4pPr marL="1200150" indent="-171450">
              <a:defRPr>
                <a:solidFill>
                  <a:schemeClr val="tx1"/>
                </a:solidFill>
                <a:latin typeface="Calibri" panose="020F0502020204030204" pitchFamily="34" charset="0"/>
                <a:cs typeface="Arial" panose="020B0604020202020204" pitchFamily="34" charset="0"/>
              </a:defRPr>
            </a:lvl4pPr>
            <a:lvl5pPr marL="1543050" indent="-171450">
              <a:defRPr>
                <a:solidFill>
                  <a:schemeClr val="tx1"/>
                </a:solidFill>
                <a:latin typeface="Calibri" panose="020F050202020403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hangingPunct="1"/>
            <a:fld id="{3DC771BD-7B2F-435E-9FE4-251BDA243003}" type="slidenum">
              <a:rPr lang="en-US" altLang="en-US" sz="1350">
                <a:solidFill>
                  <a:srgbClr val="000000"/>
                </a:solidFill>
              </a:rPr>
              <a:pPr defTabSz="685800" eaLnBrk="1" hangingPunct="1"/>
              <a:t>168</a:t>
            </a:fld>
            <a:endParaRPr lang="en-US" altLang="en-US" sz="1350">
              <a:solidFill>
                <a:srgbClr val="000000"/>
              </a:solidFill>
            </a:endParaRPr>
          </a:p>
        </p:txBody>
      </p:sp>
      <p:sp>
        <p:nvSpPr>
          <p:cNvPr id="210948" name="Title 6"/>
          <p:cNvSpPr>
            <a:spLocks noGrp="1"/>
          </p:cNvSpPr>
          <p:nvPr>
            <p:ph type="title"/>
          </p:nvPr>
        </p:nvSpPr>
        <p:spPr bwMode="auto">
          <a:xfrm>
            <a:off x="274938" y="1011710"/>
            <a:ext cx="6172200" cy="5369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dirty="0" smtClean="0"/>
              <a:t>5 C.F.R. SECTION 2635.502 (Continued)</a:t>
            </a:r>
          </a:p>
        </p:txBody>
      </p:sp>
    </p:spTree>
    <p:extLst>
      <p:ext uri="{BB962C8B-B14F-4D97-AF65-F5344CB8AC3E}">
        <p14:creationId xmlns:p14="http://schemas.microsoft.com/office/powerpoint/2010/main" val="379226227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Content Placeholder 2"/>
          <p:cNvSpPr>
            <a:spLocks noGrp="1"/>
          </p:cNvSpPr>
          <p:nvPr>
            <p:ph idx="1"/>
          </p:nvPr>
        </p:nvSpPr>
        <p:spPr bwMode="auto">
          <a:xfrm>
            <a:off x="1428750" y="1885950"/>
            <a:ext cx="6343650" cy="3829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sz="2100" dirty="0">
                <a:solidFill>
                  <a:srgbClr val="254061"/>
                </a:solidFill>
              </a:rPr>
              <a:t>Example 1:</a:t>
            </a:r>
          </a:p>
          <a:p>
            <a:pPr marL="511969" lvl="1" indent="-302419"/>
            <a:r>
              <a:rPr lang="en-US" altLang="en-US" sz="2100" dirty="0">
                <a:solidFill>
                  <a:srgbClr val="254061"/>
                </a:solidFill>
              </a:rPr>
              <a:t>Your brother recently was hired by Northrop Grumman</a:t>
            </a:r>
          </a:p>
          <a:p>
            <a:pPr marL="511969" lvl="1" indent="-302419"/>
            <a:r>
              <a:rPr lang="en-US" altLang="en-US" sz="2100" dirty="0">
                <a:solidFill>
                  <a:srgbClr val="254061"/>
                </a:solidFill>
              </a:rPr>
              <a:t>You are serving on an evaluation panel where NG is one of the </a:t>
            </a:r>
            <a:r>
              <a:rPr lang="en-US" altLang="en-US" sz="2100" dirty="0" err="1">
                <a:solidFill>
                  <a:srgbClr val="254061"/>
                </a:solidFill>
              </a:rPr>
              <a:t>offerors</a:t>
            </a:r>
            <a:endParaRPr lang="en-US" altLang="en-US" sz="2100" dirty="0">
              <a:solidFill>
                <a:srgbClr val="254061"/>
              </a:solidFill>
            </a:endParaRPr>
          </a:p>
          <a:p>
            <a:r>
              <a:rPr lang="en-US" altLang="en-US" sz="2100" dirty="0">
                <a:solidFill>
                  <a:srgbClr val="254061"/>
                </a:solidFill>
              </a:rPr>
              <a:t>Example 2:</a:t>
            </a:r>
          </a:p>
          <a:p>
            <a:pPr marL="511969" lvl="1" indent="-302419"/>
            <a:r>
              <a:rPr lang="en-US" altLang="en-US" sz="2100" dirty="0">
                <a:solidFill>
                  <a:srgbClr val="254061"/>
                </a:solidFill>
              </a:rPr>
              <a:t>You were hired six months ago – you had been working at General Dynamics (GD)</a:t>
            </a:r>
          </a:p>
          <a:p>
            <a:pPr marL="511969" lvl="1" indent="-302419"/>
            <a:r>
              <a:rPr lang="en-US" altLang="en-US" sz="2100" dirty="0">
                <a:solidFill>
                  <a:srgbClr val="254061"/>
                </a:solidFill>
              </a:rPr>
              <a:t>You do not own GD stock</a:t>
            </a:r>
          </a:p>
          <a:p>
            <a:pPr marL="511969" lvl="1" indent="-302419"/>
            <a:r>
              <a:rPr lang="en-US" altLang="en-US" sz="2100" dirty="0">
                <a:solidFill>
                  <a:srgbClr val="254061"/>
                </a:solidFill>
              </a:rPr>
              <a:t>You are asked to serve on an evaluation panel for GD</a:t>
            </a:r>
          </a:p>
        </p:txBody>
      </p:sp>
      <p:sp>
        <p:nvSpPr>
          <p:cNvPr id="212995" name="Slide Number Placeholder 4"/>
          <p:cNvSpPr>
            <a:spLocks noGrp="1"/>
          </p:cNvSpPr>
          <p:nvPr>
            <p:ph type="sldNum" sz="quarter" idx="4294967295"/>
          </p:nvPr>
        </p:nvSpPr>
        <p:spPr bwMode="auto">
          <a:xfrm>
            <a:off x="6915150" y="5624514"/>
            <a:ext cx="74295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557213" indent="-214313">
              <a:defRPr>
                <a:solidFill>
                  <a:schemeClr val="tx1"/>
                </a:solidFill>
                <a:latin typeface="Calibri" panose="020F0502020204030204" pitchFamily="34" charset="0"/>
                <a:cs typeface="Arial" panose="020B0604020202020204" pitchFamily="34" charset="0"/>
              </a:defRPr>
            </a:lvl2pPr>
            <a:lvl3pPr marL="857250" indent="-171450">
              <a:defRPr>
                <a:solidFill>
                  <a:schemeClr val="tx1"/>
                </a:solidFill>
                <a:latin typeface="Calibri" panose="020F0502020204030204" pitchFamily="34" charset="0"/>
                <a:cs typeface="Arial" panose="020B0604020202020204" pitchFamily="34" charset="0"/>
              </a:defRPr>
            </a:lvl3pPr>
            <a:lvl4pPr marL="1200150" indent="-171450">
              <a:defRPr>
                <a:solidFill>
                  <a:schemeClr val="tx1"/>
                </a:solidFill>
                <a:latin typeface="Calibri" panose="020F0502020204030204" pitchFamily="34" charset="0"/>
                <a:cs typeface="Arial" panose="020B0604020202020204" pitchFamily="34" charset="0"/>
              </a:defRPr>
            </a:lvl4pPr>
            <a:lvl5pPr marL="1543050" indent="-171450">
              <a:defRPr>
                <a:solidFill>
                  <a:schemeClr val="tx1"/>
                </a:solidFill>
                <a:latin typeface="Calibri" panose="020F050202020403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hangingPunct="1"/>
            <a:fld id="{921BD12A-62B3-4AFF-9B2E-ECF47C125BDB}" type="slidenum">
              <a:rPr lang="en-US" altLang="en-US" sz="1350">
                <a:solidFill>
                  <a:srgbClr val="000000"/>
                </a:solidFill>
              </a:rPr>
              <a:pPr defTabSz="685800" eaLnBrk="1" hangingPunct="1"/>
              <a:t>169</a:t>
            </a:fld>
            <a:endParaRPr lang="en-US" altLang="en-US" sz="1350" dirty="0">
              <a:solidFill>
                <a:srgbClr val="000000"/>
              </a:solidFill>
            </a:endParaRPr>
          </a:p>
        </p:txBody>
      </p:sp>
      <p:sp>
        <p:nvSpPr>
          <p:cNvPr id="212996" name="Title 6"/>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smtClean="0"/>
              <a:t>5 C.F.R. SECTION 2635.502 (Continued)</a:t>
            </a:r>
          </a:p>
        </p:txBody>
      </p:sp>
    </p:spTree>
    <p:extLst>
      <p:ext uri="{BB962C8B-B14F-4D97-AF65-F5344CB8AC3E}">
        <p14:creationId xmlns:p14="http://schemas.microsoft.com/office/powerpoint/2010/main" val="28649915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41" y="1176656"/>
            <a:ext cx="8874760" cy="1540510"/>
          </a:xfrm>
          <a:prstGeom prst="rect">
            <a:avLst/>
          </a:prstGeom>
        </p:spPr>
        <p:txBody>
          <a:bodyPr vert="horz" wrap="square" lIns="0" tIns="0" rIns="0" bIns="0" rtlCol="0">
            <a:spAutoFit/>
          </a:bodyPr>
          <a:lstStyle/>
          <a:p>
            <a:pPr marL="299085" marR="489584" lvl="0" indent="-286385" algn="l" defTabSz="914400" rtl="0" eaLnBrk="1" fontAlgn="auto" latinLnBrk="0" hangingPunct="1">
              <a:lnSpc>
                <a:spcPct val="100000"/>
              </a:lnSpc>
              <a:spcBef>
                <a:spcPts val="0"/>
              </a:spcBef>
              <a:spcAft>
                <a:spcPts val="0"/>
              </a:spcAft>
              <a:buClrTx/>
              <a:buSzTx/>
              <a:buFont typeface="Arial"/>
              <a:buChar char="•"/>
              <a:tabLst>
                <a:tab pos="299085" algn="l"/>
                <a:tab pos="299720" algn="l"/>
                <a:tab pos="1126490" algn="l"/>
              </a:tabLst>
              <a:defRPr/>
            </a:pPr>
            <a:r>
              <a:rPr kumimoji="0" sz="2000" b="1" i="1" u="heavy" strike="noStrike" kern="1200" cap="none" spc="-35" normalizeH="0" baseline="0" noProof="0" dirty="0">
                <a:ln>
                  <a:noFill/>
                </a:ln>
                <a:solidFill>
                  <a:prstClr val="black"/>
                </a:solidFill>
                <a:effectLst/>
                <a:uLnTx/>
                <a:uFillTx/>
                <a:latin typeface="Arial"/>
                <a:ea typeface="+mn-ea"/>
                <a:cs typeface="Arial"/>
              </a:rPr>
              <a:t>ONLY</a:t>
            </a:r>
            <a:r>
              <a:rPr kumimoji="0" sz="2000" b="1" i="1" u="none" strike="noStrike" kern="1200" cap="none" spc="-35" normalizeH="0" baseline="0" noProof="0" dirty="0">
                <a:ln>
                  <a:noFill/>
                </a:ln>
                <a:solidFill>
                  <a:prstClr val="black"/>
                </a:solidFill>
                <a:effectLst/>
                <a:uLnTx/>
                <a:uFillTx/>
                <a:latin typeface="Arial"/>
                <a:ea typeface="+mn-ea"/>
                <a:cs typeface="Arial"/>
              </a:rPr>
              <a:t>	</a:t>
            </a:r>
            <a:r>
              <a:rPr kumimoji="0" sz="2000" b="1" i="0" u="none" strike="noStrike" kern="1200" cap="none" spc="0" normalizeH="0" baseline="0" noProof="0" dirty="0">
                <a:ln>
                  <a:noFill/>
                </a:ln>
                <a:solidFill>
                  <a:prstClr val="black"/>
                </a:solidFill>
                <a:effectLst/>
                <a:uLnTx/>
                <a:uFillTx/>
                <a:latin typeface="Arial"/>
                <a:ea typeface="+mn-ea"/>
                <a:cs typeface="Arial"/>
              </a:rPr>
              <a:t>authorized/approved </a:t>
            </a:r>
            <a:r>
              <a:rPr kumimoji="0" sz="2000" b="1" i="0" u="none" strike="noStrike" kern="1200" cap="none" spc="10" normalizeH="0" baseline="0" noProof="0" dirty="0">
                <a:ln>
                  <a:noFill/>
                </a:ln>
                <a:solidFill>
                  <a:prstClr val="black"/>
                </a:solidFill>
                <a:effectLst/>
                <a:uLnTx/>
                <a:uFillTx/>
                <a:latin typeface="Arial"/>
                <a:ea typeface="+mn-ea"/>
                <a:cs typeface="Arial"/>
              </a:rPr>
              <a:t>way </a:t>
            </a:r>
            <a:r>
              <a:rPr kumimoji="0" sz="2000" b="1" i="0" u="none" strike="noStrike" kern="1200" cap="none" spc="0" normalizeH="0" baseline="0" noProof="0" dirty="0">
                <a:ln>
                  <a:noFill/>
                </a:ln>
                <a:solidFill>
                  <a:prstClr val="black"/>
                </a:solidFill>
                <a:effectLst/>
                <a:uLnTx/>
                <a:uFillTx/>
                <a:latin typeface="Arial"/>
                <a:ea typeface="+mn-ea"/>
                <a:cs typeface="Arial"/>
              </a:rPr>
              <a:t>to transfer </a:t>
            </a:r>
            <a:r>
              <a:rPr kumimoji="0" sz="2000" b="1" i="0" u="none" strike="noStrike" kern="1200" cap="none" spc="-5" normalizeH="0" baseline="0" noProof="0" dirty="0">
                <a:ln>
                  <a:noFill/>
                </a:ln>
                <a:solidFill>
                  <a:prstClr val="black"/>
                </a:solidFill>
                <a:effectLst/>
                <a:uLnTx/>
                <a:uFillTx/>
                <a:latin typeface="Arial"/>
                <a:ea typeface="+mn-ea"/>
                <a:cs typeface="Arial"/>
              </a:rPr>
              <a:t>media from</a:t>
            </a:r>
            <a:r>
              <a:rPr kumimoji="0" sz="2000" b="1" i="0" u="none" strike="noStrike" kern="1200" cap="none" spc="-220" normalizeH="0" baseline="0" noProof="0" dirty="0">
                <a:ln>
                  <a:noFill/>
                </a:ln>
                <a:solidFill>
                  <a:prstClr val="black"/>
                </a:solidFill>
                <a:effectLst/>
                <a:uLnTx/>
                <a:uFillTx/>
                <a:latin typeface="Arial"/>
                <a:ea typeface="+mn-ea"/>
                <a:cs typeface="Arial"/>
              </a:rPr>
              <a:t> </a:t>
            </a:r>
            <a:r>
              <a:rPr kumimoji="0" sz="2000" b="1" i="0" u="none" strike="noStrike" kern="1200" cap="none" spc="0" normalizeH="0" baseline="0" noProof="0" dirty="0">
                <a:ln>
                  <a:noFill/>
                </a:ln>
                <a:solidFill>
                  <a:prstClr val="black"/>
                </a:solidFill>
                <a:effectLst/>
                <a:uLnTx/>
                <a:uFillTx/>
                <a:latin typeface="Arial"/>
                <a:ea typeface="+mn-ea"/>
                <a:cs typeface="Arial"/>
              </a:rPr>
              <a:t>a</a:t>
            </a:r>
            <a:r>
              <a:rPr kumimoji="0" sz="2000" b="1" i="0" u="none" strike="noStrike" kern="1200" cap="none" spc="-10" normalizeH="0" baseline="0" noProof="0" dirty="0">
                <a:ln>
                  <a:noFill/>
                </a:ln>
                <a:solidFill>
                  <a:prstClr val="black"/>
                </a:solidFill>
                <a:effectLst/>
                <a:uLnTx/>
                <a:uFillTx/>
                <a:latin typeface="Arial"/>
                <a:ea typeface="+mn-ea"/>
                <a:cs typeface="Arial"/>
              </a:rPr>
              <a:t> </a:t>
            </a:r>
            <a:r>
              <a:rPr kumimoji="0" sz="2000" b="1" i="0" u="none" strike="noStrike" kern="1200" cap="none" spc="0" normalizeH="0" baseline="0" noProof="0" dirty="0">
                <a:ln>
                  <a:noFill/>
                </a:ln>
                <a:solidFill>
                  <a:prstClr val="black"/>
                </a:solidFill>
                <a:effectLst/>
                <a:uLnTx/>
                <a:uFillTx/>
                <a:latin typeface="Arial"/>
                <a:ea typeface="+mn-ea"/>
                <a:cs typeface="Arial"/>
              </a:rPr>
              <a:t>classified  computer</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40"/>
              </a:spcBef>
              <a:spcAft>
                <a:spcPts val="0"/>
              </a:spcAft>
              <a:buClrTx/>
              <a:buSzTx/>
              <a:buFont typeface="Arial"/>
              <a:buChar char="•"/>
              <a:tabLst/>
              <a:defRPr/>
            </a:pPr>
            <a:endParaRPr kumimoji="0" sz="2050" b="0" i="0" u="none" strike="noStrike" kern="1200" cap="none" spc="0" normalizeH="0" baseline="0" noProof="0">
              <a:ln>
                <a:noFill/>
              </a:ln>
              <a:solidFill>
                <a:prstClr val="black"/>
              </a:solidFill>
              <a:effectLst/>
              <a:uLnTx/>
              <a:uFillTx/>
              <a:latin typeface="Times New Roman"/>
              <a:ea typeface="+mn-ea"/>
              <a:cs typeface="Times New Roman"/>
            </a:endParaRPr>
          </a:p>
          <a:p>
            <a:pPr marL="299085" marR="5080" lvl="0" indent="-286385" algn="l" defTabSz="914400" rtl="0" eaLnBrk="1" fontAlgn="auto" latinLnBrk="0" hangingPunct="1">
              <a:lnSpc>
                <a:spcPct val="100000"/>
              </a:lnSpc>
              <a:spcBef>
                <a:spcPts val="0"/>
              </a:spcBef>
              <a:spcAft>
                <a:spcPts val="0"/>
              </a:spcAft>
              <a:buClrTx/>
              <a:buSzTx/>
              <a:buFont typeface="Arial"/>
              <a:buChar char="•"/>
              <a:tabLst>
                <a:tab pos="299085" algn="l"/>
                <a:tab pos="299720" algn="l"/>
              </a:tabLst>
              <a:defRPr/>
            </a:pPr>
            <a:r>
              <a:rPr kumimoji="0" sz="2000" b="1" i="0" u="none" strike="noStrike" kern="1200" cap="none" spc="-5" normalizeH="0" baseline="0" noProof="0" dirty="0">
                <a:ln>
                  <a:noFill/>
                </a:ln>
                <a:solidFill>
                  <a:prstClr val="black"/>
                </a:solidFill>
                <a:effectLst/>
                <a:uLnTx/>
                <a:uFillTx/>
                <a:latin typeface="Arial"/>
                <a:ea typeface="+mn-ea"/>
                <a:cs typeface="Arial"/>
              </a:rPr>
              <a:t>If </a:t>
            </a:r>
            <a:r>
              <a:rPr kumimoji="0" sz="2000" b="1" i="0" u="none" strike="noStrike" kern="1200" cap="none" spc="-10" normalizeH="0" baseline="0" noProof="0" dirty="0">
                <a:ln>
                  <a:noFill/>
                </a:ln>
                <a:solidFill>
                  <a:prstClr val="black"/>
                </a:solidFill>
                <a:effectLst/>
                <a:uLnTx/>
                <a:uFillTx/>
                <a:latin typeface="Arial"/>
                <a:ea typeface="+mn-ea"/>
                <a:cs typeface="Arial"/>
              </a:rPr>
              <a:t>you </a:t>
            </a:r>
            <a:r>
              <a:rPr kumimoji="0" sz="2000" b="1" i="0" u="none" strike="noStrike" kern="1200" cap="none" spc="0" normalizeH="0" baseline="0" noProof="0" dirty="0">
                <a:ln>
                  <a:noFill/>
                </a:ln>
                <a:solidFill>
                  <a:prstClr val="black"/>
                </a:solidFill>
                <a:effectLst/>
                <a:uLnTx/>
                <a:uFillTx/>
                <a:latin typeface="Arial"/>
                <a:ea typeface="+mn-ea"/>
                <a:cs typeface="Arial"/>
              </a:rPr>
              <a:t>are unsure, contact </a:t>
            </a:r>
            <a:r>
              <a:rPr kumimoji="0" sz="2000" b="1" i="0" u="none" strike="noStrike" kern="1200" cap="none" spc="-10" normalizeH="0" baseline="0" noProof="0" dirty="0">
                <a:ln>
                  <a:noFill/>
                </a:ln>
                <a:solidFill>
                  <a:prstClr val="black"/>
                </a:solidFill>
                <a:effectLst/>
                <a:uLnTx/>
                <a:uFillTx/>
                <a:latin typeface="Arial"/>
                <a:ea typeface="+mn-ea"/>
                <a:cs typeface="Arial"/>
              </a:rPr>
              <a:t>your </a:t>
            </a:r>
            <a:r>
              <a:rPr kumimoji="0" sz="2000" b="1" i="0" u="none" strike="noStrike" kern="1200" cap="none" spc="-5" normalizeH="0" baseline="0" noProof="0" dirty="0">
                <a:ln>
                  <a:noFill/>
                </a:ln>
                <a:solidFill>
                  <a:prstClr val="black"/>
                </a:solidFill>
                <a:effectLst/>
                <a:uLnTx/>
                <a:uFillTx/>
                <a:latin typeface="Arial"/>
                <a:ea typeface="+mn-ea"/>
                <a:cs typeface="Arial"/>
              </a:rPr>
              <a:t>supervisor </a:t>
            </a:r>
            <a:r>
              <a:rPr kumimoji="0" sz="2000" b="1" i="0" u="none" strike="noStrike" kern="1200" cap="none" spc="0" normalizeH="0" baseline="0" noProof="0" dirty="0">
                <a:ln>
                  <a:noFill/>
                </a:ln>
                <a:solidFill>
                  <a:prstClr val="black"/>
                </a:solidFill>
                <a:effectLst/>
                <a:uLnTx/>
                <a:uFillTx/>
                <a:latin typeface="Arial"/>
                <a:ea typeface="+mn-ea"/>
                <a:cs typeface="Arial"/>
              </a:rPr>
              <a:t>or </a:t>
            </a:r>
            <a:r>
              <a:rPr kumimoji="0" sz="2000" b="1" i="0" u="none" strike="noStrike" kern="1200" cap="none" spc="-5" normalizeH="0" baseline="0" noProof="0" dirty="0">
                <a:ln>
                  <a:noFill/>
                </a:ln>
                <a:solidFill>
                  <a:prstClr val="black"/>
                </a:solidFill>
                <a:effectLst/>
                <a:uLnTx/>
                <a:uFillTx/>
                <a:latin typeface="Arial"/>
                <a:ea typeface="+mn-ea"/>
                <a:cs typeface="Arial"/>
              </a:rPr>
              <a:t>Departmental </a:t>
            </a:r>
            <a:r>
              <a:rPr kumimoji="0" sz="2000" b="1" i="0" u="none" strike="noStrike" kern="1200" cap="none" spc="0" normalizeH="0" baseline="0" noProof="0" dirty="0">
                <a:ln>
                  <a:noFill/>
                </a:ln>
                <a:solidFill>
                  <a:prstClr val="black"/>
                </a:solidFill>
                <a:effectLst/>
                <a:uLnTx/>
                <a:uFillTx/>
                <a:latin typeface="Arial"/>
                <a:ea typeface="+mn-ea"/>
                <a:cs typeface="Arial"/>
              </a:rPr>
              <a:t>Information  Officer (DIO) </a:t>
            </a:r>
            <a:r>
              <a:rPr kumimoji="0" sz="2000" b="1" i="0" u="heavy" strike="noStrike" kern="1200" cap="none" spc="0" normalizeH="0" baseline="0" noProof="0" dirty="0">
                <a:ln>
                  <a:noFill/>
                </a:ln>
                <a:solidFill>
                  <a:srgbClr val="FF0000"/>
                </a:solidFill>
                <a:effectLst/>
                <a:uLnTx/>
                <a:uFillTx/>
                <a:latin typeface="Arial"/>
                <a:ea typeface="+mn-ea"/>
                <a:cs typeface="Arial"/>
              </a:rPr>
              <a:t>BEFORE </a:t>
            </a:r>
            <a:r>
              <a:rPr kumimoji="0" sz="2000" b="1" i="0" u="none" strike="noStrike" kern="1200" cap="none" spc="-5" normalizeH="0" baseline="0" noProof="0" dirty="0">
                <a:ln>
                  <a:noFill/>
                </a:ln>
                <a:solidFill>
                  <a:prstClr val="black"/>
                </a:solidFill>
                <a:effectLst/>
                <a:uLnTx/>
                <a:uFillTx/>
                <a:latin typeface="Arial"/>
                <a:ea typeface="+mn-ea"/>
                <a:cs typeface="Arial"/>
              </a:rPr>
              <a:t>transferring </a:t>
            </a:r>
            <a:r>
              <a:rPr kumimoji="0" sz="2000" b="1" i="0" u="none" strike="noStrike" kern="1200" cap="none" spc="0" normalizeH="0" baseline="0" noProof="0" dirty="0">
                <a:ln>
                  <a:noFill/>
                </a:ln>
                <a:solidFill>
                  <a:prstClr val="black"/>
                </a:solidFill>
                <a:effectLst/>
                <a:uLnTx/>
                <a:uFillTx/>
                <a:latin typeface="Arial"/>
                <a:ea typeface="+mn-ea"/>
                <a:cs typeface="Arial"/>
              </a:rPr>
              <a:t>any</a:t>
            </a:r>
            <a:r>
              <a:rPr kumimoji="0" sz="2000" b="1" i="0" u="none" strike="noStrike" kern="1200" cap="none" spc="-155" normalizeH="0" baseline="0" noProof="0" dirty="0">
                <a:ln>
                  <a:noFill/>
                </a:ln>
                <a:solidFill>
                  <a:prstClr val="black"/>
                </a:solidFill>
                <a:effectLst/>
                <a:uLnTx/>
                <a:uFillTx/>
                <a:latin typeface="Arial"/>
                <a:ea typeface="+mn-ea"/>
                <a:cs typeface="Arial"/>
              </a:rPr>
              <a:t> </a:t>
            </a:r>
            <a:r>
              <a:rPr kumimoji="0" sz="2000" b="1" i="0" u="none" strike="noStrike" kern="1200" cap="none" spc="0" normalizeH="0" baseline="0" noProof="0" dirty="0">
                <a:ln>
                  <a:noFill/>
                </a:ln>
                <a:solidFill>
                  <a:prstClr val="black"/>
                </a:solidFill>
                <a:effectLst/>
                <a:uLnTx/>
                <a:uFillTx/>
                <a:latin typeface="Arial"/>
                <a:ea typeface="+mn-ea"/>
                <a:cs typeface="Arial"/>
              </a:rPr>
              <a:t>information</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txBox="1">
            <a:spLocks noGrp="1"/>
          </p:cNvSpPr>
          <p:nvPr>
            <p:ph type="title"/>
          </p:nvPr>
        </p:nvSpPr>
        <p:spPr>
          <a:xfrm>
            <a:off x="1935683" y="226264"/>
            <a:ext cx="5287010" cy="443865"/>
          </a:xfrm>
          <a:prstGeom prst="rect">
            <a:avLst/>
          </a:prstGeom>
        </p:spPr>
        <p:txBody>
          <a:bodyPr vert="horz" wrap="square" lIns="0" tIns="0" rIns="0" bIns="0" rtlCol="0">
            <a:spAutoFit/>
          </a:bodyPr>
          <a:lstStyle/>
          <a:p>
            <a:pPr marL="12700">
              <a:lnSpc>
                <a:spcPct val="100000"/>
              </a:lnSpc>
            </a:pPr>
            <a:r>
              <a:rPr spc="-5" dirty="0"/>
              <a:t>Media </a:t>
            </a:r>
            <a:r>
              <a:rPr spc="-25" dirty="0"/>
              <a:t>Transfer </a:t>
            </a:r>
            <a:r>
              <a:rPr spc="-5" dirty="0"/>
              <a:t>Authority</a:t>
            </a:r>
            <a:r>
              <a:rPr spc="-20" dirty="0"/>
              <a:t> </a:t>
            </a:r>
            <a:r>
              <a:rPr spc="-50" dirty="0"/>
              <a:t>(MTA)</a:t>
            </a:r>
          </a:p>
        </p:txBody>
      </p:sp>
      <p:sp>
        <p:nvSpPr>
          <p:cNvPr id="4" name="object 4"/>
          <p:cNvSpPr/>
          <p:nvPr/>
        </p:nvSpPr>
        <p:spPr>
          <a:xfrm>
            <a:off x="3345179" y="3896867"/>
            <a:ext cx="2467355" cy="184708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8599678" y="6357029"/>
            <a:ext cx="165735" cy="153888"/>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fld id="{8BA2FE4B-3C5D-4022-A7C2-EA58B0D0CC65}" type="slidenum">
              <a:rPr kumimoji="0" lang="en-US" sz="1000" b="0" i="0" u="none" strike="noStrike" kern="1200" cap="none" spc="-10" normalizeH="0" baseline="0" noProof="0">
                <a:ln>
                  <a:noFill/>
                </a:ln>
                <a:solidFill>
                  <a:prstClr val="black"/>
                </a:solidFill>
                <a:effectLst/>
                <a:uLnTx/>
                <a:uFillTx/>
                <a:latin typeface="Arial"/>
                <a:ea typeface="+mn-ea"/>
                <a:cs typeface="Arial"/>
              </a:rPr>
              <a:pPr marL="12700" marR="0" lvl="0" indent="0" algn="l" defTabSz="914400" rtl="0" eaLnBrk="1" fontAlgn="auto" latinLnBrk="0" hangingPunct="1">
                <a:lnSpc>
                  <a:spcPct val="100000"/>
                </a:lnSpc>
                <a:spcBef>
                  <a:spcPts val="0"/>
                </a:spcBef>
                <a:spcAft>
                  <a:spcPts val="0"/>
                </a:spcAft>
                <a:buClrTx/>
                <a:buSzTx/>
                <a:buFontTx/>
                <a:buNone/>
                <a:tabLst/>
                <a:defRPr/>
              </a:pPr>
              <a:t>17</a:t>
            </a:fld>
            <a:endParaRPr kumimoji="0" sz="1000" b="0" i="0" u="none" strike="noStrike" kern="1200" cap="none" spc="0" normalizeH="0" baseline="0" noProof="0" dirty="0">
              <a:ln>
                <a:noFill/>
              </a:ln>
              <a:solidFill>
                <a:prstClr val="black"/>
              </a:solidFill>
              <a:effectLst/>
              <a:uLnTx/>
              <a:uFillTx/>
              <a:latin typeface="Arial"/>
              <a:ea typeface="+mn-ea"/>
              <a:cs typeface="Arial"/>
            </a:endParaRPr>
          </a:p>
        </p:txBody>
      </p:sp>
      <p:sp>
        <p:nvSpPr>
          <p:cNvPr id="6" name="object 6"/>
          <p:cNvSpPr txBox="1"/>
          <p:nvPr/>
        </p:nvSpPr>
        <p:spPr>
          <a:xfrm>
            <a:off x="1697837" y="6456693"/>
            <a:ext cx="5758815" cy="281305"/>
          </a:xfrm>
          <a:prstGeom prst="rect">
            <a:avLst/>
          </a:prstGeom>
        </p:spPr>
        <p:txBody>
          <a:bodyPr vert="horz" wrap="square" lIns="0" tIns="0" rIns="0" bIns="0" rtlCol="0">
            <a:spAutoFit/>
          </a:bodyPr>
          <a:lstStyle/>
          <a:p>
            <a:pPr marL="12700" marR="0" lvl="0" indent="0" algn="l" defTabSz="914400" rtl="0" eaLnBrk="1" fontAlgn="auto" latinLnBrk="0" hangingPunct="1">
              <a:lnSpc>
                <a:spcPts val="2090"/>
              </a:lnSpc>
              <a:spcBef>
                <a:spcPts val="0"/>
              </a:spcBef>
              <a:spcAft>
                <a:spcPts val="0"/>
              </a:spcAft>
              <a:buClrTx/>
              <a:buSzTx/>
              <a:buFontTx/>
              <a:buNone/>
              <a:tabLst/>
              <a:defRPr/>
            </a:pPr>
            <a:r>
              <a:rPr kumimoji="0" sz="1800" b="0" i="0" u="none" strike="noStrike" kern="1200" cap="none" spc="-55" normalizeH="0" baseline="0" noProof="0" dirty="0">
                <a:ln>
                  <a:noFill/>
                </a:ln>
                <a:solidFill>
                  <a:prstClr val="black"/>
                </a:solidFill>
                <a:effectLst/>
                <a:uLnTx/>
                <a:uFillTx/>
                <a:latin typeface="Arial"/>
                <a:ea typeface="+mn-ea"/>
                <a:cs typeface="Arial"/>
              </a:rPr>
              <a:t>Team </a:t>
            </a:r>
            <a:r>
              <a:rPr kumimoji="0" sz="1800" b="0" i="0" u="none" strike="noStrike" kern="1200" cap="none" spc="-10" normalizeH="0" baseline="0" noProof="0" dirty="0">
                <a:ln>
                  <a:noFill/>
                </a:ln>
                <a:solidFill>
                  <a:prstClr val="black"/>
                </a:solidFill>
                <a:effectLst/>
                <a:uLnTx/>
                <a:uFillTx/>
                <a:latin typeface="Arial"/>
                <a:ea typeface="+mn-ea"/>
                <a:cs typeface="Arial"/>
              </a:rPr>
              <a:t>104- </a:t>
            </a:r>
            <a:r>
              <a:rPr kumimoji="0" sz="1800" b="0" i="0" u="none" strike="noStrike" kern="1200" cap="none" spc="-5" normalizeH="0" baseline="0" noProof="0" dirty="0">
                <a:ln>
                  <a:noFill/>
                </a:ln>
                <a:solidFill>
                  <a:prstClr val="black"/>
                </a:solidFill>
                <a:effectLst/>
                <a:uLnTx/>
                <a:uFillTx/>
                <a:latin typeface="Arial"/>
                <a:ea typeface="+mn-ea"/>
                <a:cs typeface="Arial"/>
              </a:rPr>
              <a:t>One </a:t>
            </a:r>
            <a:r>
              <a:rPr kumimoji="0" sz="1800" b="0" i="0" u="none" strike="noStrike" kern="1200" cap="none" spc="-45" normalizeH="0" baseline="0" noProof="0" dirty="0">
                <a:ln>
                  <a:noFill/>
                </a:ln>
                <a:solidFill>
                  <a:prstClr val="black"/>
                </a:solidFill>
                <a:effectLst/>
                <a:uLnTx/>
                <a:uFillTx/>
                <a:latin typeface="Arial"/>
                <a:ea typeface="+mn-ea"/>
                <a:cs typeface="Arial"/>
              </a:rPr>
              <a:t>Team, </a:t>
            </a:r>
            <a:r>
              <a:rPr kumimoji="0" sz="1800" b="0" i="0" u="none" strike="noStrike" kern="1200" cap="none" spc="-5" normalizeH="0" baseline="0" noProof="0" dirty="0">
                <a:ln>
                  <a:noFill/>
                </a:ln>
                <a:solidFill>
                  <a:prstClr val="black"/>
                </a:solidFill>
                <a:effectLst/>
                <a:uLnTx/>
                <a:uFillTx/>
                <a:latin typeface="Arial"/>
                <a:ea typeface="+mn-ea"/>
                <a:cs typeface="Arial"/>
              </a:rPr>
              <a:t>One Mission, Providing</a:t>
            </a:r>
            <a:r>
              <a:rPr kumimoji="0" sz="1800" b="0" i="0" u="none" strike="noStrike" kern="1200" cap="none" spc="114" normalizeH="0" baseline="0" noProof="0" dirty="0">
                <a:ln>
                  <a:noFill/>
                </a:ln>
                <a:solidFill>
                  <a:prstClr val="black"/>
                </a:solidFill>
                <a:effectLst/>
                <a:uLnTx/>
                <a:uFillTx/>
                <a:latin typeface="Arial"/>
                <a:ea typeface="+mn-ea"/>
                <a:cs typeface="Arial"/>
              </a:rPr>
              <a:t> </a:t>
            </a:r>
            <a:r>
              <a:rPr kumimoji="0" sz="1800" b="0" i="0" u="none" strike="noStrike" kern="1200" cap="none" spc="-10" normalizeH="0" baseline="0" noProof="0" dirty="0">
                <a:ln>
                  <a:noFill/>
                </a:ln>
                <a:solidFill>
                  <a:prstClr val="black"/>
                </a:solidFill>
                <a:effectLst/>
                <a:uLnTx/>
                <a:uFillTx/>
                <a:latin typeface="Arial"/>
                <a:ea typeface="+mn-ea"/>
                <a:cs typeface="Arial"/>
              </a:rPr>
              <a:t>Solutions!</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56232616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	</a:t>
            </a:r>
            <a:r>
              <a:rPr lang="en-US" sz="1875" dirty="0"/>
              <a:t>Section 1117 of the National Defense Authorization Act for Fiscal Year 2022 </a:t>
            </a:r>
          </a:p>
          <a:p>
            <a:pPr marL="814388" lvl="1" indent="-257175"/>
            <a:r>
              <a:rPr lang="en-US" sz="1575" dirty="0"/>
              <a:t>DoD Standards of Conduct Office (SOCO) Advisory 22-01</a:t>
            </a:r>
          </a:p>
          <a:p>
            <a:pPr lvl="1" indent="0">
              <a:buNone/>
            </a:pPr>
            <a:endParaRPr lang="en-US" sz="1575" dirty="0"/>
          </a:p>
          <a:p>
            <a:pPr marL="814388" lvl="1" indent="-257175"/>
            <a:r>
              <a:rPr lang="en-US" sz="1575" dirty="0"/>
              <a:t>Applies to new DoD employees coming from non-Federal employment on or after December 27, 2021</a:t>
            </a:r>
            <a:r>
              <a:rPr lang="en-US" sz="1425" dirty="0"/>
              <a:t>		</a:t>
            </a:r>
          </a:p>
          <a:p>
            <a:r>
              <a:rPr lang="en-US" sz="1875" dirty="0"/>
              <a:t>             </a:t>
            </a:r>
          </a:p>
          <a:p>
            <a:r>
              <a:rPr lang="en-US" sz="1875" dirty="0"/>
              <a:t>	Prohibits DoD personnel, from participating in a particular matter where the 	employee’s former employer is involved, and the employee has been employed 	with DoD within the last two years from the date the employee terminated 	his/her non-Federal employment with that former employer.</a:t>
            </a:r>
          </a:p>
          <a:p>
            <a:endParaRPr lang="en-US" sz="1875" dirty="0"/>
          </a:p>
          <a:p>
            <a:r>
              <a:rPr lang="en-US" sz="1875" dirty="0"/>
              <a:t>	 								</a:t>
            </a:r>
            <a:fld id="{3A12FE22-A753-47E7-B0AA-F8E1626A05FF}" type="slidenum">
              <a:rPr lang="en-US" altLang="en-US" sz="1350" b="0">
                <a:latin typeface="+mj-lt"/>
              </a:rPr>
              <a:pPr/>
              <a:t>170</a:t>
            </a:fld>
            <a:endParaRPr lang="en-US" sz="1350" b="0" dirty="0">
              <a:latin typeface="+mj-lt"/>
            </a:endParaRPr>
          </a:p>
          <a:p>
            <a:endParaRPr lang="en-US" dirty="0"/>
          </a:p>
        </p:txBody>
      </p:sp>
      <p:sp>
        <p:nvSpPr>
          <p:cNvPr id="3" name="Title 2"/>
          <p:cNvSpPr>
            <a:spLocks noGrp="1"/>
          </p:cNvSpPr>
          <p:nvPr>
            <p:ph type="title"/>
          </p:nvPr>
        </p:nvSpPr>
        <p:spPr/>
        <p:txBody>
          <a:bodyPr/>
          <a:lstStyle/>
          <a:p>
            <a:r>
              <a:rPr lang="en-US" altLang="en-US" dirty="0" smtClean="0"/>
              <a:t>Former Employment </a:t>
            </a:r>
            <a:endParaRPr lang="en-US" dirty="0"/>
          </a:p>
        </p:txBody>
      </p:sp>
      <p:sp>
        <p:nvSpPr>
          <p:cNvPr id="4" name="Slide Number Placeholder 3"/>
          <p:cNvSpPr>
            <a:spLocks noGrp="1"/>
          </p:cNvSpPr>
          <p:nvPr>
            <p:ph type="sldNum" sz="quarter" idx="4294967295"/>
          </p:nvPr>
        </p:nvSpPr>
        <p:spPr/>
        <p:txBody>
          <a:bodyPr/>
          <a:lstStyle/>
          <a:p>
            <a:pPr defTabSz="685800" eaLnBrk="1" fontAlgn="auto" hangingPunct="1">
              <a:spcBef>
                <a:spcPts val="0"/>
              </a:spcBef>
              <a:spcAft>
                <a:spcPts val="0"/>
              </a:spcAft>
              <a:defRPr/>
            </a:pPr>
            <a:r>
              <a:rPr lang="en-US" altLang="en-US" sz="1350" dirty="0">
                <a:solidFill>
                  <a:prstClr val="black"/>
                </a:solidFill>
                <a:latin typeface="Calibri"/>
                <a:cs typeface="+mn-cs"/>
              </a:rPr>
              <a:t>	</a:t>
            </a:r>
          </a:p>
        </p:txBody>
      </p:sp>
    </p:spTree>
    <p:extLst>
      <p:ext uri="{BB962C8B-B14F-4D97-AF65-F5344CB8AC3E}">
        <p14:creationId xmlns:p14="http://schemas.microsoft.com/office/powerpoint/2010/main" val="330890779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sz="1875" dirty="0">
                <a:solidFill>
                  <a:srgbClr val="4F81BD">
                    <a:lumMod val="50000"/>
                  </a:srgbClr>
                </a:solidFill>
              </a:rPr>
              <a:t>Example: </a:t>
            </a:r>
          </a:p>
          <a:p>
            <a:pPr lvl="0"/>
            <a:endParaRPr lang="en-US" sz="1875" dirty="0">
              <a:solidFill>
                <a:srgbClr val="4F81BD">
                  <a:lumMod val="50000"/>
                </a:srgbClr>
              </a:solidFill>
            </a:endParaRPr>
          </a:p>
          <a:p>
            <a:pPr marL="257175" indent="-257175">
              <a:buFont typeface="Arial" panose="020B0604020202020204" pitchFamily="34" charset="0"/>
              <a:buChar char="•"/>
            </a:pPr>
            <a:r>
              <a:rPr lang="en-US" sz="1875" dirty="0">
                <a:solidFill>
                  <a:srgbClr val="4F81BD">
                    <a:lumMod val="50000"/>
                  </a:srgbClr>
                </a:solidFill>
              </a:rPr>
              <a:t>	You quit your job at Deloitte on January 7, 2022, and begin your NSWCCD	employment on January 10, 2022. </a:t>
            </a:r>
          </a:p>
          <a:p>
            <a:pPr lvl="0"/>
            <a:endParaRPr lang="en-US" sz="1875" dirty="0">
              <a:solidFill>
                <a:srgbClr val="4F81BD">
                  <a:lumMod val="50000"/>
                </a:srgbClr>
              </a:solidFill>
            </a:endParaRPr>
          </a:p>
          <a:p>
            <a:pPr marL="257175" indent="-257175">
              <a:buFont typeface="Arial" panose="020B0604020202020204" pitchFamily="34" charset="0"/>
              <a:buChar char="•"/>
            </a:pPr>
            <a:r>
              <a:rPr lang="en-US" sz="1875" dirty="0">
                <a:solidFill>
                  <a:srgbClr val="4F81BD">
                    <a:lumMod val="50000"/>
                  </a:srgbClr>
                </a:solidFill>
              </a:rPr>
              <a:t>        On February 12, 2022, you are assigned to a team, to which Deloitte is a   	support contractor, assisting your financial team in running reports for  	certain auditing actions your Department is responsible for.</a:t>
            </a:r>
          </a:p>
          <a:p>
            <a:pPr lvl="0"/>
            <a:endParaRPr lang="en-US" sz="1875" dirty="0">
              <a:solidFill>
                <a:srgbClr val="4F81BD">
                  <a:lumMod val="50000"/>
                </a:srgbClr>
              </a:solidFill>
            </a:endParaRPr>
          </a:p>
          <a:p>
            <a:pPr lvl="0"/>
            <a:r>
              <a:rPr lang="en-US" sz="1875" dirty="0">
                <a:solidFill>
                  <a:srgbClr val="4F81BD">
                    <a:lumMod val="50000"/>
                  </a:srgbClr>
                </a:solidFill>
              </a:rPr>
              <a:t>Can you participate in these activities in your new role with NSWCCD?</a:t>
            </a:r>
          </a:p>
          <a:p>
            <a:endParaRPr lang="en-US" dirty="0"/>
          </a:p>
        </p:txBody>
      </p:sp>
      <p:sp>
        <p:nvSpPr>
          <p:cNvPr id="3" name="Title 2"/>
          <p:cNvSpPr>
            <a:spLocks noGrp="1"/>
          </p:cNvSpPr>
          <p:nvPr>
            <p:ph type="title"/>
          </p:nvPr>
        </p:nvSpPr>
        <p:spPr/>
        <p:txBody>
          <a:bodyPr/>
          <a:lstStyle/>
          <a:p>
            <a:r>
              <a:rPr lang="en-US" dirty="0"/>
              <a:t>Former Employment </a:t>
            </a:r>
            <a:r>
              <a:rPr lang="en-US" dirty="0" smtClean="0"/>
              <a:t>(Continued)</a:t>
            </a:r>
            <a:endParaRPr lang="en-US" dirty="0"/>
          </a:p>
        </p:txBody>
      </p:sp>
      <p:sp>
        <p:nvSpPr>
          <p:cNvPr id="4" name="Slide Number Placeholder 3"/>
          <p:cNvSpPr>
            <a:spLocks noGrp="1"/>
          </p:cNvSpPr>
          <p:nvPr>
            <p:ph type="sldNum" sz="quarter" idx="4294967295"/>
          </p:nvPr>
        </p:nvSpPr>
        <p:spPr/>
        <p:txBody>
          <a:bodyPr/>
          <a:lstStyle/>
          <a:p>
            <a:pPr defTabSz="685800" eaLnBrk="1" fontAlgn="auto" hangingPunct="1">
              <a:spcBef>
                <a:spcPts val="0"/>
              </a:spcBef>
              <a:spcAft>
                <a:spcPts val="0"/>
              </a:spcAft>
              <a:defRPr/>
            </a:pPr>
            <a:r>
              <a:rPr lang="en-US" altLang="en-US" sz="1350" dirty="0">
                <a:solidFill>
                  <a:prstClr val="black"/>
                </a:solidFill>
                <a:latin typeface="Calibri"/>
                <a:cs typeface="+mn-cs"/>
              </a:rPr>
              <a:t>	</a:t>
            </a:r>
          </a:p>
        </p:txBody>
      </p:sp>
      <p:sp>
        <p:nvSpPr>
          <p:cNvPr id="5" name="Rectangle 4"/>
          <p:cNvSpPr/>
          <p:nvPr/>
        </p:nvSpPr>
        <p:spPr>
          <a:xfrm>
            <a:off x="6772532" y="5549920"/>
            <a:ext cx="389850" cy="300082"/>
          </a:xfrm>
          <a:prstGeom prst="rect">
            <a:avLst/>
          </a:prstGeom>
        </p:spPr>
        <p:txBody>
          <a:bodyPr wrap="none">
            <a:spAutoFit/>
          </a:bodyPr>
          <a:lstStyle/>
          <a:p>
            <a:pPr defTabSz="685800" eaLnBrk="1" fontAlgn="auto" hangingPunct="1">
              <a:spcBef>
                <a:spcPts val="0"/>
              </a:spcBef>
              <a:spcAft>
                <a:spcPts val="0"/>
              </a:spcAft>
            </a:pPr>
            <a:fld id="{3A12FE22-A753-47E7-B0AA-F8E1626A05FF}" type="slidenum">
              <a:rPr lang="en-US" altLang="en-US" sz="1350">
                <a:solidFill>
                  <a:prstClr val="black"/>
                </a:solidFill>
                <a:latin typeface="Calibri"/>
                <a:cs typeface="+mn-cs"/>
              </a:rPr>
              <a:pPr defTabSz="685800" eaLnBrk="1" fontAlgn="auto" hangingPunct="1">
                <a:spcBef>
                  <a:spcPts val="0"/>
                </a:spcBef>
                <a:spcAft>
                  <a:spcPts val="0"/>
                </a:spcAft>
              </a:pPr>
              <a:t>171</a:t>
            </a:fld>
            <a:endParaRPr lang="en-US" sz="1350" dirty="0">
              <a:solidFill>
                <a:prstClr val="black"/>
              </a:solidFill>
              <a:latin typeface="Calibri"/>
              <a:cs typeface="+mn-cs"/>
            </a:endParaRPr>
          </a:p>
        </p:txBody>
      </p:sp>
    </p:spTree>
    <p:extLst>
      <p:ext uri="{BB962C8B-B14F-4D97-AF65-F5344CB8AC3E}">
        <p14:creationId xmlns:p14="http://schemas.microsoft.com/office/powerpoint/2010/main" val="270071675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smtClean="0"/>
              <a:t>Misuse of Position</a:t>
            </a:r>
          </a:p>
        </p:txBody>
      </p:sp>
      <p:sp>
        <p:nvSpPr>
          <p:cNvPr id="3" name="Content Placeholder 2"/>
          <p:cNvSpPr>
            <a:spLocks noGrp="1"/>
          </p:cNvSpPr>
          <p:nvPr>
            <p:ph idx="1"/>
          </p:nvPr>
        </p:nvSpPr>
        <p:spPr/>
        <p:txBody>
          <a:bodyPr/>
          <a:lstStyle/>
          <a:p>
            <a:pPr>
              <a:defRPr/>
            </a:pPr>
            <a:r>
              <a:rPr lang="en-US" sz="2400" dirty="0"/>
              <a:t>-Use of public office for private gain.</a:t>
            </a:r>
          </a:p>
          <a:p>
            <a:pPr>
              <a:defRPr/>
            </a:pPr>
            <a:endParaRPr lang="en-US" sz="2400" dirty="0"/>
          </a:p>
          <a:p>
            <a:pPr>
              <a:defRPr/>
            </a:pPr>
            <a:r>
              <a:rPr lang="en-US" sz="2400" dirty="0"/>
              <a:t>-Endorsing any product, service, or company.</a:t>
            </a:r>
          </a:p>
          <a:p>
            <a:pPr>
              <a:defRPr/>
            </a:pPr>
            <a:endParaRPr lang="en-US" sz="2400" dirty="0"/>
          </a:p>
          <a:p>
            <a:pPr>
              <a:defRPr/>
            </a:pPr>
            <a:r>
              <a:rPr lang="en-US" sz="2400" dirty="0"/>
              <a:t>-Use of nonpublic information </a:t>
            </a:r>
          </a:p>
          <a:p>
            <a:pPr>
              <a:defRPr/>
            </a:pPr>
            <a:endParaRPr lang="en-US" sz="2400" dirty="0"/>
          </a:p>
          <a:p>
            <a:pPr>
              <a:defRPr/>
            </a:pPr>
            <a:r>
              <a:rPr lang="en-US" sz="2400" dirty="0"/>
              <a:t>-Misuse of government property or official time</a:t>
            </a:r>
          </a:p>
          <a:p>
            <a:pPr>
              <a:defRPr/>
            </a:pPr>
            <a:endParaRPr lang="en-US" dirty="0" smtClean="0"/>
          </a:p>
          <a:p>
            <a:pPr>
              <a:defRPr/>
            </a:pPr>
            <a:endParaRPr lang="en-US" dirty="0"/>
          </a:p>
        </p:txBody>
      </p:sp>
      <p:sp>
        <p:nvSpPr>
          <p:cNvPr id="215044" name="Slide Number Placeholder 3"/>
          <p:cNvSpPr>
            <a:spLocks noGrp="1"/>
          </p:cNvSpPr>
          <p:nvPr>
            <p:ph type="sldNum" sz="quarter" idx="4294967295"/>
          </p:nvPr>
        </p:nvSpPr>
        <p:spPr bwMode="auto">
          <a:xfrm>
            <a:off x="6915150" y="5624514"/>
            <a:ext cx="74295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557213" indent="-214313">
              <a:defRPr>
                <a:solidFill>
                  <a:schemeClr val="tx1"/>
                </a:solidFill>
                <a:latin typeface="Calibri" panose="020F0502020204030204" pitchFamily="34" charset="0"/>
                <a:cs typeface="Arial" panose="020B0604020202020204" pitchFamily="34" charset="0"/>
              </a:defRPr>
            </a:lvl2pPr>
            <a:lvl3pPr marL="857250" indent="-171450">
              <a:defRPr>
                <a:solidFill>
                  <a:schemeClr val="tx1"/>
                </a:solidFill>
                <a:latin typeface="Calibri" panose="020F0502020204030204" pitchFamily="34" charset="0"/>
                <a:cs typeface="Arial" panose="020B0604020202020204" pitchFamily="34" charset="0"/>
              </a:defRPr>
            </a:lvl3pPr>
            <a:lvl4pPr marL="1200150" indent="-171450">
              <a:defRPr>
                <a:solidFill>
                  <a:schemeClr val="tx1"/>
                </a:solidFill>
                <a:latin typeface="Calibri" panose="020F0502020204030204" pitchFamily="34" charset="0"/>
                <a:cs typeface="Arial" panose="020B0604020202020204" pitchFamily="34" charset="0"/>
              </a:defRPr>
            </a:lvl4pPr>
            <a:lvl5pPr marL="1543050" indent="-171450">
              <a:defRPr>
                <a:solidFill>
                  <a:schemeClr val="tx1"/>
                </a:solidFill>
                <a:latin typeface="Calibri" panose="020F050202020403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hangingPunct="1"/>
            <a:fld id="{DDFDF42C-AFFE-4E3E-8DD0-3E9D1BD76933}" type="slidenum">
              <a:rPr lang="en-US" altLang="en-US" sz="1350">
                <a:solidFill>
                  <a:srgbClr val="000000"/>
                </a:solidFill>
              </a:rPr>
              <a:pPr defTabSz="685800" eaLnBrk="1" hangingPunct="1"/>
              <a:t>172</a:t>
            </a:fld>
            <a:endParaRPr lang="en-US" altLang="en-US" sz="1350">
              <a:solidFill>
                <a:srgbClr val="000000"/>
              </a:solidFill>
            </a:endParaRPr>
          </a:p>
        </p:txBody>
      </p:sp>
    </p:spTree>
    <p:extLst>
      <p:ext uri="{BB962C8B-B14F-4D97-AF65-F5344CB8AC3E}">
        <p14:creationId xmlns:p14="http://schemas.microsoft.com/office/powerpoint/2010/main" val="154600492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smtClean="0"/>
              <a:t>Use of Public Office for Private Gain</a:t>
            </a:r>
          </a:p>
        </p:txBody>
      </p:sp>
      <p:sp>
        <p:nvSpPr>
          <p:cNvPr id="3" name="Content Placeholder 2"/>
          <p:cNvSpPr>
            <a:spLocks noGrp="1"/>
          </p:cNvSpPr>
          <p:nvPr>
            <p:ph idx="1"/>
          </p:nvPr>
        </p:nvSpPr>
        <p:spPr>
          <a:xfrm>
            <a:off x="1371600" y="1885951"/>
            <a:ext cx="6400800" cy="3394472"/>
          </a:xfrm>
        </p:spPr>
        <p:txBody>
          <a:bodyPr/>
          <a:lstStyle/>
          <a:p>
            <a:pPr>
              <a:defRPr/>
            </a:pPr>
            <a:r>
              <a:rPr lang="en-US" sz="2400" dirty="0"/>
              <a:t>Example: You were asked by a friend to find out why his grant application has not yet been granted by the Office of Naval Research (ONR).  You call over to a colleague at ONR to find out the status of your friend’s grant application.</a:t>
            </a:r>
          </a:p>
          <a:p>
            <a:pPr>
              <a:defRPr/>
            </a:pPr>
            <a:endParaRPr lang="en-US" sz="1200" dirty="0"/>
          </a:p>
          <a:p>
            <a:pPr>
              <a:defRPr/>
            </a:pPr>
            <a:r>
              <a:rPr lang="en-US" sz="2400" dirty="0"/>
              <a:t>Example:  You have an outside business selling cookware.  You invite your subordinates to your house this weekend to participate in a cookware party where you will be selling your cookware.</a:t>
            </a:r>
          </a:p>
        </p:txBody>
      </p:sp>
      <p:sp>
        <p:nvSpPr>
          <p:cNvPr id="216068" name="Slide Number Placeholder 3"/>
          <p:cNvSpPr>
            <a:spLocks noGrp="1"/>
          </p:cNvSpPr>
          <p:nvPr>
            <p:ph type="sldNum" sz="quarter" idx="4294967295"/>
          </p:nvPr>
        </p:nvSpPr>
        <p:spPr bwMode="auto">
          <a:xfrm>
            <a:off x="6915150" y="5624514"/>
            <a:ext cx="74295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557213" indent="-214313">
              <a:defRPr>
                <a:solidFill>
                  <a:schemeClr val="tx1"/>
                </a:solidFill>
                <a:latin typeface="Calibri" panose="020F0502020204030204" pitchFamily="34" charset="0"/>
                <a:cs typeface="Arial" panose="020B0604020202020204" pitchFamily="34" charset="0"/>
              </a:defRPr>
            </a:lvl2pPr>
            <a:lvl3pPr marL="857250" indent="-171450">
              <a:defRPr>
                <a:solidFill>
                  <a:schemeClr val="tx1"/>
                </a:solidFill>
                <a:latin typeface="Calibri" panose="020F0502020204030204" pitchFamily="34" charset="0"/>
                <a:cs typeface="Arial" panose="020B0604020202020204" pitchFamily="34" charset="0"/>
              </a:defRPr>
            </a:lvl3pPr>
            <a:lvl4pPr marL="1200150" indent="-171450">
              <a:defRPr>
                <a:solidFill>
                  <a:schemeClr val="tx1"/>
                </a:solidFill>
                <a:latin typeface="Calibri" panose="020F0502020204030204" pitchFamily="34" charset="0"/>
                <a:cs typeface="Arial" panose="020B0604020202020204" pitchFamily="34" charset="0"/>
              </a:defRPr>
            </a:lvl4pPr>
            <a:lvl5pPr marL="1543050" indent="-171450">
              <a:defRPr>
                <a:solidFill>
                  <a:schemeClr val="tx1"/>
                </a:solidFill>
                <a:latin typeface="Calibri" panose="020F050202020403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hangingPunct="1"/>
            <a:fld id="{64F29D22-5D43-43B6-881A-A8ED91BDF471}" type="slidenum">
              <a:rPr lang="en-US" altLang="en-US" sz="1350">
                <a:solidFill>
                  <a:srgbClr val="000000"/>
                </a:solidFill>
              </a:rPr>
              <a:pPr defTabSz="685800" eaLnBrk="1" hangingPunct="1"/>
              <a:t>173</a:t>
            </a:fld>
            <a:endParaRPr lang="en-US" altLang="en-US" sz="1350">
              <a:solidFill>
                <a:srgbClr val="000000"/>
              </a:solidFill>
            </a:endParaRPr>
          </a:p>
        </p:txBody>
      </p:sp>
    </p:spTree>
    <p:extLst>
      <p:ext uri="{BB962C8B-B14F-4D97-AF65-F5344CB8AC3E}">
        <p14:creationId xmlns:p14="http://schemas.microsoft.com/office/powerpoint/2010/main" val="298244723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28625" indent="-428625">
              <a:defRPr/>
            </a:pPr>
            <a:r>
              <a:rPr lang="en-US" sz="2700" dirty="0"/>
              <a:t>     You may not use, or permit someone else to use, your official authority to imply the government endorses any personal activity</a:t>
            </a:r>
          </a:p>
          <a:p>
            <a:pPr marL="771525" lvl="1" indent="-428625">
              <a:defRPr/>
            </a:pPr>
            <a:r>
              <a:rPr lang="en-US" sz="2700" dirty="0"/>
              <a:t>Be wary of interviews to discuss effectiveness of product</a:t>
            </a:r>
          </a:p>
          <a:p>
            <a:pPr marL="771525" lvl="1" indent="-428625">
              <a:defRPr/>
            </a:pPr>
            <a:r>
              <a:rPr lang="en-US" sz="2700" dirty="0"/>
              <a:t>Letters of reference are acceptable in certain circumstances</a:t>
            </a:r>
          </a:p>
          <a:p>
            <a:pPr marL="771525" lvl="1" indent="-428625">
              <a:defRPr/>
            </a:pPr>
            <a:r>
              <a:rPr lang="en-US" sz="2700" dirty="0"/>
              <a:t>Fundraising and official speech</a:t>
            </a:r>
          </a:p>
          <a:p>
            <a:pPr>
              <a:defRPr/>
            </a:pPr>
            <a:endParaRPr lang="en-US" dirty="0"/>
          </a:p>
        </p:txBody>
      </p:sp>
      <p:sp>
        <p:nvSpPr>
          <p:cNvPr id="217091" name="Slide Number Placeholder 4"/>
          <p:cNvSpPr>
            <a:spLocks noGrp="1"/>
          </p:cNvSpPr>
          <p:nvPr>
            <p:ph type="sldNum" sz="quarter" idx="4294967295"/>
          </p:nvPr>
        </p:nvSpPr>
        <p:spPr bwMode="auto">
          <a:xfrm>
            <a:off x="6915150" y="5624514"/>
            <a:ext cx="74295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557213" indent="-214313">
              <a:defRPr>
                <a:solidFill>
                  <a:schemeClr val="tx1"/>
                </a:solidFill>
                <a:latin typeface="Calibri" panose="020F0502020204030204" pitchFamily="34" charset="0"/>
                <a:cs typeface="Arial" panose="020B0604020202020204" pitchFamily="34" charset="0"/>
              </a:defRPr>
            </a:lvl2pPr>
            <a:lvl3pPr marL="857250" indent="-171450">
              <a:defRPr>
                <a:solidFill>
                  <a:schemeClr val="tx1"/>
                </a:solidFill>
                <a:latin typeface="Calibri" panose="020F0502020204030204" pitchFamily="34" charset="0"/>
                <a:cs typeface="Arial" panose="020B0604020202020204" pitchFamily="34" charset="0"/>
              </a:defRPr>
            </a:lvl3pPr>
            <a:lvl4pPr marL="1200150" indent="-171450">
              <a:defRPr>
                <a:solidFill>
                  <a:schemeClr val="tx1"/>
                </a:solidFill>
                <a:latin typeface="Calibri" panose="020F0502020204030204" pitchFamily="34" charset="0"/>
                <a:cs typeface="Arial" panose="020B0604020202020204" pitchFamily="34" charset="0"/>
              </a:defRPr>
            </a:lvl4pPr>
            <a:lvl5pPr marL="1543050" indent="-171450">
              <a:defRPr>
                <a:solidFill>
                  <a:schemeClr val="tx1"/>
                </a:solidFill>
                <a:latin typeface="Calibri" panose="020F050202020403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hangingPunct="1"/>
            <a:fld id="{8C64CAD4-170B-4BB1-8D64-BF97FE1C5F4F}" type="slidenum">
              <a:rPr lang="en-US" altLang="en-US" sz="1350">
                <a:solidFill>
                  <a:srgbClr val="000000"/>
                </a:solidFill>
              </a:rPr>
              <a:pPr defTabSz="685800" eaLnBrk="1" hangingPunct="1"/>
              <a:t>174</a:t>
            </a:fld>
            <a:endParaRPr lang="en-US" altLang="en-US" sz="1350">
              <a:solidFill>
                <a:srgbClr val="000000"/>
              </a:solidFill>
            </a:endParaRPr>
          </a:p>
        </p:txBody>
      </p:sp>
      <p:sp>
        <p:nvSpPr>
          <p:cNvPr id="217092" name="Title 6"/>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smtClean="0"/>
              <a:t>Endorsements</a:t>
            </a:r>
          </a:p>
        </p:txBody>
      </p:sp>
      <p:pic>
        <p:nvPicPr>
          <p:cNvPr id="4" name="Picture 3"/>
          <p:cNvPicPr>
            <a:picLocks noChangeAspect="1"/>
          </p:cNvPicPr>
          <p:nvPr/>
        </p:nvPicPr>
        <p:blipFill rotWithShape="1">
          <a:blip r:embed="rId3"/>
          <a:srcRect b="6793"/>
          <a:stretch/>
        </p:blipFill>
        <p:spPr>
          <a:xfrm>
            <a:off x="6915150" y="4263726"/>
            <a:ext cx="2158958" cy="1274468"/>
          </a:xfrm>
          <a:prstGeom prst="rect">
            <a:avLst/>
          </a:prstGeom>
        </p:spPr>
      </p:pic>
    </p:spTree>
    <p:extLst>
      <p:ext uri="{BB962C8B-B14F-4D97-AF65-F5344CB8AC3E}">
        <p14:creationId xmlns:p14="http://schemas.microsoft.com/office/powerpoint/2010/main" val="209399475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Example:</a:t>
            </a:r>
          </a:p>
          <a:p>
            <a:pPr marL="257175" indent="-257175">
              <a:buFont typeface="Arial" panose="020B0604020202020204" pitchFamily="34" charset="0"/>
              <a:buChar char="•"/>
            </a:pPr>
            <a:r>
              <a:rPr lang="en-US" dirty="0" smtClean="0"/>
              <a:t>You have served on a planning committee charged with formulating best practices for your Department.  </a:t>
            </a:r>
          </a:p>
          <a:p>
            <a:endParaRPr lang="en-US" dirty="0" smtClean="0"/>
          </a:p>
          <a:p>
            <a:pPr marL="257175" indent="-257175">
              <a:buFont typeface="Arial" panose="020B0604020202020204" pitchFamily="34" charset="0"/>
              <a:buChar char="•"/>
            </a:pPr>
            <a:r>
              <a:rPr lang="en-US" dirty="0" smtClean="0"/>
              <a:t>This committee is made up of both federal and non-federal personnel.</a:t>
            </a:r>
          </a:p>
          <a:p>
            <a:endParaRPr lang="en-US" dirty="0" smtClean="0"/>
          </a:p>
          <a:p>
            <a:pPr marL="257175" indent="-257175">
              <a:buFont typeface="Arial" panose="020B0604020202020204" pitchFamily="34" charset="0"/>
              <a:buChar char="•"/>
            </a:pPr>
            <a:r>
              <a:rPr lang="en-US" dirty="0" smtClean="0"/>
              <a:t>One of the contractor personnel that participates on the committee has asked you to write her a letter of recommendation for a federal job vacancy she intends to apply for.</a:t>
            </a:r>
          </a:p>
          <a:p>
            <a:endParaRPr lang="en-US" dirty="0"/>
          </a:p>
          <a:p>
            <a:r>
              <a:rPr lang="en-US" dirty="0" smtClean="0"/>
              <a:t>Can you write the letter using official letterhead and your official title?</a:t>
            </a:r>
            <a:endParaRPr lang="en-US" dirty="0"/>
          </a:p>
        </p:txBody>
      </p:sp>
      <p:sp>
        <p:nvSpPr>
          <p:cNvPr id="3" name="Title 2"/>
          <p:cNvSpPr>
            <a:spLocks noGrp="1"/>
          </p:cNvSpPr>
          <p:nvPr>
            <p:ph type="title"/>
          </p:nvPr>
        </p:nvSpPr>
        <p:spPr/>
        <p:txBody>
          <a:bodyPr/>
          <a:lstStyle/>
          <a:p>
            <a:r>
              <a:rPr lang="en-US" dirty="0" smtClean="0"/>
              <a:t>Endorsements (Continued)</a:t>
            </a:r>
            <a:endParaRPr lang="en-US" dirty="0"/>
          </a:p>
        </p:txBody>
      </p:sp>
      <p:sp>
        <p:nvSpPr>
          <p:cNvPr id="4" name="Slide Number Placeholder 3"/>
          <p:cNvSpPr>
            <a:spLocks noGrp="1"/>
          </p:cNvSpPr>
          <p:nvPr>
            <p:ph type="sldNum" sz="quarter" idx="4294967295"/>
          </p:nvPr>
        </p:nvSpPr>
        <p:spPr/>
        <p:txBody>
          <a:bodyPr/>
          <a:lstStyle/>
          <a:p>
            <a:pPr defTabSz="685800" eaLnBrk="1" fontAlgn="auto" hangingPunct="1">
              <a:spcBef>
                <a:spcPts val="0"/>
              </a:spcBef>
              <a:spcAft>
                <a:spcPts val="0"/>
              </a:spcAft>
              <a:defRPr/>
            </a:pPr>
            <a:r>
              <a:rPr lang="en-US" altLang="en-US" sz="1350" dirty="0">
                <a:solidFill>
                  <a:prstClr val="black"/>
                </a:solidFill>
                <a:latin typeface="Calibri"/>
                <a:cs typeface="+mn-cs"/>
              </a:rPr>
              <a:t>	</a:t>
            </a:r>
          </a:p>
        </p:txBody>
      </p:sp>
      <p:sp>
        <p:nvSpPr>
          <p:cNvPr id="5" name="Rectangle 4"/>
          <p:cNvSpPr/>
          <p:nvPr/>
        </p:nvSpPr>
        <p:spPr>
          <a:xfrm>
            <a:off x="6886112" y="5549920"/>
            <a:ext cx="389850" cy="300082"/>
          </a:xfrm>
          <a:prstGeom prst="rect">
            <a:avLst/>
          </a:prstGeom>
        </p:spPr>
        <p:txBody>
          <a:bodyPr wrap="none">
            <a:spAutoFit/>
          </a:bodyPr>
          <a:lstStyle/>
          <a:p>
            <a:pPr defTabSz="685800" eaLnBrk="1" fontAlgn="auto" hangingPunct="1">
              <a:spcBef>
                <a:spcPts val="0"/>
              </a:spcBef>
              <a:spcAft>
                <a:spcPts val="0"/>
              </a:spcAft>
            </a:pPr>
            <a:fld id="{3A12FE22-A753-47E7-B0AA-F8E1626A05FF}" type="slidenum">
              <a:rPr lang="en-US" altLang="en-US" sz="1350">
                <a:solidFill>
                  <a:prstClr val="black"/>
                </a:solidFill>
                <a:latin typeface="Calibri"/>
                <a:cs typeface="+mn-cs"/>
              </a:rPr>
              <a:pPr defTabSz="685800" eaLnBrk="1" fontAlgn="auto" hangingPunct="1">
                <a:spcBef>
                  <a:spcPts val="0"/>
                </a:spcBef>
                <a:spcAft>
                  <a:spcPts val="0"/>
                </a:spcAft>
              </a:pPr>
              <a:t>175</a:t>
            </a:fld>
            <a:endParaRPr lang="en-US" sz="1350" dirty="0">
              <a:solidFill>
                <a:prstClr val="black"/>
              </a:solidFill>
              <a:latin typeface="Calibri"/>
              <a:cs typeface="+mn-cs"/>
            </a:endParaRPr>
          </a:p>
        </p:txBody>
      </p:sp>
    </p:spTree>
    <p:extLst>
      <p:ext uri="{BB962C8B-B14F-4D97-AF65-F5344CB8AC3E}">
        <p14:creationId xmlns:p14="http://schemas.microsoft.com/office/powerpoint/2010/main" val="362073286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974850"/>
            <a:ext cx="5372100" cy="3534173"/>
          </a:xfrm>
        </p:spPr>
        <p:txBody>
          <a:bodyPr>
            <a:normAutofit/>
          </a:bodyPr>
          <a:lstStyle/>
          <a:p>
            <a:pPr marL="429816" indent="-429816">
              <a:defRPr/>
            </a:pPr>
            <a:r>
              <a:rPr lang="en-US" sz="2100" dirty="0"/>
              <a:t>Example:  In your private capacity, you are involved in an organization to save the whales.  You become aware of a Navy project that has not yet been released to the public.  You are concerned the project may harm the whales.</a:t>
            </a:r>
          </a:p>
          <a:p>
            <a:pPr marL="429816" indent="-429816">
              <a:defRPr/>
            </a:pPr>
            <a:endParaRPr lang="en-US" sz="2100" dirty="0"/>
          </a:p>
          <a:p>
            <a:pPr marL="429816" indent="-429816">
              <a:defRPr/>
            </a:pPr>
            <a:r>
              <a:rPr lang="en-US" sz="2100" dirty="0"/>
              <a:t>	-Can you inform your organization about the Navy project?  </a:t>
            </a:r>
          </a:p>
          <a:p>
            <a:pPr marL="429816" indent="-429816">
              <a:defRPr/>
            </a:pPr>
            <a:endParaRPr lang="en-US" sz="2100" dirty="0"/>
          </a:p>
        </p:txBody>
      </p:sp>
      <p:sp>
        <p:nvSpPr>
          <p:cNvPr id="219139" name="Slide Number Placeholder 4"/>
          <p:cNvSpPr>
            <a:spLocks noGrp="1"/>
          </p:cNvSpPr>
          <p:nvPr>
            <p:ph type="sldNum" sz="quarter" idx="4294967295"/>
          </p:nvPr>
        </p:nvSpPr>
        <p:spPr bwMode="auto">
          <a:xfrm>
            <a:off x="6915150" y="5624514"/>
            <a:ext cx="74295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557213" indent="-214313">
              <a:defRPr>
                <a:solidFill>
                  <a:schemeClr val="tx1"/>
                </a:solidFill>
                <a:latin typeface="Calibri" panose="020F0502020204030204" pitchFamily="34" charset="0"/>
                <a:cs typeface="Arial" panose="020B0604020202020204" pitchFamily="34" charset="0"/>
              </a:defRPr>
            </a:lvl2pPr>
            <a:lvl3pPr marL="857250" indent="-171450">
              <a:defRPr>
                <a:solidFill>
                  <a:schemeClr val="tx1"/>
                </a:solidFill>
                <a:latin typeface="Calibri" panose="020F0502020204030204" pitchFamily="34" charset="0"/>
                <a:cs typeface="Arial" panose="020B0604020202020204" pitchFamily="34" charset="0"/>
              </a:defRPr>
            </a:lvl3pPr>
            <a:lvl4pPr marL="1200150" indent="-171450">
              <a:defRPr>
                <a:solidFill>
                  <a:schemeClr val="tx1"/>
                </a:solidFill>
                <a:latin typeface="Calibri" panose="020F0502020204030204" pitchFamily="34" charset="0"/>
                <a:cs typeface="Arial" panose="020B0604020202020204" pitchFamily="34" charset="0"/>
              </a:defRPr>
            </a:lvl4pPr>
            <a:lvl5pPr marL="1543050" indent="-171450">
              <a:defRPr>
                <a:solidFill>
                  <a:schemeClr val="tx1"/>
                </a:solidFill>
                <a:latin typeface="Calibri" panose="020F050202020403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hangingPunct="1"/>
            <a:fld id="{611ACD35-6167-4B4A-A39E-7A00E65EEE77}" type="slidenum">
              <a:rPr lang="en-US" altLang="en-US" sz="1350">
                <a:solidFill>
                  <a:srgbClr val="000000"/>
                </a:solidFill>
              </a:rPr>
              <a:pPr defTabSz="685800" eaLnBrk="1" hangingPunct="1"/>
              <a:t>176</a:t>
            </a:fld>
            <a:endParaRPr lang="en-US" altLang="en-US" sz="1350">
              <a:solidFill>
                <a:srgbClr val="000000"/>
              </a:solidFill>
            </a:endParaRPr>
          </a:p>
        </p:txBody>
      </p:sp>
      <p:pic>
        <p:nvPicPr>
          <p:cNvPr id="219140" name="Picture 1" descr="C:\Users\tfalance\AppData\Local\Microsoft\Windows\Temporary Internet Files\Content.IE5\HY5BFK7G\MP900145603[1].jpg"/>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5886451" y="1885950"/>
            <a:ext cx="176926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1"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smtClean="0"/>
              <a:t>Use of Non-Public Information</a:t>
            </a:r>
          </a:p>
        </p:txBody>
      </p:sp>
    </p:spTree>
    <p:extLst>
      <p:ext uri="{BB962C8B-B14F-4D97-AF65-F5344CB8AC3E}">
        <p14:creationId xmlns:p14="http://schemas.microsoft.com/office/powerpoint/2010/main" val="423608336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Example: At lunch, some of </a:t>
            </a:r>
            <a:r>
              <a:rPr lang="en-US" dirty="0" smtClean="0"/>
              <a:t>your </a:t>
            </a:r>
            <a:r>
              <a:rPr lang="en-US" dirty="0"/>
              <a:t>coworkers were talking about developing some specifications for </a:t>
            </a:r>
            <a:r>
              <a:rPr lang="en-US" dirty="0" smtClean="0"/>
              <a:t>an upcoming Solicitation that NSWCCD will </a:t>
            </a:r>
            <a:r>
              <a:rPr lang="en-US" dirty="0"/>
              <a:t>soon </a:t>
            </a:r>
            <a:r>
              <a:rPr lang="en-US" dirty="0" smtClean="0"/>
              <a:t>issue for proposals. </a:t>
            </a:r>
            <a:r>
              <a:rPr lang="en-US" dirty="0"/>
              <a:t>A friend of </a:t>
            </a:r>
            <a:r>
              <a:rPr lang="en-US" dirty="0" smtClean="0"/>
              <a:t>yours works </a:t>
            </a:r>
            <a:r>
              <a:rPr lang="en-US" dirty="0"/>
              <a:t>for a company that </a:t>
            </a:r>
            <a:r>
              <a:rPr lang="en-US" dirty="0" smtClean="0"/>
              <a:t>offers services in the relevant business area tied to this pending Solicitation, </a:t>
            </a:r>
            <a:r>
              <a:rPr lang="en-US" dirty="0"/>
              <a:t>and </a:t>
            </a:r>
            <a:r>
              <a:rPr lang="en-US" dirty="0" smtClean="0"/>
              <a:t>you think it </a:t>
            </a:r>
            <a:r>
              <a:rPr lang="en-US" dirty="0"/>
              <a:t>might help him if he knew about what's coming along. </a:t>
            </a:r>
            <a:endParaRPr lang="en-US" dirty="0" smtClean="0"/>
          </a:p>
          <a:p>
            <a:endParaRPr lang="en-US" dirty="0"/>
          </a:p>
          <a:p>
            <a:r>
              <a:rPr lang="en-US" dirty="0" smtClean="0"/>
              <a:t>Do you think it’s permissible to tell him </a:t>
            </a:r>
            <a:r>
              <a:rPr lang="en-US" dirty="0"/>
              <a:t>about the </a:t>
            </a:r>
            <a:r>
              <a:rPr lang="en-US" dirty="0" smtClean="0"/>
              <a:t>upcoming Solicitation, </a:t>
            </a:r>
            <a:r>
              <a:rPr lang="en-US" dirty="0"/>
              <a:t>without discussing the specifications</a:t>
            </a:r>
            <a:r>
              <a:rPr lang="en-US" dirty="0" smtClean="0"/>
              <a:t>?</a:t>
            </a:r>
            <a:endParaRPr lang="en-US" dirty="0"/>
          </a:p>
        </p:txBody>
      </p:sp>
      <p:sp>
        <p:nvSpPr>
          <p:cNvPr id="3" name="Title 2"/>
          <p:cNvSpPr>
            <a:spLocks noGrp="1"/>
          </p:cNvSpPr>
          <p:nvPr>
            <p:ph type="title"/>
          </p:nvPr>
        </p:nvSpPr>
        <p:spPr/>
        <p:txBody>
          <a:bodyPr/>
          <a:lstStyle/>
          <a:p>
            <a:r>
              <a:rPr lang="en-US" dirty="0" smtClean="0"/>
              <a:t>Use of Non-Public Information (Continued)</a:t>
            </a:r>
            <a:endParaRPr lang="en-US" dirty="0"/>
          </a:p>
        </p:txBody>
      </p:sp>
      <p:sp>
        <p:nvSpPr>
          <p:cNvPr id="4" name="Slide Number Placeholder 3"/>
          <p:cNvSpPr>
            <a:spLocks noGrp="1"/>
          </p:cNvSpPr>
          <p:nvPr>
            <p:ph type="sldNum" sz="quarter" idx="4294967295"/>
          </p:nvPr>
        </p:nvSpPr>
        <p:spPr/>
        <p:txBody>
          <a:bodyPr/>
          <a:lstStyle/>
          <a:p>
            <a:pPr defTabSz="685800" eaLnBrk="1" fontAlgn="auto" hangingPunct="1">
              <a:spcBef>
                <a:spcPts val="0"/>
              </a:spcBef>
              <a:spcAft>
                <a:spcPts val="0"/>
              </a:spcAft>
              <a:defRPr/>
            </a:pPr>
            <a:r>
              <a:rPr lang="en-US" altLang="en-US" sz="1350" dirty="0">
                <a:solidFill>
                  <a:prstClr val="black"/>
                </a:solidFill>
                <a:latin typeface="Calibri"/>
                <a:cs typeface="+mn-cs"/>
              </a:rPr>
              <a:t>	</a:t>
            </a:r>
          </a:p>
        </p:txBody>
      </p:sp>
      <p:sp>
        <p:nvSpPr>
          <p:cNvPr id="5" name="Rectangle 4"/>
          <p:cNvSpPr/>
          <p:nvPr/>
        </p:nvSpPr>
        <p:spPr>
          <a:xfrm>
            <a:off x="7088921" y="5549920"/>
            <a:ext cx="428322" cy="300082"/>
          </a:xfrm>
          <a:prstGeom prst="rect">
            <a:avLst/>
          </a:prstGeom>
        </p:spPr>
        <p:txBody>
          <a:bodyPr wrap="none">
            <a:spAutoFit/>
          </a:bodyPr>
          <a:lstStyle/>
          <a:p>
            <a:pPr defTabSz="685800" eaLnBrk="1" fontAlgn="auto" hangingPunct="1">
              <a:spcBef>
                <a:spcPts val="0"/>
              </a:spcBef>
              <a:spcAft>
                <a:spcPts val="0"/>
              </a:spcAft>
            </a:pPr>
            <a:r>
              <a:rPr lang="en-US" altLang="en-US" sz="1350" dirty="0">
                <a:solidFill>
                  <a:prstClr val="black"/>
                </a:solidFill>
                <a:latin typeface="Calibri"/>
                <a:cs typeface="+mn-cs"/>
              </a:rPr>
              <a:t> </a:t>
            </a:r>
            <a:fld id="{3A12FE22-A753-47E7-B0AA-F8E1626A05FF}" type="slidenum">
              <a:rPr lang="en-US" altLang="en-US" sz="1350">
                <a:solidFill>
                  <a:prstClr val="black"/>
                </a:solidFill>
                <a:latin typeface="Calibri"/>
                <a:cs typeface="+mn-cs"/>
              </a:rPr>
              <a:pPr defTabSz="685800" eaLnBrk="1" fontAlgn="auto" hangingPunct="1">
                <a:spcBef>
                  <a:spcPts val="0"/>
                </a:spcBef>
                <a:spcAft>
                  <a:spcPts val="0"/>
                </a:spcAft>
              </a:pPr>
              <a:t>177</a:t>
            </a:fld>
            <a:endParaRPr lang="en-US" altLang="en-US" sz="1350" dirty="0">
              <a:solidFill>
                <a:prstClr val="black"/>
              </a:solidFill>
              <a:latin typeface="Calibri"/>
              <a:cs typeface="+mn-cs"/>
            </a:endParaRPr>
          </a:p>
        </p:txBody>
      </p:sp>
    </p:spTree>
    <p:extLst>
      <p:ext uri="{BB962C8B-B14F-4D97-AF65-F5344CB8AC3E}">
        <p14:creationId xmlns:p14="http://schemas.microsoft.com/office/powerpoint/2010/main" val="30532523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3150" y="1943100"/>
            <a:ext cx="4229100" cy="3543300"/>
          </a:xfrm>
        </p:spPr>
        <p:txBody>
          <a:bodyPr>
            <a:noAutofit/>
          </a:bodyPr>
          <a:lstStyle/>
          <a:p>
            <a:pPr marL="429816" indent="-429816">
              <a:defRPr/>
            </a:pPr>
            <a:r>
              <a:rPr lang="en-US" sz="2400" dirty="0"/>
              <a:t>You may only use government property for official and authorized purposes.  </a:t>
            </a:r>
          </a:p>
          <a:p>
            <a:pPr marL="729854" lvl="1" indent="-429816">
              <a:defRPr/>
            </a:pPr>
            <a:r>
              <a:rPr lang="en-US" sz="2100" dirty="0"/>
              <a:t>You may not use it to send emails about your personal business. (JER).</a:t>
            </a:r>
          </a:p>
          <a:p>
            <a:pPr marL="429816" indent="-429816">
              <a:defRPr/>
            </a:pPr>
            <a:r>
              <a:rPr lang="en-US" sz="2400" dirty="0"/>
              <a:t>You may not use official time to conduct your personal business.</a:t>
            </a:r>
          </a:p>
        </p:txBody>
      </p:sp>
      <p:sp>
        <p:nvSpPr>
          <p:cNvPr id="221187" name="Slide Number Placeholder 4"/>
          <p:cNvSpPr>
            <a:spLocks noGrp="1"/>
          </p:cNvSpPr>
          <p:nvPr>
            <p:ph type="sldNum" sz="quarter" idx="4294967295"/>
          </p:nvPr>
        </p:nvSpPr>
        <p:spPr bwMode="auto">
          <a:xfrm>
            <a:off x="6915150" y="5624514"/>
            <a:ext cx="74295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557213" indent="-214313">
              <a:defRPr>
                <a:solidFill>
                  <a:schemeClr val="tx1"/>
                </a:solidFill>
                <a:latin typeface="Calibri" panose="020F0502020204030204" pitchFamily="34" charset="0"/>
                <a:cs typeface="Arial" panose="020B0604020202020204" pitchFamily="34" charset="0"/>
              </a:defRPr>
            </a:lvl2pPr>
            <a:lvl3pPr marL="857250" indent="-171450">
              <a:defRPr>
                <a:solidFill>
                  <a:schemeClr val="tx1"/>
                </a:solidFill>
                <a:latin typeface="Calibri" panose="020F0502020204030204" pitchFamily="34" charset="0"/>
                <a:cs typeface="Arial" panose="020B0604020202020204" pitchFamily="34" charset="0"/>
              </a:defRPr>
            </a:lvl3pPr>
            <a:lvl4pPr marL="1200150" indent="-171450">
              <a:defRPr>
                <a:solidFill>
                  <a:schemeClr val="tx1"/>
                </a:solidFill>
                <a:latin typeface="Calibri" panose="020F0502020204030204" pitchFamily="34" charset="0"/>
                <a:cs typeface="Arial" panose="020B0604020202020204" pitchFamily="34" charset="0"/>
              </a:defRPr>
            </a:lvl4pPr>
            <a:lvl5pPr marL="1543050" indent="-171450">
              <a:defRPr>
                <a:solidFill>
                  <a:schemeClr val="tx1"/>
                </a:solidFill>
                <a:latin typeface="Calibri" panose="020F050202020403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hangingPunct="1"/>
            <a:fld id="{AD8AF9F4-D504-4F20-BBC1-A1E848936D54}" type="slidenum">
              <a:rPr lang="en-US" altLang="en-US" sz="1350">
                <a:solidFill>
                  <a:srgbClr val="000000"/>
                </a:solidFill>
              </a:rPr>
              <a:pPr defTabSz="685800" eaLnBrk="1" hangingPunct="1"/>
              <a:t>178</a:t>
            </a:fld>
            <a:endParaRPr lang="en-US" altLang="en-US" sz="1350">
              <a:solidFill>
                <a:srgbClr val="000000"/>
              </a:solidFill>
            </a:endParaRPr>
          </a:p>
        </p:txBody>
      </p:sp>
      <p:pic>
        <p:nvPicPr>
          <p:cNvPr id="221188" name="Picture 6" descr="stk122279rke_2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6450" y="1885950"/>
            <a:ext cx="17716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9" name="Title 1"/>
          <p:cNvSpPr>
            <a:spLocks noGrp="1"/>
          </p:cNvSpPr>
          <p:nvPr>
            <p:ph type="title"/>
          </p:nvPr>
        </p:nvSpPr>
        <p:spPr bwMode="auto">
          <a:xfrm>
            <a:off x="1428750" y="879872"/>
            <a:ext cx="5143500" cy="5369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a:r>
              <a:rPr lang="en-US" altLang="en-US" smtClean="0"/>
              <a:t>Misuse of Government Property or Official Time</a:t>
            </a:r>
          </a:p>
        </p:txBody>
      </p:sp>
    </p:spTree>
    <p:extLst>
      <p:ext uri="{BB962C8B-B14F-4D97-AF65-F5344CB8AC3E}">
        <p14:creationId xmlns:p14="http://schemas.microsoft.com/office/powerpoint/2010/main" val="13506084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-Applies to Executive branch employees of the Federal Government</a:t>
            </a:r>
          </a:p>
          <a:p>
            <a:r>
              <a:rPr lang="en-US" sz="2400" dirty="0"/>
              <a:t>-Limits certain political activity in the work place</a:t>
            </a:r>
          </a:p>
          <a:p>
            <a:r>
              <a:rPr lang="en-US" sz="2400" dirty="0"/>
              <a:t>-But Why? </a:t>
            </a:r>
          </a:p>
          <a:p>
            <a:r>
              <a:rPr lang="en-US" sz="2400" dirty="0"/>
              <a:t>	</a:t>
            </a:r>
            <a:r>
              <a:rPr lang="en-US" dirty="0" smtClean="0"/>
              <a:t>-To ensure federal programs are administered in a nonpartisan fashion</a:t>
            </a:r>
          </a:p>
          <a:p>
            <a:r>
              <a:rPr lang="en-US" dirty="0"/>
              <a:t>	</a:t>
            </a:r>
            <a:r>
              <a:rPr lang="en-US" dirty="0" smtClean="0"/>
              <a:t>-Protect employees from political coercions in the workplace</a:t>
            </a:r>
          </a:p>
          <a:p>
            <a:r>
              <a:rPr lang="en-US" dirty="0"/>
              <a:t>	</a:t>
            </a:r>
            <a:r>
              <a:rPr lang="en-US" dirty="0" smtClean="0"/>
              <a:t>-Ensure federal employees are advance based on merit and not political affiliation. </a:t>
            </a:r>
            <a:endParaRPr lang="en-US" dirty="0"/>
          </a:p>
        </p:txBody>
      </p:sp>
      <p:sp>
        <p:nvSpPr>
          <p:cNvPr id="3" name="Title 2"/>
          <p:cNvSpPr>
            <a:spLocks noGrp="1"/>
          </p:cNvSpPr>
          <p:nvPr>
            <p:ph type="title"/>
          </p:nvPr>
        </p:nvSpPr>
        <p:spPr/>
        <p:txBody>
          <a:bodyPr/>
          <a:lstStyle/>
          <a:p>
            <a:r>
              <a:rPr lang="en-US" dirty="0" smtClean="0"/>
              <a:t>Hatch Act</a:t>
            </a:r>
            <a:endParaRPr lang="en-US" dirty="0"/>
          </a:p>
        </p:txBody>
      </p:sp>
      <p:sp>
        <p:nvSpPr>
          <p:cNvPr id="4" name="Slide Number Placeholder 3"/>
          <p:cNvSpPr>
            <a:spLocks noGrp="1"/>
          </p:cNvSpPr>
          <p:nvPr>
            <p:ph type="sldNum" sz="quarter" idx="4294967295"/>
          </p:nvPr>
        </p:nvSpPr>
        <p:spPr/>
        <p:txBody>
          <a:bodyPr/>
          <a:lstStyle/>
          <a:p>
            <a:pPr defTabSz="685800" eaLnBrk="1" fontAlgn="auto" hangingPunct="1">
              <a:spcBef>
                <a:spcPts val="0"/>
              </a:spcBef>
              <a:spcAft>
                <a:spcPts val="0"/>
              </a:spcAft>
              <a:defRPr/>
            </a:pPr>
            <a:r>
              <a:rPr lang="en-US" altLang="en-US" sz="1350" dirty="0">
                <a:solidFill>
                  <a:prstClr val="black"/>
                </a:solidFill>
                <a:latin typeface="Calibri"/>
                <a:cs typeface="+mn-cs"/>
              </a:rPr>
              <a:t>	</a:t>
            </a:r>
          </a:p>
        </p:txBody>
      </p:sp>
      <p:sp>
        <p:nvSpPr>
          <p:cNvPr id="5" name="Rectangle 4"/>
          <p:cNvSpPr/>
          <p:nvPr/>
        </p:nvSpPr>
        <p:spPr>
          <a:xfrm>
            <a:off x="7126457" y="5549920"/>
            <a:ext cx="389850" cy="300082"/>
          </a:xfrm>
          <a:prstGeom prst="rect">
            <a:avLst/>
          </a:prstGeom>
        </p:spPr>
        <p:txBody>
          <a:bodyPr wrap="none">
            <a:spAutoFit/>
          </a:bodyPr>
          <a:lstStyle/>
          <a:p>
            <a:pPr defTabSz="685800" eaLnBrk="1" fontAlgn="auto" hangingPunct="1">
              <a:spcBef>
                <a:spcPts val="0"/>
              </a:spcBef>
              <a:spcAft>
                <a:spcPts val="0"/>
              </a:spcAft>
            </a:pPr>
            <a:fld id="{3A12FE22-A753-47E7-B0AA-F8E1626A05FF}" type="slidenum">
              <a:rPr lang="en-US" altLang="en-US" sz="1350">
                <a:solidFill>
                  <a:prstClr val="black"/>
                </a:solidFill>
                <a:latin typeface="Calibri"/>
                <a:cs typeface="+mn-cs"/>
              </a:rPr>
              <a:pPr defTabSz="685800" eaLnBrk="1" fontAlgn="auto" hangingPunct="1">
                <a:spcBef>
                  <a:spcPts val="0"/>
                </a:spcBef>
                <a:spcAft>
                  <a:spcPts val="0"/>
                </a:spcAft>
              </a:pPr>
              <a:t>179</a:t>
            </a:fld>
            <a:endParaRPr lang="en-US" altLang="en-US" sz="1350" dirty="0">
              <a:solidFill>
                <a:prstClr val="black"/>
              </a:solidFill>
              <a:latin typeface="Calibri"/>
              <a:cs typeface="+mn-cs"/>
            </a:endParaRPr>
          </a:p>
        </p:txBody>
      </p:sp>
    </p:spTree>
    <p:extLst>
      <p:ext uri="{BB962C8B-B14F-4D97-AF65-F5344CB8AC3E}">
        <p14:creationId xmlns:p14="http://schemas.microsoft.com/office/powerpoint/2010/main" val="758060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1272" y="1221294"/>
            <a:ext cx="7910195" cy="4806444"/>
          </a:xfrm>
          <a:prstGeom prst="rect">
            <a:avLst/>
          </a:prstGeom>
        </p:spPr>
        <p:txBody>
          <a:bodyPr vert="horz" wrap="square" lIns="0" tIns="0" rIns="0" bIns="0" rtlCol="0" anchor="t">
            <a:spAutoFit/>
          </a:bodyPr>
          <a:lstStyle/>
          <a:p>
            <a:pPr marL="12700" marR="0" lvl="0" indent="0" algn="l" defTabSz="914400" rtl="0" eaLnBrk="1" fontAlgn="auto" latinLnBrk="0" hangingPunct="1">
              <a:lnSpc>
                <a:spcPct val="100000"/>
              </a:lnSpc>
              <a:spcBef>
                <a:spcPts val="0"/>
              </a:spcBef>
              <a:spcAft>
                <a:spcPts val="0"/>
              </a:spcAft>
              <a:buClr>
                <a:srgbClr val="001739"/>
              </a:buClr>
              <a:buSzTx/>
              <a:buFontTx/>
              <a:buNone/>
              <a:tabLst>
                <a:tab pos="354965" algn="l"/>
                <a:tab pos="355600" algn="l"/>
              </a:tabLst>
              <a:defRPr/>
            </a:pPr>
            <a:r>
              <a:rPr kumimoji="0" lang="en-US" sz="2000" b="1" i="0" u="none" strike="noStrike" kern="1200" cap="none" spc="-5" normalizeH="0" baseline="0" noProof="0" dirty="0">
                <a:ln>
                  <a:noFill/>
                </a:ln>
                <a:solidFill>
                  <a:srgbClr val="001739"/>
                </a:solidFill>
                <a:effectLst/>
                <a:uLnTx/>
                <a:uFillTx/>
                <a:latin typeface="Arial"/>
                <a:ea typeface="+mn-ea"/>
                <a:cs typeface="Arial"/>
              </a:rPr>
              <a:t>Failure to comply with acceptable use policies may result in:</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0"/>
              </a:spcBef>
              <a:spcAft>
                <a:spcPts val="0"/>
              </a:spcAft>
              <a:buClr>
                <a:srgbClr val="001739"/>
              </a:buClr>
              <a:buSzTx/>
              <a:buFont typeface="Arial"/>
              <a:buChar char="•"/>
              <a:tabLst>
                <a:tab pos="354965" algn="l"/>
                <a:tab pos="355600" algn="l"/>
              </a:tabLst>
              <a:defRPr/>
            </a:pPr>
            <a:r>
              <a:rPr kumimoji="0" sz="1800" b="0" i="0" u="none" strike="noStrike" kern="1200" cap="none" spc="-5" normalizeH="0" baseline="0" noProof="0" dirty="0">
                <a:ln>
                  <a:noFill/>
                </a:ln>
                <a:solidFill>
                  <a:srgbClr val="001739"/>
                </a:solidFill>
                <a:effectLst/>
                <a:uLnTx/>
                <a:uFillTx/>
                <a:latin typeface="Arial"/>
                <a:ea typeface="+mn-ea"/>
                <a:cs typeface="Arial"/>
              </a:rPr>
              <a:t>Investigations</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480"/>
              </a:spcBef>
              <a:spcAft>
                <a:spcPts val="0"/>
              </a:spcAft>
              <a:buClrTx/>
              <a:buSzTx/>
              <a:buFontTx/>
              <a:buChar char="•"/>
              <a:tabLst>
                <a:tab pos="354965" algn="l"/>
                <a:tab pos="355600" algn="l"/>
              </a:tabLst>
              <a:defRPr/>
            </a:pPr>
            <a:r>
              <a:rPr kumimoji="0" sz="1800" b="0" i="0" u="none" strike="noStrike" kern="1200" cap="none" spc="0" normalizeH="0" baseline="0" noProof="0" dirty="0">
                <a:ln>
                  <a:noFill/>
                </a:ln>
                <a:solidFill>
                  <a:srgbClr val="001739"/>
                </a:solidFill>
                <a:effectLst/>
                <a:uLnTx/>
                <a:uFillTx/>
                <a:latin typeface="Arial"/>
                <a:ea typeface="+mn-ea"/>
                <a:cs typeface="Arial"/>
              </a:rPr>
              <a:t>Security &amp; NCIS</a:t>
            </a:r>
            <a:r>
              <a:rPr kumimoji="0" sz="1800" b="0" i="0" u="none" strike="noStrike" kern="1200" cap="none" spc="-80" normalizeH="0" baseline="0" noProof="0" dirty="0">
                <a:ln>
                  <a:noFill/>
                </a:ln>
                <a:solidFill>
                  <a:srgbClr val="001739"/>
                </a:solidFill>
                <a:effectLst/>
                <a:uLnTx/>
                <a:uFillTx/>
                <a:latin typeface="Arial"/>
                <a:ea typeface="+mn-ea"/>
                <a:cs typeface="Arial"/>
              </a:rPr>
              <a:t> </a:t>
            </a:r>
            <a:r>
              <a:rPr kumimoji="0" sz="1800" b="0" i="0" u="none" strike="noStrike" kern="1200" cap="none" spc="-5" normalizeH="0" baseline="0" noProof="0" dirty="0">
                <a:ln>
                  <a:noFill/>
                </a:ln>
                <a:solidFill>
                  <a:srgbClr val="001739"/>
                </a:solidFill>
                <a:effectLst/>
                <a:uLnTx/>
                <a:uFillTx/>
                <a:latin typeface="Arial"/>
                <a:ea typeface="+mn-ea"/>
                <a:cs typeface="Arial"/>
              </a:rPr>
              <a:t>notification</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480"/>
              </a:spcBef>
              <a:spcAft>
                <a:spcPts val="0"/>
              </a:spcAft>
              <a:buClrTx/>
              <a:buSzTx/>
              <a:buFontTx/>
              <a:buChar char="•"/>
              <a:tabLst>
                <a:tab pos="354965" algn="l"/>
                <a:tab pos="355600" algn="l"/>
              </a:tabLst>
              <a:defRPr/>
            </a:pPr>
            <a:r>
              <a:rPr kumimoji="0" lang="en-US" sz="1800" b="0" i="0" u="none" strike="noStrike" kern="1200" cap="none" spc="-35" normalizeH="0" baseline="0" noProof="0" dirty="0">
                <a:ln>
                  <a:noFill/>
                </a:ln>
                <a:solidFill>
                  <a:srgbClr val="001739"/>
                </a:solidFill>
                <a:effectLst/>
                <a:uLnTx/>
                <a:uFillTx/>
                <a:latin typeface="Arial"/>
                <a:ea typeface="+mn-ea"/>
                <a:cs typeface="Arial"/>
              </a:rPr>
              <a:t>Defense Information System for Security (DISS)</a:t>
            </a:r>
            <a:r>
              <a:rPr kumimoji="0" sz="1800" b="0" i="0" u="none" strike="noStrike" kern="1200" cap="none" spc="-35" normalizeH="0" baseline="0" noProof="0" dirty="0">
                <a:ln>
                  <a:noFill/>
                </a:ln>
                <a:solidFill>
                  <a:srgbClr val="001739"/>
                </a:solidFill>
                <a:effectLst/>
                <a:uLnTx/>
                <a:uFillTx/>
                <a:latin typeface="Arial"/>
                <a:ea typeface="+mn-ea"/>
                <a:cs typeface="Arial"/>
              </a:rPr>
              <a:t> </a:t>
            </a:r>
            <a:r>
              <a:rPr kumimoji="0" sz="1800" b="0" i="0" u="none" strike="noStrike" kern="1200" cap="none" spc="-5" normalizeH="0" baseline="0" noProof="0" dirty="0">
                <a:ln>
                  <a:noFill/>
                </a:ln>
                <a:solidFill>
                  <a:srgbClr val="001739"/>
                </a:solidFill>
                <a:effectLst/>
                <a:uLnTx/>
                <a:uFillTx/>
                <a:latin typeface="Arial"/>
                <a:ea typeface="+mn-ea"/>
                <a:cs typeface="Arial"/>
              </a:rPr>
              <a:t>entries for some</a:t>
            </a:r>
            <a:r>
              <a:rPr kumimoji="0" sz="1800" b="0" i="0" u="none" strike="noStrike" kern="1200" cap="none" spc="-10" normalizeH="0" baseline="0" noProof="0" dirty="0">
                <a:ln>
                  <a:noFill/>
                </a:ln>
                <a:solidFill>
                  <a:srgbClr val="001739"/>
                </a:solidFill>
                <a:effectLst/>
                <a:uLnTx/>
                <a:uFillTx/>
                <a:latin typeface="Arial"/>
                <a:ea typeface="+mn-ea"/>
                <a:cs typeface="Arial"/>
              </a:rPr>
              <a:t> violations</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470"/>
              </a:spcBef>
              <a:spcAft>
                <a:spcPts val="0"/>
              </a:spcAft>
              <a:buClrTx/>
              <a:buSzTx/>
              <a:buFontTx/>
              <a:buChar char="•"/>
              <a:tabLst>
                <a:tab pos="354965" algn="l"/>
                <a:tab pos="355600" algn="l"/>
              </a:tabLst>
              <a:defRPr/>
            </a:pPr>
            <a:r>
              <a:rPr kumimoji="0" sz="1800" b="0" i="0" u="none" strike="noStrike" kern="1200" cap="none" spc="0" normalizeH="0" baseline="0" noProof="0" dirty="0">
                <a:ln>
                  <a:noFill/>
                </a:ln>
                <a:solidFill>
                  <a:srgbClr val="001739"/>
                </a:solidFill>
                <a:effectLst/>
                <a:uLnTx/>
                <a:uFillTx/>
                <a:latin typeface="Arial"/>
                <a:ea typeface="+mn-ea"/>
                <a:cs typeface="Arial"/>
              </a:rPr>
              <a:t>Possible HR &amp; Legal</a:t>
            </a:r>
            <a:r>
              <a:rPr kumimoji="0" sz="1800" b="0" i="0" u="none" strike="noStrike" kern="1200" cap="none" spc="-55" normalizeH="0" baseline="0" noProof="0" dirty="0">
                <a:ln>
                  <a:noFill/>
                </a:ln>
                <a:solidFill>
                  <a:srgbClr val="001739"/>
                </a:solidFill>
                <a:effectLst/>
                <a:uLnTx/>
                <a:uFillTx/>
                <a:latin typeface="Arial"/>
                <a:ea typeface="+mn-ea"/>
                <a:cs typeface="Arial"/>
              </a:rPr>
              <a:t> </a:t>
            </a:r>
            <a:r>
              <a:rPr kumimoji="0" sz="1800" b="0" i="0" u="none" strike="noStrike" kern="1200" cap="none" spc="-5" normalizeH="0" baseline="0" noProof="0" dirty="0">
                <a:ln>
                  <a:noFill/>
                </a:ln>
                <a:solidFill>
                  <a:srgbClr val="001739"/>
                </a:solidFill>
                <a:effectLst/>
                <a:uLnTx/>
                <a:uFillTx/>
                <a:latin typeface="Arial"/>
                <a:ea typeface="+mn-ea"/>
                <a:cs typeface="Arial"/>
              </a:rPr>
              <a:t>ramifications</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1495"/>
              </a:spcBef>
              <a:spcAft>
                <a:spcPts val="0"/>
              </a:spcAft>
              <a:buClrTx/>
              <a:buSzTx/>
              <a:buFontTx/>
              <a:buNone/>
              <a:tabLst/>
              <a:defRPr/>
            </a:pPr>
            <a:r>
              <a:rPr kumimoji="0" lang="en-US" sz="2000" b="1" i="0" u="none" strike="noStrike" kern="1200" cap="none" spc="-5" normalizeH="0" baseline="0" noProof="0" dirty="0">
                <a:ln>
                  <a:noFill/>
                </a:ln>
                <a:solidFill>
                  <a:srgbClr val="001739"/>
                </a:solidFill>
                <a:effectLst/>
                <a:uLnTx/>
                <a:uFillTx/>
                <a:latin typeface="Arial"/>
                <a:ea typeface="+mn-ea"/>
                <a:cs typeface="Arial"/>
              </a:rPr>
              <a:t>Cybersecurity</a:t>
            </a:r>
            <a:r>
              <a:rPr kumimoji="0" sz="2000" b="1" i="0" u="none" strike="noStrike" kern="1200" cap="none" spc="-5" normalizeH="0" baseline="0" noProof="0" dirty="0">
                <a:ln>
                  <a:noFill/>
                </a:ln>
                <a:solidFill>
                  <a:srgbClr val="001739"/>
                </a:solidFill>
                <a:effectLst/>
                <a:uLnTx/>
                <a:uFillTx/>
                <a:latin typeface="Arial"/>
                <a:ea typeface="+mn-ea"/>
                <a:cs typeface="Arial"/>
              </a:rPr>
              <a:t> </a:t>
            </a:r>
            <a:r>
              <a:rPr kumimoji="0" sz="2000" b="1" i="0" u="none" strike="noStrike" kern="1200" cap="none" spc="-10" normalizeH="0" baseline="0" noProof="0" dirty="0">
                <a:ln>
                  <a:noFill/>
                </a:ln>
                <a:solidFill>
                  <a:srgbClr val="001739"/>
                </a:solidFill>
                <a:effectLst/>
                <a:uLnTx/>
                <a:uFillTx/>
                <a:latin typeface="Arial"/>
                <a:ea typeface="+mn-ea"/>
                <a:cs typeface="Arial"/>
              </a:rPr>
              <a:t>Violations</a:t>
            </a:r>
            <a:r>
              <a:rPr kumimoji="0" lang="en-US" sz="2000" b="1" i="0" u="none" strike="noStrike" kern="1200" cap="none" spc="-10" normalizeH="0" baseline="0" noProof="0" dirty="0">
                <a:ln>
                  <a:noFill/>
                </a:ln>
                <a:solidFill>
                  <a:srgbClr val="001739"/>
                </a:solidFill>
                <a:effectLst/>
                <a:uLnTx/>
                <a:uFillTx/>
                <a:latin typeface="Arial"/>
                <a:ea typeface="+mn-ea"/>
                <a:cs typeface="Arial"/>
              </a:rPr>
              <a:t> Response Process:</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355600" marR="0" lvl="1" indent="-342900" algn="l" defTabSz="914400" rtl="0" eaLnBrk="1" fontAlgn="auto" latinLnBrk="0" hangingPunct="1">
              <a:lnSpc>
                <a:spcPct val="100000"/>
              </a:lnSpc>
              <a:spcBef>
                <a:spcPts val="440"/>
              </a:spcBef>
              <a:spcAft>
                <a:spcPts val="0"/>
              </a:spcAft>
              <a:buClrTx/>
              <a:buSzTx/>
              <a:buFontTx/>
              <a:buChar char="•"/>
              <a:tabLst>
                <a:tab pos="354965" algn="l"/>
                <a:tab pos="355600" algn="l"/>
              </a:tabLst>
              <a:defRPr/>
            </a:pPr>
            <a:r>
              <a:rPr kumimoji="0" sz="1800" b="0" i="0" u="none" strike="noStrike" kern="1200" cap="none" spc="-35" normalizeH="0" baseline="0" noProof="0" dirty="0">
                <a:ln>
                  <a:noFill/>
                </a:ln>
                <a:solidFill>
                  <a:srgbClr val="001739"/>
                </a:solidFill>
                <a:effectLst/>
                <a:uLnTx/>
                <a:uFillTx/>
                <a:latin typeface="Arial"/>
                <a:ea typeface="+mn-ea"/>
                <a:cs typeface="Arial"/>
              </a:rPr>
              <a:t>Employee’s supervisor will be notified in writing by the</a:t>
            </a:r>
            <a:r>
              <a:rPr kumimoji="0" lang="en-US" sz="1800" b="0" i="0" u="none" strike="noStrike" kern="1200" cap="none" spc="-35" normalizeH="0" baseline="0" noProof="0" dirty="0">
                <a:ln>
                  <a:noFill/>
                </a:ln>
                <a:solidFill>
                  <a:srgbClr val="001739"/>
                </a:solidFill>
                <a:effectLst/>
                <a:uLnTx/>
                <a:uFillTx/>
                <a:latin typeface="Arial"/>
                <a:ea typeface="+mn-ea"/>
                <a:cs typeface="Arial"/>
              </a:rPr>
              <a:t> </a:t>
            </a:r>
            <a:r>
              <a:rPr kumimoji="0" sz="1800" b="0" i="0" u="none" strike="noStrike" kern="1200" cap="none" spc="-35" normalizeH="0" baseline="0" noProof="0" dirty="0">
                <a:ln>
                  <a:noFill/>
                </a:ln>
                <a:solidFill>
                  <a:srgbClr val="001739"/>
                </a:solidFill>
                <a:effectLst/>
                <a:uLnTx/>
                <a:uFillTx/>
                <a:latin typeface="Arial"/>
                <a:ea typeface="+mn-ea"/>
                <a:cs typeface="Arial"/>
              </a:rPr>
              <a:t>ISSM office</a:t>
            </a:r>
          </a:p>
          <a:p>
            <a:pPr marL="355600" marR="101600" lvl="1" indent="-342900" algn="l" defTabSz="914400" rtl="0" eaLnBrk="1" fontAlgn="auto" latinLnBrk="0" hangingPunct="1">
              <a:lnSpc>
                <a:spcPct val="100000"/>
              </a:lnSpc>
              <a:spcBef>
                <a:spcPts val="430"/>
              </a:spcBef>
              <a:spcAft>
                <a:spcPts val="0"/>
              </a:spcAft>
              <a:buClrTx/>
              <a:buSzTx/>
              <a:buFontTx/>
              <a:buChar char="•"/>
              <a:tabLst>
                <a:tab pos="354965" algn="l"/>
                <a:tab pos="355600" algn="l"/>
              </a:tabLst>
              <a:defRPr/>
            </a:pPr>
            <a:r>
              <a:rPr kumimoji="0" sz="1800" b="0" i="0" u="none" strike="noStrike" kern="1200" cap="none" spc="-35" normalizeH="0" baseline="0" noProof="0" dirty="0">
                <a:ln>
                  <a:noFill/>
                </a:ln>
                <a:solidFill>
                  <a:srgbClr val="001739"/>
                </a:solidFill>
                <a:effectLst/>
                <a:uLnTx/>
                <a:uFillTx/>
                <a:latin typeface="Arial"/>
                <a:ea typeface="+mn-ea"/>
                <a:cs typeface="Arial"/>
              </a:rPr>
              <a:t>Carderock employees causing cybersecurity violations will be verbally</a:t>
            </a:r>
            <a:r>
              <a:rPr kumimoji="0" lang="en-US" sz="1800" b="0" i="0" u="none" strike="noStrike" kern="1200" cap="none" spc="-35" normalizeH="0" baseline="0" noProof="0" dirty="0">
                <a:ln>
                  <a:noFill/>
                </a:ln>
                <a:solidFill>
                  <a:srgbClr val="001739"/>
                </a:solidFill>
                <a:effectLst/>
                <a:uLnTx/>
                <a:uFillTx/>
                <a:latin typeface="Arial"/>
                <a:ea typeface="+mn-ea"/>
                <a:cs typeface="Arial"/>
              </a:rPr>
              <a:t> </a:t>
            </a:r>
            <a:r>
              <a:rPr kumimoji="0" sz="1800" b="0" i="0" u="none" strike="noStrike" kern="1200" cap="none" spc="-35" normalizeH="0" baseline="0" noProof="0" dirty="0">
                <a:ln>
                  <a:noFill/>
                </a:ln>
                <a:solidFill>
                  <a:srgbClr val="001739"/>
                </a:solidFill>
                <a:effectLst/>
                <a:uLnTx/>
                <a:uFillTx/>
                <a:latin typeface="Arial"/>
                <a:ea typeface="+mn-ea"/>
                <a:cs typeface="Arial"/>
              </a:rPr>
              <a:t> counseled by one of the </a:t>
            </a:r>
            <a:r>
              <a:rPr kumimoji="0" lang="en-US" sz="1800" b="0" i="0" u="none" strike="noStrike" kern="1200" cap="none" spc="-35" normalizeH="0" baseline="0" noProof="0" dirty="0">
                <a:ln>
                  <a:noFill/>
                </a:ln>
                <a:solidFill>
                  <a:srgbClr val="001739"/>
                </a:solidFill>
                <a:effectLst/>
                <a:uLnTx/>
                <a:uFillTx/>
                <a:latin typeface="Arial"/>
                <a:ea typeface="+mn-ea"/>
                <a:cs typeface="Arial"/>
              </a:rPr>
              <a:t>ISSMs</a:t>
            </a:r>
            <a:r>
              <a:rPr kumimoji="0" sz="1800" b="0" i="0" u="none" strike="noStrike" kern="1200" cap="none" spc="-35" normalizeH="0" baseline="0" noProof="0" dirty="0">
                <a:ln>
                  <a:noFill/>
                </a:ln>
                <a:solidFill>
                  <a:srgbClr val="001739"/>
                </a:solidFill>
                <a:effectLst/>
                <a:uLnTx/>
                <a:uFillTx/>
                <a:latin typeface="Arial"/>
                <a:ea typeface="+mn-ea"/>
                <a:cs typeface="Arial"/>
              </a:rPr>
              <a:t>.</a:t>
            </a:r>
          </a:p>
          <a:p>
            <a:pPr marL="355600" marR="25400" lvl="1" indent="-342900" algn="l" defTabSz="914400" rtl="0" eaLnBrk="1" fontAlgn="auto" latinLnBrk="0" hangingPunct="1">
              <a:lnSpc>
                <a:spcPct val="100000"/>
              </a:lnSpc>
              <a:spcBef>
                <a:spcPts val="430"/>
              </a:spcBef>
              <a:spcAft>
                <a:spcPts val="0"/>
              </a:spcAft>
              <a:buClrTx/>
              <a:buSzTx/>
              <a:buFontTx/>
              <a:buChar char="•"/>
              <a:tabLst>
                <a:tab pos="354965" algn="l"/>
                <a:tab pos="355600" algn="l"/>
              </a:tabLst>
              <a:defRPr/>
            </a:pPr>
            <a:r>
              <a:rPr kumimoji="0" lang="en-US" sz="1800" b="0" i="0" u="none" strike="noStrike" kern="1200" cap="none" spc="0" normalizeH="0" baseline="0" noProof="0" dirty="0">
                <a:ln>
                  <a:noFill/>
                </a:ln>
                <a:solidFill>
                  <a:srgbClr val="1F497D">
                    <a:lumMod val="50000"/>
                  </a:srgbClr>
                </a:solidFill>
                <a:effectLst/>
                <a:uLnTx/>
                <a:uFillTx/>
                <a:latin typeface="Arial"/>
                <a:ea typeface="+mn-ea"/>
                <a:cs typeface="Arial"/>
              </a:rPr>
              <a:t>Employees counseled by one of the ISSMs for cybersecurity violations will be mandated to re-take the “Cyber Security Awareness Challenge training” within 10 days of the initial incident report. </a:t>
            </a:r>
            <a:r>
              <a:rPr kumimoji="0" sz="1800" b="0" i="0" u="none" strike="noStrike" kern="1200" cap="none" spc="-35" normalizeH="0" baseline="0" noProof="0" dirty="0">
                <a:ln>
                  <a:noFill/>
                </a:ln>
                <a:solidFill>
                  <a:srgbClr val="1F497D">
                    <a:lumMod val="50000"/>
                  </a:srgbClr>
                </a:solidFill>
                <a:effectLst/>
                <a:uLnTx/>
                <a:uFillTx/>
                <a:latin typeface="Arial"/>
                <a:ea typeface="+mn-ea"/>
                <a:cs typeface="Arial"/>
              </a:rPr>
              <a:t>	</a:t>
            </a:r>
            <a:endParaRPr kumimoji="0" lang="en-US" sz="1800" b="0" i="0" u="none" strike="noStrike" kern="1200" cap="none" spc="-35" normalizeH="0" baseline="0" noProof="0" dirty="0">
              <a:ln>
                <a:noFill/>
              </a:ln>
              <a:solidFill>
                <a:srgbClr val="1F497D">
                  <a:lumMod val="50000"/>
                </a:srgbClr>
              </a:solidFill>
              <a:effectLst/>
              <a:uLnTx/>
              <a:uFillTx/>
              <a:latin typeface="Arial"/>
              <a:ea typeface="+mn-ea"/>
              <a:cs typeface="Arial"/>
            </a:endParaRPr>
          </a:p>
          <a:p>
            <a:pPr marL="355600" marR="25400" lvl="1" indent="-342900" algn="l" defTabSz="914400" rtl="0" eaLnBrk="1" fontAlgn="auto" latinLnBrk="0" hangingPunct="1">
              <a:lnSpc>
                <a:spcPct val="100000"/>
              </a:lnSpc>
              <a:spcBef>
                <a:spcPts val="430"/>
              </a:spcBef>
              <a:spcAft>
                <a:spcPts val="0"/>
              </a:spcAft>
              <a:buClrTx/>
              <a:buSzTx/>
              <a:buFontTx/>
              <a:buChar char="•"/>
              <a:tabLst>
                <a:tab pos="354965" algn="l"/>
                <a:tab pos="355600" algn="l"/>
              </a:tabLst>
              <a:defRPr/>
            </a:pPr>
            <a:r>
              <a:rPr kumimoji="0" sz="1800" b="0" i="0" u="none" strike="noStrike" kern="1200" cap="none" spc="-35" normalizeH="0" baseline="0" noProof="0" dirty="0">
                <a:ln>
                  <a:noFill/>
                </a:ln>
                <a:solidFill>
                  <a:srgbClr val="001739"/>
                </a:solidFill>
                <a:effectLst/>
                <a:uLnTx/>
                <a:uFillTx/>
                <a:latin typeface="Arial"/>
                <a:ea typeface="+mn-ea"/>
                <a:cs typeface="Arial"/>
              </a:rPr>
              <a:t>Failure to comply with the mandated training will result in the employees account being disabled until certificate of </a:t>
            </a:r>
            <a:r>
              <a:rPr kumimoji="0" lang="en-US" sz="1800" b="0" i="0" u="none" strike="noStrike" kern="1200" cap="none" spc="-35" normalizeH="0" baseline="0" noProof="0" dirty="0">
                <a:ln>
                  <a:noFill/>
                </a:ln>
                <a:solidFill>
                  <a:srgbClr val="001739"/>
                </a:solidFill>
                <a:effectLst/>
                <a:uLnTx/>
                <a:uFillTx/>
                <a:latin typeface="Arial"/>
                <a:ea typeface="+mn-ea"/>
                <a:cs typeface="Arial"/>
              </a:rPr>
              <a:t>completion </a:t>
            </a:r>
            <a:r>
              <a:rPr kumimoji="0" sz="1800" b="0" i="0" u="none" strike="noStrike" kern="1200" cap="none" spc="-35" normalizeH="0" baseline="0" noProof="0" dirty="0">
                <a:ln>
                  <a:noFill/>
                </a:ln>
                <a:solidFill>
                  <a:srgbClr val="001739"/>
                </a:solidFill>
                <a:effectLst/>
                <a:uLnTx/>
                <a:uFillTx/>
                <a:latin typeface="Arial"/>
                <a:ea typeface="+mn-ea"/>
                <a:cs typeface="Arial"/>
              </a:rPr>
              <a:t>is received by one of the</a:t>
            </a:r>
            <a:r>
              <a:rPr kumimoji="0" lang="en-US" sz="1800" b="0" i="0" u="none" strike="noStrike" kern="1200" cap="none" spc="-35" normalizeH="0" baseline="0" noProof="0" dirty="0">
                <a:ln>
                  <a:noFill/>
                </a:ln>
                <a:solidFill>
                  <a:srgbClr val="001739"/>
                </a:solidFill>
                <a:effectLst/>
                <a:uLnTx/>
                <a:uFillTx/>
                <a:latin typeface="Arial"/>
                <a:ea typeface="+mn-ea"/>
                <a:cs typeface="Arial"/>
              </a:rPr>
              <a:t> </a:t>
            </a:r>
            <a:r>
              <a:rPr kumimoji="0" sz="1800" b="0" i="0" u="none" strike="noStrike" kern="1200" cap="none" spc="-35" normalizeH="0" baseline="0" noProof="0" dirty="0">
                <a:ln>
                  <a:noFill/>
                </a:ln>
                <a:solidFill>
                  <a:srgbClr val="001739"/>
                </a:solidFill>
                <a:effectLst/>
                <a:uLnTx/>
                <a:uFillTx/>
                <a:latin typeface="Arial"/>
                <a:ea typeface="+mn-ea"/>
                <a:cs typeface="Arial"/>
              </a:rPr>
              <a:t> </a:t>
            </a:r>
            <a:r>
              <a:rPr kumimoji="0" lang="en-US" sz="1800" b="0" i="0" u="none" strike="noStrike" kern="1200" cap="none" spc="-35" normalizeH="0" baseline="0" noProof="0" dirty="0">
                <a:ln>
                  <a:noFill/>
                </a:ln>
                <a:solidFill>
                  <a:srgbClr val="001739"/>
                </a:solidFill>
                <a:effectLst/>
                <a:uLnTx/>
                <a:uFillTx/>
                <a:latin typeface="Arial"/>
                <a:ea typeface="+mn-ea"/>
                <a:cs typeface="Arial"/>
              </a:rPr>
              <a:t>ISSMs</a:t>
            </a:r>
            <a:r>
              <a:rPr kumimoji="0" sz="1800" b="0" i="0" u="none" strike="noStrike" kern="1200" cap="none" spc="-35" normalizeH="0" baseline="0" noProof="0" dirty="0">
                <a:ln>
                  <a:noFill/>
                </a:ln>
                <a:solidFill>
                  <a:srgbClr val="001739"/>
                </a:solidFill>
                <a:effectLst/>
                <a:uLnTx/>
                <a:uFillTx/>
                <a:latin typeface="Arial"/>
                <a:ea typeface="+mn-ea"/>
                <a:cs typeface="Arial"/>
              </a:rPr>
              <a:t>.</a:t>
            </a:r>
          </a:p>
        </p:txBody>
      </p:sp>
      <p:sp>
        <p:nvSpPr>
          <p:cNvPr id="4" name="object 4"/>
          <p:cNvSpPr txBox="1"/>
          <p:nvPr/>
        </p:nvSpPr>
        <p:spPr>
          <a:xfrm>
            <a:off x="8599678" y="6357029"/>
            <a:ext cx="165735" cy="153888"/>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fld id="{B316D1E6-0734-493C-84FC-27413FAD9E73}" type="slidenum">
              <a:rPr kumimoji="0" lang="en-US" sz="1000" b="0" i="0" u="none" strike="noStrike" kern="1200" cap="none" spc="0" normalizeH="0" baseline="0" noProof="0">
                <a:ln>
                  <a:noFill/>
                </a:ln>
                <a:solidFill>
                  <a:prstClr val="black"/>
                </a:solidFill>
                <a:effectLst/>
                <a:uLnTx/>
                <a:uFillTx/>
                <a:latin typeface="Arial"/>
                <a:ea typeface="+mn-ea"/>
                <a:cs typeface="Arial"/>
              </a:rPr>
              <a:pPr marL="12700" marR="0" lvl="0" indent="0" algn="l" defTabSz="914400" rtl="0" eaLnBrk="1" fontAlgn="auto" latinLnBrk="0" hangingPunct="1">
                <a:lnSpc>
                  <a:spcPct val="100000"/>
                </a:lnSpc>
                <a:spcBef>
                  <a:spcPts val="0"/>
                </a:spcBef>
                <a:spcAft>
                  <a:spcPts val="0"/>
                </a:spcAft>
                <a:buClrTx/>
                <a:buSzTx/>
                <a:buFontTx/>
                <a:buNone/>
                <a:tabLst/>
                <a:defRPr/>
              </a:pPr>
              <a:t>18</a:t>
            </a:fld>
            <a:endParaRPr kumimoji="0" sz="10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object 3"/>
          <p:cNvSpPr txBox="1">
            <a:spLocks noGrp="1"/>
          </p:cNvSpPr>
          <p:nvPr>
            <p:ph type="title"/>
          </p:nvPr>
        </p:nvSpPr>
        <p:spPr>
          <a:xfrm>
            <a:off x="1676400" y="228600"/>
            <a:ext cx="7147572" cy="430887"/>
          </a:xfrm>
          <a:prstGeom prst="rect">
            <a:avLst/>
          </a:prstGeom>
        </p:spPr>
        <p:txBody>
          <a:bodyPr vert="horz" wrap="square" lIns="0" tIns="0" rIns="0" bIns="0" rtlCol="0">
            <a:spAutoFit/>
          </a:bodyPr>
          <a:lstStyle/>
          <a:p>
            <a:pPr marL="12700">
              <a:lnSpc>
                <a:spcPct val="100000"/>
              </a:lnSpc>
            </a:pPr>
            <a:r>
              <a:rPr dirty="0">
                <a:solidFill>
                  <a:srgbClr val="001739"/>
                </a:solidFill>
                <a:latin typeface="Times New Roman"/>
                <a:cs typeface="Times New Roman"/>
              </a:rPr>
              <a:t>Acceptable Use</a:t>
            </a:r>
            <a:r>
              <a:rPr lang="en-US" dirty="0">
                <a:solidFill>
                  <a:srgbClr val="001739"/>
                </a:solidFill>
                <a:latin typeface="Times New Roman"/>
                <a:cs typeface="Times New Roman"/>
              </a:rPr>
              <a:t> (non-compliance)</a:t>
            </a:r>
            <a:endParaRPr dirty="0">
              <a:latin typeface="Times New Roman"/>
              <a:cs typeface="Times New Roman"/>
            </a:endParaRPr>
          </a:p>
        </p:txBody>
      </p:sp>
    </p:spTree>
    <p:extLst>
      <p:ext uri="{BB962C8B-B14F-4D97-AF65-F5344CB8AC3E}">
        <p14:creationId xmlns:p14="http://schemas.microsoft.com/office/powerpoint/2010/main" val="231939938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All DoD Employees May:</a:t>
            </a:r>
          </a:p>
          <a:p>
            <a:pPr marL="257175" indent="-257175">
              <a:buFont typeface="Arial" panose="020B0604020202020204" pitchFamily="34" charset="0"/>
              <a:buChar char="•"/>
            </a:pPr>
            <a:r>
              <a:rPr lang="en-US" b="0" dirty="0" smtClean="0"/>
              <a:t>Place </a:t>
            </a:r>
            <a:r>
              <a:rPr lang="en-US" b="0" dirty="0"/>
              <a:t>a campaign sign in their </a:t>
            </a:r>
            <a:r>
              <a:rPr lang="en-US" b="0" dirty="0" smtClean="0"/>
              <a:t>yard;</a:t>
            </a:r>
            <a:endParaRPr lang="en-US" b="0" dirty="0"/>
          </a:p>
          <a:p>
            <a:pPr marL="257175" indent="-257175">
              <a:buFont typeface="Arial" panose="020B0604020202020204" pitchFamily="34" charset="0"/>
              <a:buChar char="•"/>
            </a:pPr>
            <a:r>
              <a:rPr lang="en-US" b="0" dirty="0"/>
              <a:t>Place </a:t>
            </a:r>
            <a:r>
              <a:rPr lang="en-US" b="0" u="sng" dirty="0" smtClean="0"/>
              <a:t>A</a:t>
            </a:r>
            <a:r>
              <a:rPr lang="en-US" b="0" dirty="0" smtClean="0"/>
              <a:t> campaign </a:t>
            </a:r>
            <a:r>
              <a:rPr lang="en-US" b="0" dirty="0"/>
              <a:t>bumper sticker on their personal </a:t>
            </a:r>
            <a:r>
              <a:rPr lang="en-US" b="0" dirty="0" smtClean="0"/>
              <a:t>car;</a:t>
            </a:r>
          </a:p>
          <a:p>
            <a:pPr marL="257175" indent="-257175">
              <a:buFont typeface="Arial" panose="020B0604020202020204" pitchFamily="34" charset="0"/>
              <a:buChar char="•"/>
            </a:pPr>
            <a:r>
              <a:rPr lang="en-US" b="0" u="sng" dirty="0" smtClean="0"/>
              <a:t>Make</a:t>
            </a:r>
            <a:r>
              <a:rPr lang="en-US" b="0" dirty="0" smtClean="0"/>
              <a:t> </a:t>
            </a:r>
            <a:r>
              <a:rPr lang="en-US" b="0" dirty="0"/>
              <a:t>financial contributions to political parties or candidates running for partisan political </a:t>
            </a:r>
            <a:r>
              <a:rPr lang="en-US" b="0" dirty="0" smtClean="0"/>
              <a:t>office;</a:t>
            </a:r>
          </a:p>
          <a:p>
            <a:pPr marL="257175" indent="-257175">
              <a:buFont typeface="Arial" panose="020B0604020202020204" pitchFamily="34" charset="0"/>
              <a:buChar char="•"/>
            </a:pPr>
            <a:r>
              <a:rPr lang="en-US" b="0" dirty="0" smtClean="0"/>
              <a:t>Express </a:t>
            </a:r>
            <a:r>
              <a:rPr lang="en-US" b="0" u="sng" dirty="0"/>
              <a:t>personal opinions </a:t>
            </a:r>
            <a:r>
              <a:rPr lang="en-US" b="0" dirty="0"/>
              <a:t>on candidates and issues</a:t>
            </a:r>
          </a:p>
          <a:p>
            <a:pPr marL="257175" indent="-257175">
              <a:buFont typeface="Arial" panose="020B0604020202020204" pitchFamily="34" charset="0"/>
              <a:buChar char="•"/>
            </a:pPr>
            <a:r>
              <a:rPr lang="en-US" b="0" dirty="0" smtClean="0"/>
              <a:t>Attend </a:t>
            </a:r>
            <a:r>
              <a:rPr lang="en-US" b="0" dirty="0"/>
              <a:t>political events</a:t>
            </a:r>
          </a:p>
          <a:p>
            <a:pPr marL="257175" indent="-257175">
              <a:buFont typeface="Arial" panose="020B0604020202020204" pitchFamily="34" charset="0"/>
              <a:buChar char="•"/>
            </a:pPr>
            <a:r>
              <a:rPr lang="en-US" b="0" dirty="0" smtClean="0"/>
              <a:t>Participate </a:t>
            </a:r>
            <a:r>
              <a:rPr lang="en-US" b="0" dirty="0"/>
              <a:t>in nonpartisan elections</a:t>
            </a:r>
          </a:p>
          <a:p>
            <a:pPr marL="257175" indent="-257175">
              <a:buFont typeface="Arial" panose="020B0604020202020204" pitchFamily="34" charset="0"/>
              <a:buChar char="•"/>
            </a:pPr>
            <a:r>
              <a:rPr lang="en-US" b="0" dirty="0" smtClean="0"/>
              <a:t>Follow</a:t>
            </a:r>
            <a:r>
              <a:rPr lang="en-US" b="0" dirty="0"/>
              <a:t>, like, or comment on the social media pages of a candidate for partisan office, a political party, or a partisan group</a:t>
            </a:r>
          </a:p>
        </p:txBody>
      </p:sp>
      <p:sp>
        <p:nvSpPr>
          <p:cNvPr id="3" name="Title 2"/>
          <p:cNvSpPr>
            <a:spLocks noGrp="1"/>
          </p:cNvSpPr>
          <p:nvPr>
            <p:ph type="title"/>
          </p:nvPr>
        </p:nvSpPr>
        <p:spPr/>
        <p:txBody>
          <a:bodyPr/>
          <a:lstStyle/>
          <a:p>
            <a:r>
              <a:rPr lang="en-US" dirty="0" smtClean="0"/>
              <a:t>Hatch Act (Continued)</a:t>
            </a:r>
            <a:endParaRPr lang="en-US" dirty="0"/>
          </a:p>
        </p:txBody>
      </p:sp>
      <p:pic>
        <p:nvPicPr>
          <p:cNvPr id="4" name="Picture 3"/>
          <p:cNvPicPr>
            <a:picLocks noChangeAspect="1"/>
          </p:cNvPicPr>
          <p:nvPr/>
        </p:nvPicPr>
        <p:blipFill>
          <a:blip r:embed="rId3"/>
          <a:stretch>
            <a:fillRect/>
          </a:stretch>
        </p:blipFill>
        <p:spPr>
          <a:xfrm>
            <a:off x="6522823" y="1784280"/>
            <a:ext cx="1299004" cy="1299004"/>
          </a:xfrm>
          <a:prstGeom prst="rect">
            <a:avLst/>
          </a:prstGeom>
        </p:spPr>
      </p:pic>
      <p:sp>
        <p:nvSpPr>
          <p:cNvPr id="5" name="Slide Number Placeholder 4"/>
          <p:cNvSpPr>
            <a:spLocks noGrp="1"/>
          </p:cNvSpPr>
          <p:nvPr>
            <p:ph type="sldNum" sz="quarter" idx="4294967295"/>
          </p:nvPr>
        </p:nvSpPr>
        <p:spPr/>
        <p:txBody>
          <a:bodyPr/>
          <a:lstStyle/>
          <a:p>
            <a:pPr defTabSz="685800" eaLnBrk="1" fontAlgn="auto" hangingPunct="1">
              <a:spcBef>
                <a:spcPts val="0"/>
              </a:spcBef>
              <a:spcAft>
                <a:spcPts val="0"/>
              </a:spcAft>
              <a:defRPr/>
            </a:pPr>
            <a:r>
              <a:rPr lang="en-US" altLang="en-US" sz="1350" dirty="0">
                <a:solidFill>
                  <a:prstClr val="black"/>
                </a:solidFill>
                <a:latin typeface="Calibri"/>
                <a:cs typeface="+mn-cs"/>
              </a:rPr>
              <a:t>	</a:t>
            </a:r>
          </a:p>
        </p:txBody>
      </p:sp>
      <p:sp>
        <p:nvSpPr>
          <p:cNvPr id="6" name="Rectangle 5"/>
          <p:cNvSpPr/>
          <p:nvPr/>
        </p:nvSpPr>
        <p:spPr>
          <a:xfrm>
            <a:off x="7413784" y="5549920"/>
            <a:ext cx="389850" cy="300082"/>
          </a:xfrm>
          <a:prstGeom prst="rect">
            <a:avLst/>
          </a:prstGeom>
        </p:spPr>
        <p:txBody>
          <a:bodyPr wrap="none">
            <a:spAutoFit/>
          </a:bodyPr>
          <a:lstStyle/>
          <a:p>
            <a:pPr defTabSz="685800" eaLnBrk="1" fontAlgn="auto" hangingPunct="1">
              <a:spcBef>
                <a:spcPts val="0"/>
              </a:spcBef>
              <a:spcAft>
                <a:spcPts val="0"/>
              </a:spcAft>
              <a:defRPr/>
            </a:pPr>
            <a:fld id="{3A12FE22-A753-47E7-B0AA-F8E1626A05FF}" type="slidenum">
              <a:rPr lang="en-US" altLang="en-US" sz="1350">
                <a:solidFill>
                  <a:prstClr val="black"/>
                </a:solidFill>
                <a:latin typeface="Calibri"/>
                <a:cs typeface="+mn-cs"/>
              </a:rPr>
              <a:pPr defTabSz="685800" eaLnBrk="1" fontAlgn="auto" hangingPunct="1">
                <a:spcBef>
                  <a:spcPts val="0"/>
                </a:spcBef>
                <a:spcAft>
                  <a:spcPts val="0"/>
                </a:spcAft>
                <a:defRPr/>
              </a:pPr>
              <a:t>180</a:t>
            </a:fld>
            <a:endParaRPr lang="en-US" altLang="en-US" sz="1350" dirty="0">
              <a:solidFill>
                <a:prstClr val="black"/>
              </a:solidFill>
              <a:latin typeface="Calibri"/>
              <a:cs typeface="+mn-cs"/>
            </a:endParaRPr>
          </a:p>
        </p:txBody>
      </p:sp>
    </p:spTree>
    <p:extLst>
      <p:ext uri="{BB962C8B-B14F-4D97-AF65-F5344CB8AC3E}">
        <p14:creationId xmlns:p14="http://schemas.microsoft.com/office/powerpoint/2010/main" val="150125095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All DoD Employees </a:t>
            </a:r>
            <a:r>
              <a:rPr lang="en-US" u="sng" dirty="0" smtClean="0"/>
              <a:t>MAY NOT </a:t>
            </a:r>
            <a:r>
              <a:rPr lang="en-US" dirty="0" smtClean="0"/>
              <a:t>:</a:t>
            </a:r>
            <a:endParaRPr lang="en-US" dirty="0"/>
          </a:p>
          <a:p>
            <a:pPr marL="257175" indent="-257175">
              <a:spcAft>
                <a:spcPts val="450"/>
              </a:spcAft>
              <a:buFont typeface="Arial" panose="020B0604020202020204" pitchFamily="34" charset="0"/>
              <a:buChar char="•"/>
            </a:pPr>
            <a:r>
              <a:rPr lang="en-US" b="0" dirty="0"/>
              <a:t>H</a:t>
            </a:r>
            <a:r>
              <a:rPr lang="en-US" b="0" dirty="0" smtClean="0"/>
              <a:t>ost </a:t>
            </a:r>
            <a:r>
              <a:rPr lang="en-US" b="0" dirty="0"/>
              <a:t>or serve as the POC for a </a:t>
            </a:r>
            <a:r>
              <a:rPr lang="en-US" b="0" dirty="0" smtClean="0"/>
              <a:t>fundraiser</a:t>
            </a:r>
            <a:endParaRPr lang="en-US" b="0" dirty="0"/>
          </a:p>
          <a:p>
            <a:pPr marL="257175" indent="-257175">
              <a:spcAft>
                <a:spcPts val="450"/>
              </a:spcAft>
              <a:buFont typeface="Arial" panose="020B0604020202020204" pitchFamily="34" charset="0"/>
              <a:buChar char="•"/>
            </a:pPr>
            <a:r>
              <a:rPr lang="en-US" b="0" dirty="0"/>
              <a:t>A</a:t>
            </a:r>
            <a:r>
              <a:rPr lang="en-US" b="0" dirty="0" smtClean="0"/>
              <a:t>sk </a:t>
            </a:r>
            <a:r>
              <a:rPr lang="en-US" b="0" dirty="0"/>
              <a:t>for donations by mail, email, or social media</a:t>
            </a:r>
          </a:p>
          <a:p>
            <a:pPr marL="257175" indent="-257175">
              <a:spcAft>
                <a:spcPts val="450"/>
              </a:spcAft>
              <a:buFont typeface="Arial" panose="020B0604020202020204" pitchFamily="34" charset="0"/>
              <a:buChar char="•"/>
            </a:pPr>
            <a:r>
              <a:rPr lang="en-US" b="0" dirty="0"/>
              <a:t>I</a:t>
            </a:r>
            <a:r>
              <a:rPr lang="en-US" b="0" dirty="0" smtClean="0"/>
              <a:t>nvite </a:t>
            </a:r>
            <a:r>
              <a:rPr lang="en-US" b="0" dirty="0"/>
              <a:t>others to a fundraising event</a:t>
            </a:r>
          </a:p>
          <a:p>
            <a:pPr marL="257175" indent="-257175">
              <a:spcAft>
                <a:spcPts val="450"/>
              </a:spcAft>
              <a:buFont typeface="Arial" panose="020B0604020202020204" pitchFamily="34" charset="0"/>
              <a:buChar char="•"/>
            </a:pPr>
            <a:r>
              <a:rPr lang="en-US" b="0" dirty="0" smtClean="0"/>
              <a:t>Solicit </a:t>
            </a:r>
            <a:r>
              <a:rPr lang="en-US" b="0" dirty="0"/>
              <a:t>through a phone </a:t>
            </a:r>
            <a:r>
              <a:rPr lang="en-US" b="0" dirty="0" smtClean="0"/>
              <a:t>bank</a:t>
            </a:r>
          </a:p>
          <a:p>
            <a:pPr marL="257175" indent="-257175">
              <a:spcAft>
                <a:spcPts val="450"/>
              </a:spcAft>
              <a:buFont typeface="Arial" panose="020B0604020202020204" pitchFamily="34" charset="0"/>
              <a:buChar char="•"/>
            </a:pPr>
            <a:r>
              <a:rPr lang="en-US" b="0" dirty="0"/>
              <a:t>S</a:t>
            </a:r>
            <a:r>
              <a:rPr lang="en-US" b="0" dirty="0" smtClean="0"/>
              <a:t>hare </a:t>
            </a:r>
            <a:r>
              <a:rPr lang="en-US" b="0" dirty="0"/>
              <a:t>or like a fundraising post on social </a:t>
            </a:r>
            <a:r>
              <a:rPr lang="en-US" b="0" dirty="0" smtClean="0"/>
              <a:t>media</a:t>
            </a:r>
          </a:p>
          <a:p>
            <a:pPr marL="257175" indent="-257175">
              <a:buFont typeface="Arial" panose="020B0604020202020204" pitchFamily="34" charset="0"/>
              <a:buChar char="•"/>
            </a:pPr>
            <a:r>
              <a:rPr lang="en-US" b="0" dirty="0" smtClean="0"/>
              <a:t>Run for public office in a partisan election</a:t>
            </a:r>
          </a:p>
          <a:p>
            <a:pPr marL="257175" indent="-257175">
              <a:buFont typeface="Arial" panose="020B0604020202020204" pitchFamily="34" charset="0"/>
              <a:buChar char="•"/>
            </a:pPr>
            <a:r>
              <a:rPr lang="en-US" b="0" dirty="0" smtClean="0"/>
              <a:t>Use Agency resources or non-public information to engage in political activity</a:t>
            </a:r>
            <a:endParaRPr lang="en-US" b="0" dirty="0"/>
          </a:p>
        </p:txBody>
      </p:sp>
      <p:sp>
        <p:nvSpPr>
          <p:cNvPr id="3" name="Title 2"/>
          <p:cNvSpPr>
            <a:spLocks noGrp="1"/>
          </p:cNvSpPr>
          <p:nvPr>
            <p:ph type="title"/>
          </p:nvPr>
        </p:nvSpPr>
        <p:spPr/>
        <p:txBody>
          <a:bodyPr/>
          <a:lstStyle/>
          <a:p>
            <a:r>
              <a:rPr lang="en-US" dirty="0" smtClean="0"/>
              <a:t>Hatch Act (Continued)</a:t>
            </a:r>
            <a:endParaRPr lang="en-US" dirty="0"/>
          </a:p>
        </p:txBody>
      </p:sp>
      <p:pic>
        <p:nvPicPr>
          <p:cNvPr id="4" name="Picture 3"/>
          <p:cNvPicPr>
            <a:picLocks noChangeAspect="1"/>
          </p:cNvPicPr>
          <p:nvPr/>
        </p:nvPicPr>
        <p:blipFill>
          <a:blip r:embed="rId3"/>
          <a:stretch>
            <a:fillRect/>
          </a:stretch>
        </p:blipFill>
        <p:spPr>
          <a:xfrm>
            <a:off x="6622739" y="2375103"/>
            <a:ext cx="1607344" cy="1607344"/>
          </a:xfrm>
          <a:prstGeom prst="rect">
            <a:avLst/>
          </a:prstGeom>
        </p:spPr>
      </p:pic>
      <p:sp>
        <p:nvSpPr>
          <p:cNvPr id="5" name="Slide Number Placeholder 4"/>
          <p:cNvSpPr>
            <a:spLocks noGrp="1"/>
          </p:cNvSpPr>
          <p:nvPr>
            <p:ph type="sldNum" sz="quarter" idx="4294967295"/>
          </p:nvPr>
        </p:nvSpPr>
        <p:spPr>
          <a:xfrm>
            <a:off x="3371336" y="5820967"/>
            <a:ext cx="5486400" cy="176213"/>
          </a:xfrm>
        </p:spPr>
        <p:txBody>
          <a:bodyPr/>
          <a:lstStyle/>
          <a:p>
            <a:pPr defTabSz="685800" eaLnBrk="1" fontAlgn="auto" hangingPunct="1">
              <a:spcBef>
                <a:spcPts val="0"/>
              </a:spcBef>
              <a:spcAft>
                <a:spcPts val="0"/>
              </a:spcAft>
              <a:defRPr/>
            </a:pPr>
            <a:endParaRPr lang="en-US" altLang="en-US" sz="1350" dirty="0">
              <a:solidFill>
                <a:prstClr val="black"/>
              </a:solidFill>
              <a:latin typeface="Calibri"/>
              <a:cs typeface="+mn-cs"/>
            </a:endParaRPr>
          </a:p>
        </p:txBody>
      </p:sp>
      <p:sp>
        <p:nvSpPr>
          <p:cNvPr id="6" name="Rectangle 5"/>
          <p:cNvSpPr/>
          <p:nvPr/>
        </p:nvSpPr>
        <p:spPr>
          <a:xfrm>
            <a:off x="7432030" y="5463391"/>
            <a:ext cx="389850" cy="300082"/>
          </a:xfrm>
          <a:prstGeom prst="rect">
            <a:avLst/>
          </a:prstGeom>
        </p:spPr>
        <p:txBody>
          <a:bodyPr wrap="none">
            <a:spAutoFit/>
          </a:bodyPr>
          <a:lstStyle/>
          <a:p>
            <a:pPr defTabSz="685800" eaLnBrk="1" fontAlgn="auto" hangingPunct="1">
              <a:spcBef>
                <a:spcPts val="0"/>
              </a:spcBef>
              <a:spcAft>
                <a:spcPts val="0"/>
              </a:spcAft>
            </a:pPr>
            <a:fld id="{3A12FE22-A753-47E7-B0AA-F8E1626A05FF}" type="slidenum">
              <a:rPr lang="en-US" altLang="en-US" sz="1350">
                <a:solidFill>
                  <a:prstClr val="black"/>
                </a:solidFill>
                <a:latin typeface="Calibri"/>
                <a:cs typeface="+mn-cs"/>
              </a:rPr>
              <a:pPr defTabSz="685800" eaLnBrk="1" fontAlgn="auto" hangingPunct="1">
                <a:spcBef>
                  <a:spcPts val="0"/>
                </a:spcBef>
                <a:spcAft>
                  <a:spcPts val="0"/>
                </a:spcAft>
              </a:pPr>
              <a:t>181</a:t>
            </a:fld>
            <a:endParaRPr lang="en-US" sz="1350" dirty="0">
              <a:solidFill>
                <a:prstClr val="black"/>
              </a:solidFill>
              <a:latin typeface="Calibri"/>
              <a:cs typeface="+mn-cs"/>
            </a:endParaRPr>
          </a:p>
        </p:txBody>
      </p:sp>
    </p:spTree>
    <p:extLst>
      <p:ext uri="{BB962C8B-B14F-4D97-AF65-F5344CB8AC3E}">
        <p14:creationId xmlns:p14="http://schemas.microsoft.com/office/powerpoint/2010/main" val="257224026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Hatch Act (Continued)</a:t>
            </a:r>
            <a:endParaRPr lang="en-US" dirty="0"/>
          </a:p>
        </p:txBody>
      </p:sp>
      <p:pic>
        <p:nvPicPr>
          <p:cNvPr id="6" name="Content Placeholder 5"/>
          <p:cNvPicPr>
            <a:picLocks noGrp="1" noChangeAspect="1"/>
          </p:cNvPicPr>
          <p:nvPr>
            <p:ph idx="1"/>
          </p:nvPr>
        </p:nvPicPr>
        <p:blipFill>
          <a:blip r:embed="rId3"/>
          <a:stretch>
            <a:fillRect/>
          </a:stretch>
        </p:blipFill>
        <p:spPr>
          <a:xfrm>
            <a:off x="1093573" y="2937989"/>
            <a:ext cx="2873930" cy="1915485"/>
          </a:xfrm>
          <a:prstGeom prst="rect">
            <a:avLst/>
          </a:prstGeom>
        </p:spPr>
      </p:pic>
      <p:pic>
        <p:nvPicPr>
          <p:cNvPr id="7" name="Picture 6"/>
          <p:cNvPicPr>
            <a:picLocks noChangeAspect="1"/>
          </p:cNvPicPr>
          <p:nvPr/>
        </p:nvPicPr>
        <p:blipFill>
          <a:blip r:embed="rId4"/>
          <a:stretch>
            <a:fillRect/>
          </a:stretch>
        </p:blipFill>
        <p:spPr>
          <a:xfrm>
            <a:off x="5430796" y="2871827"/>
            <a:ext cx="2733932" cy="2047810"/>
          </a:xfrm>
          <a:prstGeom prst="rect">
            <a:avLst/>
          </a:prstGeom>
        </p:spPr>
      </p:pic>
      <p:sp>
        <p:nvSpPr>
          <p:cNvPr id="8" name="TextBox 7"/>
          <p:cNvSpPr txBox="1"/>
          <p:nvPr/>
        </p:nvSpPr>
        <p:spPr>
          <a:xfrm>
            <a:off x="4374292" y="3785801"/>
            <a:ext cx="787744" cy="369332"/>
          </a:xfrm>
          <a:prstGeom prst="rect">
            <a:avLst/>
          </a:prstGeom>
          <a:noFill/>
        </p:spPr>
        <p:txBody>
          <a:bodyPr wrap="square" rtlCol="0">
            <a:spAutoFit/>
          </a:bodyPr>
          <a:lstStyle/>
          <a:p>
            <a:pPr defTabSz="685800" eaLnBrk="1" fontAlgn="auto" hangingPunct="1">
              <a:spcBef>
                <a:spcPts val="0"/>
              </a:spcBef>
              <a:spcAft>
                <a:spcPts val="0"/>
              </a:spcAft>
            </a:pPr>
            <a:r>
              <a:rPr lang="en-US" b="1" dirty="0">
                <a:solidFill>
                  <a:prstClr val="black"/>
                </a:solidFill>
                <a:latin typeface="Calibri"/>
                <a:cs typeface="+mn-cs"/>
              </a:rPr>
              <a:t>Or</a:t>
            </a:r>
          </a:p>
        </p:txBody>
      </p:sp>
      <p:sp>
        <p:nvSpPr>
          <p:cNvPr id="9" name="TextBox 8"/>
          <p:cNvSpPr txBox="1"/>
          <p:nvPr/>
        </p:nvSpPr>
        <p:spPr>
          <a:xfrm>
            <a:off x="620927" y="2182512"/>
            <a:ext cx="5097162" cy="369332"/>
          </a:xfrm>
          <a:prstGeom prst="rect">
            <a:avLst/>
          </a:prstGeom>
          <a:noFill/>
        </p:spPr>
        <p:txBody>
          <a:bodyPr wrap="square" rtlCol="0">
            <a:spAutoFit/>
          </a:bodyPr>
          <a:lstStyle/>
          <a:p>
            <a:pPr defTabSz="685800" eaLnBrk="1" fontAlgn="auto" hangingPunct="1">
              <a:spcBef>
                <a:spcPts val="0"/>
              </a:spcBef>
              <a:spcAft>
                <a:spcPts val="0"/>
              </a:spcAft>
            </a:pPr>
            <a:r>
              <a:rPr lang="en-US" b="1" dirty="0">
                <a:solidFill>
                  <a:prstClr val="black"/>
                </a:solidFill>
                <a:latin typeface="Calibri"/>
                <a:cs typeface="+mn-cs"/>
              </a:rPr>
              <a:t>Which one is appropriate?</a:t>
            </a:r>
          </a:p>
        </p:txBody>
      </p:sp>
      <p:sp>
        <p:nvSpPr>
          <p:cNvPr id="10" name="Slide Number Placeholder 9"/>
          <p:cNvSpPr>
            <a:spLocks noGrp="1"/>
          </p:cNvSpPr>
          <p:nvPr>
            <p:ph type="sldNum" sz="quarter" idx="4294967295"/>
          </p:nvPr>
        </p:nvSpPr>
        <p:spPr/>
        <p:txBody>
          <a:bodyPr/>
          <a:lstStyle/>
          <a:p>
            <a:pPr defTabSz="685800" eaLnBrk="1" fontAlgn="auto" hangingPunct="1">
              <a:spcBef>
                <a:spcPts val="0"/>
              </a:spcBef>
              <a:spcAft>
                <a:spcPts val="0"/>
              </a:spcAft>
              <a:defRPr/>
            </a:pPr>
            <a:r>
              <a:rPr lang="en-US" altLang="en-US" sz="1350" dirty="0">
                <a:solidFill>
                  <a:prstClr val="black"/>
                </a:solidFill>
                <a:latin typeface="Calibri"/>
                <a:cs typeface="+mn-cs"/>
              </a:rPr>
              <a:t>	</a:t>
            </a:r>
          </a:p>
        </p:txBody>
      </p:sp>
      <p:sp>
        <p:nvSpPr>
          <p:cNvPr id="11" name="Rectangle 10"/>
          <p:cNvSpPr/>
          <p:nvPr/>
        </p:nvSpPr>
        <p:spPr>
          <a:xfrm>
            <a:off x="7460734" y="5549920"/>
            <a:ext cx="389850" cy="300082"/>
          </a:xfrm>
          <a:prstGeom prst="rect">
            <a:avLst/>
          </a:prstGeom>
        </p:spPr>
        <p:txBody>
          <a:bodyPr wrap="none">
            <a:spAutoFit/>
          </a:bodyPr>
          <a:lstStyle/>
          <a:p>
            <a:pPr defTabSz="685800" eaLnBrk="1" fontAlgn="auto" hangingPunct="1">
              <a:spcBef>
                <a:spcPts val="0"/>
              </a:spcBef>
              <a:spcAft>
                <a:spcPts val="0"/>
              </a:spcAft>
            </a:pPr>
            <a:fld id="{3A12FE22-A753-47E7-B0AA-F8E1626A05FF}" type="slidenum">
              <a:rPr lang="en-US" altLang="en-US" sz="1350">
                <a:solidFill>
                  <a:prstClr val="black"/>
                </a:solidFill>
                <a:latin typeface="Calibri"/>
                <a:cs typeface="+mn-cs"/>
              </a:rPr>
              <a:pPr defTabSz="685800" eaLnBrk="1" fontAlgn="auto" hangingPunct="1">
                <a:spcBef>
                  <a:spcPts val="0"/>
                </a:spcBef>
                <a:spcAft>
                  <a:spcPts val="0"/>
                </a:spcAft>
              </a:pPr>
              <a:t>182</a:t>
            </a:fld>
            <a:endParaRPr lang="en-US" sz="1350" dirty="0">
              <a:solidFill>
                <a:prstClr val="black"/>
              </a:solidFill>
              <a:latin typeface="Calibri"/>
              <a:cs typeface="+mn-cs"/>
            </a:endParaRPr>
          </a:p>
        </p:txBody>
      </p:sp>
    </p:spTree>
    <p:extLst>
      <p:ext uri="{BB962C8B-B14F-4D97-AF65-F5344CB8AC3E}">
        <p14:creationId xmlns:p14="http://schemas.microsoft.com/office/powerpoint/2010/main" val="225029684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9651" y="1793273"/>
            <a:ext cx="7448036" cy="3756647"/>
          </a:xfrm>
        </p:spPr>
        <p:txBody>
          <a:bodyPr/>
          <a:lstStyle/>
          <a:p>
            <a:r>
              <a:rPr lang="en-US" b="0" dirty="0" smtClean="0"/>
              <a:t>	Tuwana Cummings (Counsel)</a:t>
            </a:r>
          </a:p>
          <a:p>
            <a:r>
              <a:rPr lang="en-US" b="0" dirty="0" smtClean="0"/>
              <a:t>		</a:t>
            </a:r>
            <a:r>
              <a:rPr lang="en-US" b="0" u="sng" dirty="0" smtClean="0">
                <a:solidFill>
                  <a:srgbClr val="3503ED"/>
                </a:solidFill>
              </a:rPr>
              <a:t>tu</a:t>
            </a:r>
            <a:r>
              <a:rPr lang="en-US" b="0" dirty="0" smtClean="0">
                <a:solidFill>
                  <a:srgbClr val="0070C0"/>
                </a:solidFill>
                <a:hlinkClick r:id="rId2"/>
              </a:rPr>
              <a:t>wana.h.cummings.civ@us.navy.mil</a:t>
            </a:r>
            <a:endParaRPr lang="en-US" b="0" dirty="0" smtClean="0">
              <a:solidFill>
                <a:srgbClr val="0070C0"/>
              </a:solidFill>
            </a:endParaRPr>
          </a:p>
          <a:p>
            <a:r>
              <a:rPr lang="en-US" b="0" dirty="0"/>
              <a:t>	</a:t>
            </a:r>
            <a:r>
              <a:rPr lang="en-US" b="0" dirty="0" smtClean="0"/>
              <a:t>Toya McLendon </a:t>
            </a:r>
            <a:r>
              <a:rPr lang="en-US" b="0" dirty="0"/>
              <a:t>(Deputy Counsel)</a:t>
            </a:r>
          </a:p>
          <a:p>
            <a:r>
              <a:rPr lang="en-US" b="0" dirty="0" smtClean="0"/>
              <a:t>		</a:t>
            </a:r>
            <a:r>
              <a:rPr lang="en-US" b="0" u="sng" dirty="0" smtClean="0">
                <a:solidFill>
                  <a:srgbClr val="3503ED"/>
                </a:solidFill>
              </a:rPr>
              <a:t>toya.m.mclendon</a:t>
            </a:r>
            <a:r>
              <a:rPr lang="en-US" b="0" dirty="0" smtClean="0">
                <a:hlinkClick r:id="rId3"/>
              </a:rPr>
              <a:t>.civ@us.navy.mil</a:t>
            </a:r>
            <a:endParaRPr lang="en-US" b="0" dirty="0" smtClean="0"/>
          </a:p>
          <a:p>
            <a:r>
              <a:rPr lang="en-US" b="0" dirty="0" smtClean="0"/>
              <a:t> 	Justin </a:t>
            </a:r>
            <a:r>
              <a:rPr lang="en-US" b="0" dirty="0"/>
              <a:t>Briones</a:t>
            </a:r>
          </a:p>
          <a:p>
            <a:r>
              <a:rPr lang="en-US" b="0" dirty="0" smtClean="0"/>
              <a:t>		</a:t>
            </a:r>
            <a:r>
              <a:rPr lang="en-US" b="0" dirty="0" smtClean="0">
                <a:hlinkClick r:id="rId4"/>
              </a:rPr>
              <a:t>justin.v.briones2.civ@us.navy.mil</a:t>
            </a:r>
            <a:endParaRPr lang="en-US" b="0" dirty="0" smtClean="0"/>
          </a:p>
          <a:p>
            <a:r>
              <a:rPr lang="en-US" b="0" dirty="0" smtClean="0"/>
              <a:t>	Karissa Johnson</a:t>
            </a:r>
          </a:p>
          <a:p>
            <a:r>
              <a:rPr lang="en-US" b="0" dirty="0"/>
              <a:t>		</a:t>
            </a:r>
            <a:r>
              <a:rPr lang="en-US" b="0" dirty="0" smtClean="0">
                <a:hlinkClick r:id="rId5"/>
              </a:rPr>
              <a:t>karissa.a.johnson8.civ@us.navy.mil</a:t>
            </a:r>
            <a:endParaRPr lang="en-US" b="0" dirty="0" smtClean="0"/>
          </a:p>
          <a:p>
            <a:r>
              <a:rPr lang="en-US" b="0" dirty="0" smtClean="0"/>
              <a:t>	Gail </a:t>
            </a:r>
            <a:r>
              <a:rPr lang="en-US" b="0" dirty="0"/>
              <a:t>Kessler</a:t>
            </a:r>
          </a:p>
          <a:p>
            <a:pPr>
              <a:spcAft>
                <a:spcPts val="450"/>
              </a:spcAft>
            </a:pPr>
            <a:r>
              <a:rPr lang="en-US" b="0" dirty="0" smtClean="0"/>
              <a:t>		</a:t>
            </a:r>
            <a:r>
              <a:rPr lang="en-US" b="0" dirty="0" smtClean="0">
                <a:hlinkClick r:id="rId6"/>
              </a:rPr>
              <a:t>gail.d.kessler.civ@us.navy.mil</a:t>
            </a:r>
            <a:endParaRPr lang="en-US" b="0" dirty="0" smtClean="0"/>
          </a:p>
          <a:p>
            <a:r>
              <a:rPr lang="en-US" b="0" dirty="0"/>
              <a:t>	</a:t>
            </a:r>
            <a:r>
              <a:rPr lang="en-US" b="0" dirty="0" smtClean="0"/>
              <a:t>Tel</a:t>
            </a:r>
            <a:r>
              <a:rPr lang="en-US" b="0" dirty="0"/>
              <a:t>: </a:t>
            </a:r>
            <a:r>
              <a:rPr lang="en-US" b="0" dirty="0" smtClean="0"/>
              <a:t>301-227-3566</a:t>
            </a:r>
            <a:endParaRPr lang="en-US" b="0" dirty="0"/>
          </a:p>
        </p:txBody>
      </p:sp>
      <p:sp>
        <p:nvSpPr>
          <p:cNvPr id="3" name="Title 2"/>
          <p:cNvSpPr>
            <a:spLocks noGrp="1"/>
          </p:cNvSpPr>
          <p:nvPr>
            <p:ph type="title"/>
          </p:nvPr>
        </p:nvSpPr>
        <p:spPr/>
        <p:txBody>
          <a:bodyPr/>
          <a:lstStyle/>
          <a:p>
            <a:r>
              <a:rPr lang="en-US" dirty="0"/>
              <a:t>NSWCCD Ethics Counselors</a:t>
            </a:r>
            <a:br>
              <a:rPr lang="en-US" dirty="0"/>
            </a:br>
            <a:endParaRPr lang="en-US" dirty="0"/>
          </a:p>
        </p:txBody>
      </p:sp>
      <p:sp>
        <p:nvSpPr>
          <p:cNvPr id="4" name="Slide Number Placeholder 3"/>
          <p:cNvSpPr>
            <a:spLocks noGrp="1"/>
          </p:cNvSpPr>
          <p:nvPr>
            <p:ph type="sldNum" sz="quarter" idx="4294967295"/>
          </p:nvPr>
        </p:nvSpPr>
        <p:spPr/>
        <p:txBody>
          <a:bodyPr/>
          <a:lstStyle/>
          <a:p>
            <a:pPr defTabSz="685800" eaLnBrk="1" fontAlgn="auto" hangingPunct="1">
              <a:spcBef>
                <a:spcPts val="0"/>
              </a:spcBef>
              <a:spcAft>
                <a:spcPts val="0"/>
              </a:spcAft>
              <a:defRPr/>
            </a:pPr>
            <a:r>
              <a:rPr lang="en-US" altLang="en-US" sz="1350" dirty="0">
                <a:solidFill>
                  <a:prstClr val="black"/>
                </a:solidFill>
                <a:latin typeface="Calibri"/>
                <a:cs typeface="+mn-cs"/>
              </a:rPr>
              <a:t>	</a:t>
            </a:r>
          </a:p>
        </p:txBody>
      </p:sp>
      <p:sp>
        <p:nvSpPr>
          <p:cNvPr id="5" name="Rectangle 4"/>
          <p:cNvSpPr/>
          <p:nvPr/>
        </p:nvSpPr>
        <p:spPr>
          <a:xfrm>
            <a:off x="7590673" y="5549920"/>
            <a:ext cx="389850" cy="300082"/>
          </a:xfrm>
          <a:prstGeom prst="rect">
            <a:avLst/>
          </a:prstGeom>
        </p:spPr>
        <p:txBody>
          <a:bodyPr wrap="none">
            <a:spAutoFit/>
          </a:bodyPr>
          <a:lstStyle/>
          <a:p>
            <a:pPr defTabSz="685800" eaLnBrk="1" fontAlgn="auto" hangingPunct="1">
              <a:spcBef>
                <a:spcPts val="0"/>
              </a:spcBef>
              <a:spcAft>
                <a:spcPts val="0"/>
              </a:spcAft>
            </a:pPr>
            <a:fld id="{3A12FE22-A753-47E7-B0AA-F8E1626A05FF}" type="slidenum">
              <a:rPr lang="en-US" altLang="en-US" sz="1350">
                <a:solidFill>
                  <a:prstClr val="black"/>
                </a:solidFill>
                <a:latin typeface="Calibri"/>
                <a:cs typeface="+mn-cs"/>
              </a:rPr>
              <a:pPr defTabSz="685800" eaLnBrk="1" fontAlgn="auto" hangingPunct="1">
                <a:spcBef>
                  <a:spcPts val="0"/>
                </a:spcBef>
                <a:spcAft>
                  <a:spcPts val="0"/>
                </a:spcAft>
              </a:pPr>
              <a:t>183</a:t>
            </a:fld>
            <a:endParaRPr lang="en-US" sz="1350" dirty="0">
              <a:solidFill>
                <a:prstClr val="black"/>
              </a:solidFill>
              <a:latin typeface="Calibri"/>
              <a:cs typeface="+mn-cs"/>
            </a:endParaRPr>
          </a:p>
        </p:txBody>
      </p:sp>
      <p:pic>
        <p:nvPicPr>
          <p:cNvPr id="6" name="Picture 5"/>
          <p:cNvPicPr>
            <a:picLocks noChangeAspect="1"/>
          </p:cNvPicPr>
          <p:nvPr/>
        </p:nvPicPr>
        <p:blipFill>
          <a:blip r:embed="rId7"/>
          <a:stretch>
            <a:fillRect/>
          </a:stretch>
        </p:blipFill>
        <p:spPr>
          <a:xfrm>
            <a:off x="5703786" y="2256708"/>
            <a:ext cx="2735879" cy="2636704"/>
          </a:xfrm>
          <a:prstGeom prst="rect">
            <a:avLst/>
          </a:prstGeom>
        </p:spPr>
      </p:pic>
    </p:spTree>
    <p:extLst>
      <p:ext uri="{BB962C8B-B14F-4D97-AF65-F5344CB8AC3E}">
        <p14:creationId xmlns:p14="http://schemas.microsoft.com/office/powerpoint/2010/main" val="115667876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r>
              <a:rPr lang="en-US" altLang="en-US" dirty="0" smtClean="0"/>
              <a:t>The End </a:t>
            </a:r>
          </a:p>
        </p:txBody>
      </p:sp>
      <p:sp>
        <p:nvSpPr>
          <p:cNvPr id="223235" name="Subtitle 2"/>
          <p:cNvSpPr txBox="1">
            <a:spLocks/>
          </p:cNvSpPr>
          <p:nvPr/>
        </p:nvSpPr>
        <p:spPr bwMode="auto">
          <a:xfrm>
            <a:off x="1771650" y="2400300"/>
            <a:ext cx="57150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685800">
              <a:spcBef>
                <a:spcPct val="20000"/>
              </a:spcBef>
            </a:pPr>
            <a:r>
              <a:rPr lang="en-US" altLang="en-US" sz="4500" b="1" dirty="0">
                <a:solidFill>
                  <a:srgbClr val="254061"/>
                </a:solidFill>
                <a:latin typeface="Arial Narrow" panose="020B0606020202030204" pitchFamily="34" charset="0"/>
              </a:rPr>
              <a:t>Questions??</a:t>
            </a:r>
          </a:p>
          <a:p>
            <a:pPr algn="ctr" defTabSz="685800">
              <a:spcBef>
                <a:spcPct val="20000"/>
              </a:spcBef>
            </a:pPr>
            <a:endParaRPr lang="en-US" altLang="en-US" sz="4500" b="1" dirty="0">
              <a:solidFill>
                <a:srgbClr val="254061"/>
              </a:solidFill>
              <a:latin typeface="Arial Narrow" panose="020B0606020202030204" pitchFamily="34" charset="0"/>
            </a:endParaRPr>
          </a:p>
          <a:p>
            <a:pPr algn="ctr" defTabSz="685800">
              <a:spcBef>
                <a:spcPct val="20000"/>
              </a:spcBef>
            </a:pPr>
            <a:r>
              <a:rPr lang="en-US" altLang="en-US" sz="4500" b="1" dirty="0">
                <a:solidFill>
                  <a:srgbClr val="254061"/>
                </a:solidFill>
                <a:latin typeface="Arial Narrow" panose="020B0606020202030204" pitchFamily="34" charset="0"/>
              </a:rPr>
              <a:t>Remember: CYA</a:t>
            </a:r>
          </a:p>
        </p:txBody>
      </p:sp>
      <p:sp>
        <p:nvSpPr>
          <p:cNvPr id="2" name="Slide Number Placeholder 1"/>
          <p:cNvSpPr>
            <a:spLocks noGrp="1"/>
          </p:cNvSpPr>
          <p:nvPr>
            <p:ph type="sldNum" sz="quarter" idx="4294967295"/>
          </p:nvPr>
        </p:nvSpPr>
        <p:spPr/>
        <p:txBody>
          <a:bodyPr/>
          <a:lstStyle/>
          <a:p>
            <a:pPr defTabSz="685800" eaLnBrk="1" fontAlgn="auto" hangingPunct="1">
              <a:spcBef>
                <a:spcPts val="0"/>
              </a:spcBef>
              <a:spcAft>
                <a:spcPts val="0"/>
              </a:spcAft>
              <a:defRPr/>
            </a:pPr>
            <a:r>
              <a:rPr lang="en-US" altLang="en-US" sz="1350" dirty="0">
                <a:solidFill>
                  <a:prstClr val="black"/>
                </a:solidFill>
                <a:latin typeface="Calibri"/>
                <a:cs typeface="+mn-cs"/>
              </a:rPr>
              <a:t>	</a:t>
            </a:r>
          </a:p>
        </p:txBody>
      </p:sp>
      <p:sp>
        <p:nvSpPr>
          <p:cNvPr id="3" name="Rectangle 2"/>
          <p:cNvSpPr/>
          <p:nvPr/>
        </p:nvSpPr>
        <p:spPr>
          <a:xfrm>
            <a:off x="7329636" y="5543550"/>
            <a:ext cx="389850" cy="300082"/>
          </a:xfrm>
          <a:prstGeom prst="rect">
            <a:avLst/>
          </a:prstGeom>
        </p:spPr>
        <p:txBody>
          <a:bodyPr wrap="none">
            <a:spAutoFit/>
          </a:bodyPr>
          <a:lstStyle/>
          <a:p>
            <a:pPr defTabSz="685800" eaLnBrk="1" fontAlgn="auto" hangingPunct="1">
              <a:spcBef>
                <a:spcPts val="0"/>
              </a:spcBef>
              <a:spcAft>
                <a:spcPts val="0"/>
              </a:spcAft>
              <a:defRPr/>
            </a:pPr>
            <a:fld id="{3A12FE22-A753-47E7-B0AA-F8E1626A05FF}" type="slidenum">
              <a:rPr lang="en-US" altLang="en-US" sz="1350">
                <a:solidFill>
                  <a:prstClr val="black"/>
                </a:solidFill>
                <a:latin typeface="Calibri"/>
                <a:cs typeface="+mn-cs"/>
              </a:rPr>
              <a:pPr defTabSz="685800" eaLnBrk="1" fontAlgn="auto" hangingPunct="1">
                <a:spcBef>
                  <a:spcPts val="0"/>
                </a:spcBef>
                <a:spcAft>
                  <a:spcPts val="0"/>
                </a:spcAft>
                <a:defRPr/>
              </a:pPr>
              <a:t>184</a:t>
            </a:fld>
            <a:endParaRPr lang="en-US" altLang="en-US" sz="1350" dirty="0">
              <a:solidFill>
                <a:prstClr val="black"/>
              </a:solidFill>
              <a:latin typeface="Calibri"/>
              <a:cs typeface="+mn-cs"/>
            </a:endParaRPr>
          </a:p>
        </p:txBody>
      </p:sp>
    </p:spTree>
    <p:extLst>
      <p:ext uri="{BB962C8B-B14F-4D97-AF65-F5344CB8AC3E}">
        <p14:creationId xmlns:p14="http://schemas.microsoft.com/office/powerpoint/2010/main" val="2668368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86100" y="4286250"/>
            <a:ext cx="371475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C000"/>
              </a:solidFill>
              <a:effectLst/>
              <a:uLnTx/>
              <a:uFillTx/>
              <a:latin typeface="Arial Narrow" panose="020B0606020202030204" pitchFamily="34" charset="0"/>
              <a:ea typeface="+mn-ea"/>
              <a:cs typeface="Arial" panose="020B0604020202020204" pitchFamily="34" charset="0"/>
            </a:endParaRPr>
          </a:p>
        </p:txBody>
      </p:sp>
      <p:sp>
        <p:nvSpPr>
          <p:cNvPr id="8" name="Text Placeholder 4"/>
          <p:cNvSpPr txBox="1">
            <a:spLocks/>
          </p:cNvSpPr>
          <p:nvPr/>
        </p:nvSpPr>
        <p:spPr>
          <a:xfrm>
            <a:off x="1028700" y="5429250"/>
            <a:ext cx="6858000" cy="22860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marL="0" marR="0" lvl="0" indent="0" algn="ctr"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200" b="0" i="1"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7" name="Text Placeholder 4"/>
          <p:cNvSpPr txBox="1">
            <a:spLocks/>
          </p:cNvSpPr>
          <p:nvPr/>
        </p:nvSpPr>
        <p:spPr>
          <a:xfrm>
            <a:off x="76200" y="5429250"/>
            <a:ext cx="9144000" cy="120015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marL="0" marR="0" lvl="0" indent="0" algn="ctr"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Demonstration Project </a:t>
            </a:r>
            <a:endParaRPr kumimoji="0" lang="en-US" altLang="en-US"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endParaRPr>
          </a:p>
          <a:p>
            <a:pPr marL="0" marR="0" lvl="0" indent="0" algn="ctr"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500" b="0" i="1" u="none" strike="noStrike" kern="1200" cap="none" spc="0" normalizeH="0" baseline="0" noProof="0" dirty="0" smtClean="0">
                <a:ln>
                  <a:noFill/>
                </a:ln>
                <a:solidFill>
                  <a:srgbClr val="EDB405"/>
                </a:solidFill>
                <a:effectLst/>
                <a:uLnTx/>
                <a:uFillTx/>
                <a:latin typeface="Arial Narrow" panose="020B0606020202030204" pitchFamily="34" charset="0"/>
                <a:ea typeface="+mn-ea"/>
                <a:cs typeface="Arial" panose="020B0604020202020204" pitchFamily="34" charset="0"/>
              </a:rPr>
              <a:t>HR, Code 1013</a:t>
            </a:r>
            <a:endParaRPr kumimoji="0" lang="en-US" sz="1500" b="0" i="1" u="none" strike="noStrike" kern="1200" cap="none" spc="0" normalizeH="0" baseline="0" noProof="0" dirty="0">
              <a:ln>
                <a:noFill/>
              </a:ln>
              <a:solidFill>
                <a:srgbClr val="EDB405"/>
              </a:solidFill>
              <a:effectLst/>
              <a:uLnTx/>
              <a:uFillTx/>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261626300"/>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143000"/>
            <a:ext cx="9220200" cy="5410200"/>
          </a:xfrm>
        </p:spPr>
        <p:txBody>
          <a:bodyPr/>
          <a:lstStyle/>
          <a:p>
            <a:pPr>
              <a:defRPr/>
            </a:pPr>
            <a:endParaRPr lang="en-US" b="0" dirty="0" smtClean="0"/>
          </a:p>
          <a:p>
            <a:pPr>
              <a:defRPr/>
            </a:pPr>
            <a:r>
              <a:rPr lang="en-US" b="0" dirty="0" smtClean="0"/>
              <a:t>Implemented </a:t>
            </a:r>
            <a:r>
              <a:rPr lang="en-US" b="0" dirty="0"/>
              <a:t>in 1997 as a </a:t>
            </a:r>
            <a:r>
              <a:rPr lang="en-US" b="0" dirty="0">
                <a:ea typeface="Calibri" panose="020F0502020204030204" pitchFamily="34" charset="0"/>
                <a:cs typeface="Times New Roman" panose="02020603050405020304" pitchFamily="18" charset="0"/>
              </a:rPr>
              <a:t>STRL – Science &amp; Technology Reinvention Laboratories from the National Defense Authorization Act of 1995 – P.L. </a:t>
            </a:r>
            <a:r>
              <a:rPr lang="en-US" b="0" dirty="0" smtClean="0">
                <a:ea typeface="Calibri" panose="020F0502020204030204" pitchFamily="34" charset="0"/>
                <a:cs typeface="Times New Roman" panose="02020603050405020304" pitchFamily="18" charset="0"/>
              </a:rPr>
              <a:t>103-337.</a:t>
            </a:r>
          </a:p>
          <a:p>
            <a:pPr>
              <a:defRPr/>
            </a:pPr>
            <a:endParaRPr lang="en-US" sz="2000" b="0" dirty="0" smtClean="0">
              <a:latin typeface="Arial" panose="020B0604020202020204" pitchFamily="34" charset="0"/>
              <a:cs typeface="Arial" panose="020B0604020202020204" pitchFamily="34" charset="0"/>
            </a:endParaRPr>
          </a:p>
          <a:p>
            <a:pPr>
              <a:defRPr/>
            </a:pPr>
            <a:r>
              <a:rPr lang="en-US" sz="2000" b="0" dirty="0">
                <a:latin typeface="Arial" panose="020B0604020202020204" pitchFamily="34" charset="0"/>
                <a:cs typeface="Arial" panose="020B0604020202020204" pitchFamily="34" charset="0"/>
              </a:rPr>
              <a:t>-</a:t>
            </a:r>
            <a:r>
              <a:rPr lang="en-US" sz="2000" b="0" dirty="0" smtClean="0">
                <a:latin typeface="Arial" panose="020B0604020202020204" pitchFamily="34" charset="0"/>
                <a:cs typeface="Arial" panose="020B0604020202020204" pitchFamily="34" charset="0"/>
              </a:rPr>
              <a:t>That </a:t>
            </a:r>
            <a:r>
              <a:rPr lang="en-US" sz="2000" b="0" dirty="0">
                <a:latin typeface="Arial" panose="020B0604020202020204" pitchFamily="34" charset="0"/>
                <a:cs typeface="Arial" panose="020B0604020202020204" pitchFamily="34" charset="0"/>
              </a:rPr>
              <a:t>Act allowed the Science and Technology Reinvention Laboratories to take the initiative in reinventing their Commands to be better able to pursue their missions, and it specifically allowed them to conduct an innovative, cost-effective Personnel Demonstration Project as part of that </a:t>
            </a:r>
            <a:r>
              <a:rPr lang="en-US" sz="2000" b="0" dirty="0" smtClean="0">
                <a:latin typeface="Arial" panose="020B0604020202020204" pitchFamily="34" charset="0"/>
                <a:cs typeface="Arial" panose="020B0604020202020204" pitchFamily="34" charset="0"/>
              </a:rPr>
              <a:t>process</a:t>
            </a:r>
          </a:p>
          <a:p>
            <a:pPr marL="1085850" lvl="1" indent="-342900">
              <a:defRPr/>
            </a:pPr>
            <a:endParaRPr lang="en-US" sz="1800" b="0" dirty="0" smtClean="0"/>
          </a:p>
          <a:p>
            <a:pPr>
              <a:defRPr/>
            </a:pPr>
            <a:r>
              <a:rPr lang="en-US" b="0" dirty="0" smtClean="0"/>
              <a:t>Many </a:t>
            </a:r>
            <a:r>
              <a:rPr lang="en-US" b="0" dirty="0"/>
              <a:t>commonalities are shared by each of the STRL Demonstration Projects, such as: - Broad banding, also referred to as pay banding or grade banding; - Performance management centered on contribution or performance; - Simplified job classification; - Enhanced recruitment and staffing; and - Modified reduction-in-force.</a:t>
            </a:r>
          </a:p>
        </p:txBody>
      </p:sp>
      <p:sp>
        <p:nvSpPr>
          <p:cNvPr id="22531"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Demonstration Project (DEMO)</a:t>
            </a:r>
          </a:p>
        </p:txBody>
      </p:sp>
    </p:spTree>
    <p:extLst>
      <p:ext uri="{BB962C8B-B14F-4D97-AF65-F5344CB8AC3E}">
        <p14:creationId xmlns:p14="http://schemas.microsoft.com/office/powerpoint/2010/main" val="71339448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4754563"/>
          </a:xfrm>
        </p:spPr>
        <p:txBody>
          <a:bodyPr/>
          <a:lstStyle/>
          <a:p>
            <a:pPr marL="342900" indent="-342900">
              <a:buFont typeface="Arial" panose="020B0604020202020204" pitchFamily="34" charset="0"/>
              <a:buChar char="•"/>
              <a:defRPr/>
            </a:pPr>
            <a:r>
              <a:rPr lang="en-US" b="0" dirty="0" smtClean="0"/>
              <a:t>Addendums are required for every position</a:t>
            </a:r>
            <a:br>
              <a:rPr lang="en-US" b="0" dirty="0" smtClean="0"/>
            </a:br>
            <a:endParaRPr lang="en-US" b="0" dirty="0" smtClean="0"/>
          </a:p>
          <a:p>
            <a:pPr marL="342900" indent="-342900">
              <a:buFont typeface="Arial" panose="020B0604020202020204" pitchFamily="34" charset="0"/>
              <a:buChar char="•"/>
              <a:defRPr/>
            </a:pPr>
            <a:r>
              <a:rPr lang="en-US" b="0" dirty="0" smtClean="0"/>
              <a:t>Addendums are a c</a:t>
            </a:r>
            <a:r>
              <a:rPr lang="en-US" sz="2400" b="0" dirty="0" smtClean="0"/>
              <a:t>lear </a:t>
            </a:r>
            <a:r>
              <a:rPr lang="en-US" sz="2400" b="0" dirty="0"/>
              <a:t>statement of </a:t>
            </a:r>
            <a:r>
              <a:rPr lang="en-US" sz="2400" b="0" dirty="0" smtClean="0"/>
              <a:t>your duties </a:t>
            </a:r>
            <a:r>
              <a:rPr lang="en-US" b="0" dirty="0" smtClean="0"/>
              <a:t>and</a:t>
            </a:r>
            <a:r>
              <a:rPr lang="en-US" sz="2400" b="0" dirty="0" smtClean="0"/>
              <a:t> </a:t>
            </a:r>
            <a:r>
              <a:rPr lang="en-US" sz="2400" b="0" dirty="0"/>
              <a:t>the extent of </a:t>
            </a:r>
            <a:r>
              <a:rPr lang="en-US" sz="2400" b="0" dirty="0" smtClean="0"/>
              <a:t>your responsibilities</a:t>
            </a:r>
            <a:endParaRPr lang="en-US" sz="2400" b="0" dirty="0"/>
          </a:p>
          <a:p>
            <a:pPr>
              <a:defRPr/>
            </a:pPr>
            <a:endParaRPr lang="en-US" dirty="0" smtClean="0"/>
          </a:p>
          <a:p>
            <a:pPr marL="342900" indent="-342900">
              <a:buFont typeface="Arial" panose="020B0604020202020204" pitchFamily="34" charset="0"/>
              <a:buChar char="•"/>
              <a:defRPr/>
            </a:pPr>
            <a:r>
              <a:rPr lang="en-US" b="0" dirty="0" smtClean="0"/>
              <a:t>Addendums document specifics of the position such as knowledge, skills and abilities (KSAs), areas of expertise, assigned program/project area, and other requirements for the position.</a:t>
            </a:r>
          </a:p>
          <a:p>
            <a:pPr marL="342900" indent="-342900">
              <a:buFont typeface="Arial" panose="020B0604020202020204" pitchFamily="34" charset="0"/>
              <a:buChar char="•"/>
              <a:defRPr/>
            </a:pPr>
            <a:endParaRPr lang="en-US" b="0" dirty="0"/>
          </a:p>
          <a:p>
            <a:pPr marL="342900" indent="-342900">
              <a:buFont typeface="Arial" panose="020B0604020202020204" pitchFamily="34" charset="0"/>
              <a:buChar char="•"/>
              <a:defRPr/>
            </a:pPr>
            <a:r>
              <a:rPr lang="en-US" b="0" dirty="0" smtClean="0"/>
              <a:t>You should review your addendum with your supervisor within 30 days of onboarding</a:t>
            </a:r>
          </a:p>
          <a:p>
            <a:pPr marL="342900" indent="-342900">
              <a:buFont typeface="Arial" panose="020B0604020202020204" pitchFamily="34" charset="0"/>
              <a:buChar char="•"/>
              <a:defRPr/>
            </a:pPr>
            <a:endParaRPr lang="en-US" b="0" dirty="0"/>
          </a:p>
          <a:p>
            <a:pPr marL="342900" indent="-342900">
              <a:buFont typeface="Arial" panose="020B0604020202020204" pitchFamily="34" charset="0"/>
              <a:buChar char="•"/>
              <a:defRPr/>
            </a:pPr>
            <a:r>
              <a:rPr lang="en-US" b="0" dirty="0" smtClean="0"/>
              <a:t>Aid in setting performance goals</a:t>
            </a:r>
            <a:br>
              <a:rPr lang="en-US" b="0" dirty="0" smtClean="0"/>
            </a:br>
            <a:endParaRPr lang="en-US" b="0" dirty="0" smtClean="0"/>
          </a:p>
          <a:p>
            <a:pPr>
              <a:defRPr/>
            </a:pPr>
            <a:endParaRPr lang="en-US" dirty="0"/>
          </a:p>
        </p:txBody>
      </p:sp>
      <p:sp>
        <p:nvSpPr>
          <p:cNvPr id="23555"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dirty="0" smtClean="0"/>
              <a:t>Addendums</a:t>
            </a:r>
          </a:p>
        </p:txBody>
      </p:sp>
    </p:spTree>
    <p:extLst>
      <p:ext uri="{BB962C8B-B14F-4D97-AF65-F5344CB8AC3E}">
        <p14:creationId xmlns:p14="http://schemas.microsoft.com/office/powerpoint/2010/main" val="234805566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8150" y="1143000"/>
            <a:ext cx="8229600" cy="4525963"/>
          </a:xfrm>
        </p:spPr>
        <p:txBody>
          <a:bodyPr/>
          <a:lstStyle/>
          <a:p>
            <a:pPr>
              <a:defRPr/>
            </a:pPr>
            <a:r>
              <a:rPr lang="en-US" dirty="0"/>
              <a:t>Demo positions are divided into three career paths: </a:t>
            </a:r>
          </a:p>
          <a:p>
            <a:pPr lvl="1">
              <a:defRPr/>
            </a:pPr>
            <a:r>
              <a:rPr lang="en-US" sz="2400" u="sng" dirty="0"/>
              <a:t>ND</a:t>
            </a:r>
            <a:r>
              <a:rPr lang="en-US" sz="2400" dirty="0"/>
              <a:t> – Professional Engineering and Scientific positions in the 100, 400, 800, 1300 and 1500 families, and selected series in the 0100 family</a:t>
            </a:r>
            <a:r>
              <a:rPr lang="en-US" sz="2400" dirty="0" smtClean="0"/>
              <a:t>.</a:t>
            </a:r>
            <a:br>
              <a:rPr lang="en-US" sz="2400" dirty="0" smtClean="0"/>
            </a:br>
            <a:endParaRPr lang="en-US" sz="2400" dirty="0"/>
          </a:p>
          <a:p>
            <a:pPr lvl="1">
              <a:defRPr/>
            </a:pPr>
            <a:r>
              <a:rPr lang="en-US" sz="2400" u="sng" dirty="0"/>
              <a:t>NT</a:t>
            </a:r>
            <a:r>
              <a:rPr lang="en-US" sz="2400" dirty="0"/>
              <a:t> – Administrative and Technical career path covers professional or specialist positions in administrative, technical and managerial career fields</a:t>
            </a:r>
            <a:r>
              <a:rPr lang="en-US" sz="2400" dirty="0" smtClean="0"/>
              <a:t>.</a:t>
            </a:r>
            <a:br>
              <a:rPr lang="en-US" sz="2400" dirty="0" smtClean="0"/>
            </a:br>
            <a:endParaRPr lang="en-US" sz="2400" dirty="0"/>
          </a:p>
          <a:p>
            <a:pPr lvl="1">
              <a:defRPr/>
            </a:pPr>
            <a:r>
              <a:rPr lang="en-US" sz="2400" u="sng" dirty="0"/>
              <a:t>NG</a:t>
            </a:r>
            <a:r>
              <a:rPr lang="en-US" sz="2400" dirty="0"/>
              <a:t> – General Support covers assistant and clerical positions and positions providing specialized facilities support.</a:t>
            </a:r>
          </a:p>
          <a:p>
            <a:pPr marL="342900" lvl="1" indent="0">
              <a:buFont typeface="Arial" panose="020B0604020202020204" pitchFamily="34" charset="0"/>
              <a:buNone/>
              <a:defRPr/>
            </a:pPr>
            <a:r>
              <a:rPr lang="en-US" sz="2400" dirty="0" smtClean="0"/>
              <a:t>Note- We also have WG/WL positions that follow OPM guidance.</a:t>
            </a:r>
            <a:endParaRPr lang="en-US" sz="2400" dirty="0"/>
          </a:p>
          <a:p>
            <a:pPr algn="ctr">
              <a:lnSpc>
                <a:spcPct val="80000"/>
              </a:lnSpc>
              <a:defRPr/>
            </a:pPr>
            <a:r>
              <a:rPr lang="en-US" sz="2200" i="1" dirty="0"/>
              <a:t>All career paths include supervisors and</a:t>
            </a:r>
          </a:p>
          <a:p>
            <a:pPr algn="ctr">
              <a:lnSpc>
                <a:spcPct val="80000"/>
              </a:lnSpc>
              <a:defRPr/>
            </a:pPr>
            <a:r>
              <a:rPr lang="en-US" sz="2200" i="1" dirty="0"/>
              <a:t> students in the applicable fields.</a:t>
            </a:r>
          </a:p>
          <a:p>
            <a:pPr>
              <a:defRPr/>
            </a:pPr>
            <a:endParaRPr lang="en-US" dirty="0"/>
          </a:p>
        </p:txBody>
      </p:sp>
      <p:sp>
        <p:nvSpPr>
          <p:cNvPr id="24579"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Career Paths</a:t>
            </a:r>
          </a:p>
        </p:txBody>
      </p:sp>
    </p:spTree>
    <p:extLst>
      <p:ext uri="{BB962C8B-B14F-4D97-AF65-F5344CB8AC3E}">
        <p14:creationId xmlns:p14="http://schemas.microsoft.com/office/powerpoint/2010/main" val="357722464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19200"/>
            <a:ext cx="8229600" cy="4525963"/>
          </a:xfrm>
        </p:spPr>
        <p:txBody>
          <a:bodyPr/>
          <a:lstStyle/>
          <a:p>
            <a:pPr>
              <a:defRPr/>
            </a:pPr>
            <a:r>
              <a:rPr lang="en-US" sz="2800" dirty="0"/>
              <a:t>Within the ND and NT career path, each band represents a step in the normal career progression of a </a:t>
            </a:r>
            <a:r>
              <a:rPr lang="en-US" sz="2800" dirty="0" smtClean="0"/>
              <a:t>profession</a:t>
            </a:r>
            <a:endParaRPr lang="en-US" sz="2800" dirty="0"/>
          </a:p>
          <a:p>
            <a:pPr>
              <a:defRPr/>
            </a:pPr>
            <a:r>
              <a:rPr lang="en-US" sz="2800" b="0" dirty="0" smtClean="0"/>
              <a:t/>
            </a:r>
            <a:br>
              <a:rPr lang="en-US" sz="2800" b="0" dirty="0" smtClean="0"/>
            </a:br>
            <a:r>
              <a:rPr lang="en-US" sz="2800" b="0" dirty="0" smtClean="0"/>
              <a:t>Band </a:t>
            </a:r>
            <a:r>
              <a:rPr lang="en-US" sz="2800" b="0" dirty="0"/>
              <a:t>1: </a:t>
            </a:r>
            <a:r>
              <a:rPr lang="en-US" sz="2800" b="0" dirty="0" smtClean="0"/>
              <a:t>Student </a:t>
            </a:r>
            <a:r>
              <a:rPr lang="en-US" sz="2800" b="0" dirty="0"/>
              <a:t>trainee</a:t>
            </a:r>
          </a:p>
          <a:p>
            <a:pPr>
              <a:defRPr/>
            </a:pPr>
            <a:r>
              <a:rPr lang="en-US" sz="2800" b="0" dirty="0"/>
              <a:t>Band 2: </a:t>
            </a:r>
            <a:r>
              <a:rPr lang="en-US" sz="2800" b="0" dirty="0" smtClean="0"/>
              <a:t>Entry </a:t>
            </a:r>
            <a:r>
              <a:rPr lang="en-US" sz="2800" b="0" dirty="0"/>
              <a:t>level</a:t>
            </a:r>
          </a:p>
          <a:p>
            <a:pPr>
              <a:defRPr/>
            </a:pPr>
            <a:r>
              <a:rPr lang="en-US" sz="2800" b="0" dirty="0"/>
              <a:t>Band 3: A</a:t>
            </a:r>
            <a:r>
              <a:rPr lang="en-US" sz="2800" b="0" dirty="0" smtClean="0"/>
              <a:t>dvanced </a:t>
            </a:r>
            <a:r>
              <a:rPr lang="en-US" sz="2800" b="0" dirty="0"/>
              <a:t>trainee </a:t>
            </a:r>
          </a:p>
          <a:p>
            <a:pPr>
              <a:defRPr/>
            </a:pPr>
            <a:r>
              <a:rPr lang="en-US" sz="2800" b="0" dirty="0"/>
              <a:t>Band 4: </a:t>
            </a:r>
            <a:r>
              <a:rPr lang="en-US" sz="2800" b="0" dirty="0" smtClean="0"/>
              <a:t>Journeyman </a:t>
            </a:r>
            <a:endParaRPr lang="en-US" sz="2800" b="0" dirty="0"/>
          </a:p>
          <a:p>
            <a:pPr>
              <a:defRPr/>
            </a:pPr>
            <a:r>
              <a:rPr lang="en-US" sz="2800" b="0" dirty="0"/>
              <a:t>Band 5: S</a:t>
            </a:r>
            <a:r>
              <a:rPr lang="en-US" sz="2800" b="0" dirty="0" smtClean="0"/>
              <a:t>upervisor/expert</a:t>
            </a:r>
            <a:endParaRPr lang="en-US" sz="2800" b="0" dirty="0"/>
          </a:p>
          <a:p>
            <a:pPr>
              <a:defRPr/>
            </a:pPr>
            <a:r>
              <a:rPr lang="en-US" sz="2800" b="0" dirty="0"/>
              <a:t>Band 6: </a:t>
            </a:r>
            <a:r>
              <a:rPr lang="en-US" sz="2800" b="0" dirty="0" smtClean="0"/>
              <a:t>Manager/world </a:t>
            </a:r>
            <a:r>
              <a:rPr lang="en-US" sz="2800" b="0" dirty="0"/>
              <a:t>class expert </a:t>
            </a:r>
          </a:p>
          <a:p>
            <a:pPr>
              <a:defRPr/>
            </a:pPr>
            <a:endParaRPr lang="en-US" sz="2800" dirty="0"/>
          </a:p>
          <a:p>
            <a:pPr>
              <a:defRPr/>
            </a:pPr>
            <a:endParaRPr lang="en-US" sz="2800" dirty="0"/>
          </a:p>
        </p:txBody>
      </p:sp>
      <p:sp>
        <p:nvSpPr>
          <p:cNvPr id="2560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Career Progression</a:t>
            </a:r>
          </a:p>
        </p:txBody>
      </p:sp>
    </p:spTree>
    <p:extLst>
      <p:ext uri="{BB962C8B-B14F-4D97-AF65-F5344CB8AC3E}">
        <p14:creationId xmlns:p14="http://schemas.microsoft.com/office/powerpoint/2010/main" val="1501896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1"/>
          <p:cNvSpPr>
            <a:spLocks noGrp="1"/>
          </p:cNvSpPr>
          <p:nvPr>
            <p:ph idx="1"/>
          </p:nvPr>
        </p:nvSpPr>
        <p:spPr>
          <a:xfrm>
            <a:off x="623944" y="985129"/>
            <a:ext cx="8067266" cy="5872871"/>
          </a:xfrm>
        </p:spPr>
        <p:txBody>
          <a:bodyPr/>
          <a:lstStyle/>
          <a:p>
            <a:r>
              <a:rPr lang="en-US" sz="1200" b="1" dirty="0"/>
              <a:t>Local Cyber Authority is the Division Commander </a:t>
            </a:r>
          </a:p>
          <a:p>
            <a:pPr lvl="1"/>
            <a:r>
              <a:rPr lang="en-US" sz="1200" dirty="0"/>
              <a:t>Carderock Division Commander: Captain </a:t>
            </a:r>
            <a:r>
              <a:rPr lang="en-US" sz="1200" dirty="0" smtClean="0"/>
              <a:t>Matthew L. Tardy</a:t>
            </a:r>
            <a:endParaRPr lang="en-US" sz="1200" dirty="0"/>
          </a:p>
          <a:p>
            <a:r>
              <a:rPr lang="en-US" sz="1200" b="1" dirty="0"/>
              <a:t>Activity Chief Information Officer (ACIO)</a:t>
            </a:r>
          </a:p>
          <a:p>
            <a:pPr lvl="1"/>
            <a:r>
              <a:rPr lang="en-US" sz="1200" dirty="0"/>
              <a:t>Michael Kirby </a:t>
            </a:r>
            <a:r>
              <a:rPr lang="en-US" sz="1200" dirty="0" smtClean="0">
                <a:hlinkClick r:id="rId3"/>
              </a:rPr>
              <a:t>michael.h.Kirby.civ@us.navy.mil</a:t>
            </a:r>
            <a:r>
              <a:rPr lang="en-US" sz="1200" dirty="0" smtClean="0"/>
              <a:t> </a:t>
            </a:r>
            <a:r>
              <a:rPr lang="en-US" sz="1200"/>
              <a:t>– </a:t>
            </a:r>
            <a:r>
              <a:rPr lang="en-US" sz="1200" smtClean="0"/>
              <a:t>202-487-5000</a:t>
            </a:r>
            <a:endParaRPr lang="en-US" sz="1200" dirty="0"/>
          </a:p>
          <a:p>
            <a:r>
              <a:rPr lang="en-US" sz="1200" b="1" dirty="0"/>
              <a:t>Deputy Chief Information Officer (DCIO)</a:t>
            </a:r>
          </a:p>
          <a:p>
            <a:pPr lvl="1"/>
            <a:r>
              <a:rPr lang="en-US" sz="1200" dirty="0"/>
              <a:t>Katrina Moore, </a:t>
            </a:r>
            <a:r>
              <a:rPr lang="en-US" sz="1200" dirty="0" smtClean="0">
                <a:hlinkClick r:id="rId4"/>
              </a:rPr>
              <a:t>katrina.m.moore8.civ@us.navy.mil</a:t>
            </a:r>
            <a:r>
              <a:rPr lang="en-US" sz="1200" dirty="0" smtClean="0"/>
              <a:t>  </a:t>
            </a:r>
            <a:r>
              <a:rPr lang="en-US" sz="1200" dirty="0"/>
              <a:t>– 301-227-2236</a:t>
            </a:r>
          </a:p>
          <a:p>
            <a:r>
              <a:rPr lang="en-US" sz="1200" b="1" dirty="0"/>
              <a:t>Command Information System Security Manager (ISSM)</a:t>
            </a:r>
          </a:p>
          <a:p>
            <a:pPr marL="0" indent="0">
              <a:buNone/>
            </a:pPr>
            <a:r>
              <a:rPr lang="en-US" sz="1200" dirty="0"/>
              <a:t>        - </a:t>
            </a:r>
            <a:r>
              <a:rPr lang="en-US" sz="1200" dirty="0" smtClean="0"/>
              <a:t>Katrina Moore  </a:t>
            </a:r>
            <a:r>
              <a:rPr lang="en-US" sz="1200" dirty="0"/>
              <a:t>– </a:t>
            </a:r>
            <a:r>
              <a:rPr lang="en-US" sz="1200" dirty="0" smtClean="0">
                <a:hlinkClick r:id="rId5"/>
              </a:rPr>
              <a:t>Katrina.m.moore8.civ@us.navy.mil</a:t>
            </a:r>
            <a:r>
              <a:rPr lang="en-US" sz="1200" dirty="0" smtClean="0"/>
              <a:t>  </a:t>
            </a:r>
            <a:r>
              <a:rPr lang="en-US" sz="1200" dirty="0"/>
              <a:t>– </a:t>
            </a:r>
            <a:r>
              <a:rPr lang="en-US" sz="1200" dirty="0" smtClean="0"/>
              <a:t>301-227-2236</a:t>
            </a:r>
            <a:endParaRPr lang="en-US" sz="1200" dirty="0"/>
          </a:p>
          <a:p>
            <a:r>
              <a:rPr lang="en-US" sz="1200" b="1" dirty="0"/>
              <a:t>Cyber Security Section Head</a:t>
            </a:r>
          </a:p>
          <a:p>
            <a:pPr marL="457200" lvl="1" indent="0">
              <a:buNone/>
            </a:pPr>
            <a:r>
              <a:rPr lang="en-US" sz="1200" dirty="0"/>
              <a:t>- Tad Cowell, </a:t>
            </a:r>
            <a:r>
              <a:rPr lang="en-US" sz="1200" dirty="0" smtClean="0">
                <a:hlinkClick r:id="rId6"/>
              </a:rPr>
              <a:t>tad.e.cowell.civ@us.navy.mil</a:t>
            </a:r>
            <a:r>
              <a:rPr lang="en-US" sz="1200" dirty="0" smtClean="0"/>
              <a:t> </a:t>
            </a:r>
            <a:r>
              <a:rPr lang="en-US" sz="1200" dirty="0"/>
              <a:t>– 301-227-0167</a:t>
            </a:r>
          </a:p>
          <a:p>
            <a:r>
              <a:rPr lang="en-US" sz="1200" b="1" dirty="0"/>
              <a:t>Alternate-Information System Security Manager(s) (A-ISSM)</a:t>
            </a:r>
          </a:p>
          <a:p>
            <a:pPr lvl="1"/>
            <a:r>
              <a:rPr lang="en-US" sz="1200" dirty="0"/>
              <a:t>Dalton </a:t>
            </a:r>
            <a:r>
              <a:rPr lang="en-US" sz="1200" dirty="0" smtClean="0"/>
              <a:t>Harvey, </a:t>
            </a:r>
            <a:r>
              <a:rPr lang="en-US" sz="1200" u="sng" dirty="0" smtClean="0">
                <a:solidFill>
                  <a:schemeClr val="accent1">
                    <a:lumMod val="75000"/>
                  </a:schemeClr>
                </a:solidFill>
              </a:rPr>
              <a:t>d</a:t>
            </a:r>
            <a:r>
              <a:rPr lang="en-US" sz="1200" u="sng" dirty="0" smtClean="0">
                <a:solidFill>
                  <a:schemeClr val="accent1">
                    <a:lumMod val="75000"/>
                  </a:schemeClr>
                </a:solidFill>
                <a:hlinkClick r:id="rId7"/>
              </a:rPr>
              <a:t>a</a:t>
            </a:r>
            <a:r>
              <a:rPr lang="en-US" sz="1200" dirty="0" smtClean="0">
                <a:hlinkClick r:id="rId7"/>
              </a:rPr>
              <a:t>lton.Harvey.civ@us.navy.mil</a:t>
            </a:r>
            <a:r>
              <a:rPr lang="en-US" sz="1200" dirty="0" smtClean="0"/>
              <a:t> – </a:t>
            </a:r>
            <a:r>
              <a:rPr lang="en-US" sz="1200" dirty="0"/>
              <a:t>301-227-5049</a:t>
            </a:r>
          </a:p>
          <a:p>
            <a:pPr lvl="1"/>
            <a:r>
              <a:rPr lang="en-US" sz="1200" dirty="0"/>
              <a:t>Aaron Jeter, </a:t>
            </a:r>
            <a:r>
              <a:rPr lang="en-US" sz="1200" dirty="0" smtClean="0">
                <a:hlinkClick r:id="rId8"/>
              </a:rPr>
              <a:t>aaron.e.jeter2@navy.mil</a:t>
            </a:r>
            <a:r>
              <a:rPr lang="en-US" sz="1200" dirty="0" smtClean="0"/>
              <a:t> </a:t>
            </a:r>
            <a:r>
              <a:rPr lang="en-US" sz="1200" dirty="0"/>
              <a:t>– 301-227-1926</a:t>
            </a:r>
          </a:p>
          <a:p>
            <a:pPr lvl="1"/>
            <a:r>
              <a:rPr lang="en-US" sz="1200" dirty="0"/>
              <a:t>Gary Steele, </a:t>
            </a:r>
            <a:r>
              <a:rPr lang="en-US" sz="1200" dirty="0">
                <a:hlinkClick r:id="rId9"/>
              </a:rPr>
              <a:t>gary.steele2.civ@us.navy.mil</a:t>
            </a:r>
            <a:r>
              <a:rPr lang="en-US" sz="1200" dirty="0"/>
              <a:t> – 301-227-1955		</a:t>
            </a:r>
          </a:p>
          <a:p>
            <a:r>
              <a:rPr lang="en-US" sz="1200" b="1" dirty="0"/>
              <a:t>Department Information Officers (DIO)</a:t>
            </a:r>
            <a:endParaRPr lang="en-US" sz="1200" b="1" dirty="0">
              <a:cs typeface="Arial"/>
            </a:endParaRPr>
          </a:p>
          <a:p>
            <a:pPr lvl="1"/>
            <a:r>
              <a:rPr lang="en-US" sz="1200" dirty="0"/>
              <a:t>Gerson Caballero, Code 02, </a:t>
            </a:r>
            <a:r>
              <a:rPr lang="en-US" sz="1200" dirty="0">
                <a:hlinkClick r:id="rId10"/>
              </a:rPr>
              <a:t>gerson.caballero1@navy.mil</a:t>
            </a:r>
            <a:r>
              <a:rPr lang="en-US" sz="1200" dirty="0"/>
              <a:t> – 301-227-5994</a:t>
            </a:r>
            <a:endParaRPr lang="en-US" sz="1200" dirty="0">
              <a:cs typeface="Arial"/>
            </a:endParaRPr>
          </a:p>
          <a:p>
            <a:pPr lvl="1"/>
            <a:r>
              <a:rPr lang="en-US" sz="1200" dirty="0"/>
              <a:t>Kendall Smith, Code 10, </a:t>
            </a:r>
            <a:r>
              <a:rPr lang="en-US" sz="1200" dirty="0">
                <a:hlinkClick r:id="rId11"/>
              </a:rPr>
              <a:t>Kendall.f.smith2.civ@us.navy.mil</a:t>
            </a:r>
            <a:r>
              <a:rPr lang="en-US" sz="1200" dirty="0"/>
              <a:t> – 850-624-8389</a:t>
            </a:r>
          </a:p>
          <a:p>
            <a:pPr lvl="1"/>
            <a:r>
              <a:rPr lang="en-US" sz="1200" dirty="0"/>
              <a:t>Carole Overman, Code 60, </a:t>
            </a:r>
            <a:r>
              <a:rPr lang="en-US" sz="1200" dirty="0" smtClean="0">
                <a:hlinkClick r:id="rId12"/>
              </a:rPr>
              <a:t>carole.a.overman.civ@us.navy.mil</a:t>
            </a:r>
            <a:r>
              <a:rPr lang="en-US" sz="1200" dirty="0" smtClean="0"/>
              <a:t> </a:t>
            </a:r>
            <a:r>
              <a:rPr lang="en-US" sz="1200" dirty="0"/>
              <a:t>– 301-227-8501</a:t>
            </a:r>
          </a:p>
          <a:p>
            <a:pPr lvl="1"/>
            <a:r>
              <a:rPr lang="en-US" sz="1200" dirty="0"/>
              <a:t>Don Kim, Code 70, </a:t>
            </a:r>
            <a:r>
              <a:rPr lang="en-US" sz="1200" dirty="0" smtClean="0">
                <a:hlinkClick r:id="rId13"/>
              </a:rPr>
              <a:t>don.kim3.civ@us.navy.mil</a:t>
            </a:r>
            <a:r>
              <a:rPr lang="en-US" sz="1200" dirty="0" smtClean="0"/>
              <a:t> </a:t>
            </a:r>
            <a:r>
              <a:rPr lang="en-US" sz="1200" dirty="0"/>
              <a:t>– 301-227-5974</a:t>
            </a:r>
          </a:p>
          <a:p>
            <a:pPr lvl="1"/>
            <a:r>
              <a:rPr lang="en-US" sz="1200" dirty="0"/>
              <a:t>Monica Walker, Code 80, </a:t>
            </a:r>
            <a:r>
              <a:rPr lang="en-US" sz="1200" dirty="0" smtClean="0">
                <a:hlinkClick r:id="rId14"/>
              </a:rPr>
              <a:t>monica.a.walker8.civ@us.navy.mil</a:t>
            </a:r>
            <a:r>
              <a:rPr lang="en-US" sz="1200" dirty="0" smtClean="0"/>
              <a:t> </a:t>
            </a:r>
            <a:r>
              <a:rPr lang="en-US" sz="1200" dirty="0"/>
              <a:t>–  301-227-2540</a:t>
            </a:r>
          </a:p>
          <a:p>
            <a:r>
              <a:rPr lang="en-US" sz="1200" b="1" dirty="0"/>
              <a:t>If needed, contact your DIO to reach your departments: </a:t>
            </a:r>
          </a:p>
          <a:p>
            <a:pPr lvl="1"/>
            <a:r>
              <a:rPr lang="en-US" sz="1200" dirty="0"/>
              <a:t>Information System Security Officers (ISSO) </a:t>
            </a:r>
          </a:p>
          <a:p>
            <a:pPr lvl="1"/>
            <a:r>
              <a:rPr lang="en-US" sz="1200" dirty="0"/>
              <a:t>Cyber Workforce  (CWF) Members</a:t>
            </a:r>
            <a:endParaRPr lang="en-US" sz="1200" dirty="0">
              <a:cs typeface="Arial"/>
            </a:endParaRPr>
          </a:p>
          <a:p>
            <a:pPr marL="0" indent="0">
              <a:buNone/>
            </a:pPr>
            <a:endParaRPr lang="en-US" sz="2800" dirty="0"/>
          </a:p>
        </p:txBody>
      </p:sp>
      <p:sp>
        <p:nvSpPr>
          <p:cNvPr id="12292" name="Title 3"/>
          <p:cNvSpPr>
            <a:spLocks noGrp="1"/>
          </p:cNvSpPr>
          <p:nvPr>
            <p:ph type="title"/>
          </p:nvPr>
        </p:nvSpPr>
        <p:spPr>
          <a:xfrm>
            <a:off x="1722438" y="129295"/>
            <a:ext cx="6968772" cy="793750"/>
          </a:xfrm>
        </p:spPr>
        <p:txBody>
          <a:bodyPr anchor="ctr"/>
          <a:lstStyle/>
          <a:p>
            <a:pPr algn="ctr"/>
            <a:r>
              <a:rPr lang="en-US" sz="3200" dirty="0"/>
              <a:t>Division Cybersecurity Roles</a:t>
            </a:r>
          </a:p>
        </p:txBody>
      </p:sp>
      <p:sp>
        <p:nvSpPr>
          <p:cNvPr id="2" name="Slide Number Placeholder 1">
            <a:extLst>
              <a:ext uri="{FF2B5EF4-FFF2-40B4-BE49-F238E27FC236}">
                <a16:creationId xmlns:a16="http://schemas.microsoft.com/office/drawing/2014/main" id="{5FC1FBE0-9653-4B93-AE00-148FDBA38E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D7EC83-2D1E-4478-B381-D3A5376146D7}" type="slidenum">
              <a:rPr kumimoji="0" lang="en-US" sz="1000" b="0" i="0" u="none" strike="noStrike" kern="0" cap="none" spc="0" normalizeH="0" baseline="0" noProof="0" smtClean="0">
                <a:ln>
                  <a:noFill/>
                </a:ln>
                <a:solidFill>
                  <a:sysClr val="windowText" lastClr="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196851861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Career Paths and Broad Bands</a:t>
            </a:r>
            <a:endParaRPr lang="en-US" dirty="0"/>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0555"/>
            <a:ext cx="9144000" cy="4947845"/>
          </a:xfrm>
          <a:prstGeom prst="rect">
            <a:avLst/>
          </a:prstGeom>
        </p:spPr>
      </p:pic>
    </p:spTree>
    <p:extLst>
      <p:ext uri="{BB962C8B-B14F-4D97-AF65-F5344CB8AC3E}">
        <p14:creationId xmlns:p14="http://schemas.microsoft.com/office/powerpoint/2010/main" val="253959829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DEMO Salary Table</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3333" b="9809"/>
          <a:stretch/>
        </p:blipFill>
        <p:spPr>
          <a:xfrm>
            <a:off x="0" y="1143733"/>
            <a:ext cx="9144000" cy="5409467"/>
          </a:xfrm>
          <a:prstGeom prst="rect">
            <a:avLst/>
          </a:prstGeom>
        </p:spPr>
      </p:pic>
    </p:spTree>
    <p:extLst>
      <p:ext uri="{BB962C8B-B14F-4D97-AF65-F5344CB8AC3E}">
        <p14:creationId xmlns:p14="http://schemas.microsoft.com/office/powerpoint/2010/main" val="260773970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Questions</a:t>
            </a:r>
          </a:p>
        </p:txBody>
      </p:sp>
      <p:pic>
        <p:nvPicPr>
          <p:cNvPr id="27651" name="Content Placeholder 3" descr="C:\Users\nancy.l.sterling\AppData\Local\Microsoft\Windows\Temporary Internet Files\Content.IE5\X30AZ9HU\Questionmark[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14688" y="2057400"/>
            <a:ext cx="2714625" cy="3394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308222"/>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a:spLocks noGrp="1"/>
          </p:cNvSpPr>
          <p:nvPr>
            <p:ph idx="1"/>
          </p:nvPr>
        </p:nvSpPr>
        <p:spPr/>
        <p:txBody>
          <a:bodyPr>
            <a:normAutofit/>
          </a:bodyPr>
          <a:lstStyle/>
          <a:p>
            <a:pPr algn="ctr">
              <a:defRPr/>
            </a:pPr>
            <a:endParaRPr lang="en-US" sz="6000" u="sng" dirty="0" smtClean="0"/>
          </a:p>
          <a:p>
            <a:pPr algn="ctr">
              <a:defRPr/>
            </a:pPr>
            <a:r>
              <a:rPr lang="en-US" sz="6000" u="sng" dirty="0" smtClean="0"/>
              <a:t>BREAK 2</a:t>
            </a:r>
            <a:endParaRPr lang="en-US" sz="6000" dirty="0"/>
          </a:p>
        </p:txBody>
      </p:sp>
      <p:sp>
        <p:nvSpPr>
          <p:cNvPr id="6" name="Action Button: Return 5">
            <a:hlinkClick r:id="rId2" action="ppaction://hlinksldjump" highlightClick="1"/>
          </p:cNvPr>
          <p:cNvSpPr/>
          <p:nvPr/>
        </p:nvSpPr>
        <p:spPr>
          <a:xfrm>
            <a:off x="8915400" y="6629400"/>
            <a:ext cx="228600" cy="215900"/>
          </a:xfrm>
          <a:prstGeom prst="actionButtonRetur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47432578"/>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60350"/>
            <a:ext cx="7167563" cy="752475"/>
          </a:xfrm>
        </p:spPr>
        <p:txBody>
          <a:bodyPr/>
          <a:lstStyle/>
          <a:p>
            <a:pPr algn="ctr" eaLnBrk="1" fontAlgn="auto" hangingPunct="1">
              <a:spcBef>
                <a:spcPct val="20000"/>
              </a:spcBef>
              <a:spcAft>
                <a:spcPts val="0"/>
              </a:spcAft>
              <a:defRPr/>
            </a:pPr>
            <a:r>
              <a:rPr lang="en-US" altLang="en-US" b="1" dirty="0">
                <a:latin typeface="Arial" panose="020B0604020202020204" pitchFamily="34" charset="0"/>
                <a:ea typeface="+mn-ea"/>
                <a:cs typeface="Arial" panose="020B0604020202020204" pitchFamily="34" charset="0"/>
              </a:rPr>
              <a:t>Human Resources Paper Work</a:t>
            </a:r>
            <a:r>
              <a:rPr lang="en-US" altLang="en-US" sz="7200" dirty="0">
                <a:ea typeface="+mn-ea"/>
                <a:cs typeface="+mn-cs"/>
              </a:rPr>
              <a:t/>
            </a:r>
            <a:br>
              <a:rPr lang="en-US" altLang="en-US" sz="7200" dirty="0">
                <a:ea typeface="+mn-ea"/>
                <a:cs typeface="+mn-cs"/>
              </a:rPr>
            </a:br>
            <a:endParaRPr lang="en-US" dirty="0"/>
          </a:p>
        </p:txBody>
      </p:sp>
      <p:sp>
        <p:nvSpPr>
          <p:cNvPr id="51203" name="Content Placeholder 2"/>
          <p:cNvSpPr>
            <a:spLocks noGrp="1"/>
          </p:cNvSpPr>
          <p:nvPr>
            <p:ph idx="1"/>
          </p:nvPr>
        </p:nvSpPr>
        <p:spPr bwMode="auto">
          <a:xfrm>
            <a:off x="194901" y="1066800"/>
            <a:ext cx="8712200" cy="4419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fontAlgn="auto" hangingPunct="1">
              <a:spcBef>
                <a:spcPts val="600"/>
              </a:spcBef>
              <a:spcAft>
                <a:spcPts val="600"/>
              </a:spcAft>
              <a:defRPr/>
            </a:pPr>
            <a:r>
              <a:rPr lang="en-US" altLang="en-US" u="sng" dirty="0" smtClean="0">
                <a:latin typeface="Arial" panose="020B0604020202020204" pitchFamily="34" charset="0"/>
                <a:cs typeface="Arial" panose="020B0604020202020204" pitchFamily="34" charset="0"/>
              </a:rPr>
              <a:t>Review HR Paper Work </a:t>
            </a:r>
            <a:endParaRPr lang="en-US" b="0" dirty="0">
              <a:solidFill>
                <a:prstClr val="black"/>
              </a:solidFill>
              <a:latin typeface="Arial" panose="020B0604020202020204" pitchFamily="34" charset="0"/>
              <a:cs typeface="Arial" panose="020B0604020202020204" pitchFamily="34" charset="0"/>
            </a:endParaRPr>
          </a:p>
          <a:p>
            <a:pPr marL="12699" eaLnBrk="1" fontAlgn="auto" hangingPunct="1">
              <a:spcBef>
                <a:spcPts val="1195"/>
              </a:spcBef>
              <a:spcAft>
                <a:spcPts val="0"/>
              </a:spcAft>
              <a:defRPr/>
            </a:pPr>
            <a:r>
              <a:rPr lang="en-US" sz="2200" spc="-10" dirty="0">
                <a:solidFill>
                  <a:srgbClr val="244060"/>
                </a:solidFill>
                <a:latin typeface="Arial" panose="020B0604020202020204" pitchFamily="34" charset="0"/>
                <a:cs typeface="Arial" panose="020B0604020202020204" pitchFamily="34" charset="0"/>
              </a:rPr>
              <a:t>Complete</a:t>
            </a:r>
            <a:r>
              <a:rPr lang="en-US" sz="2200" spc="-35" dirty="0">
                <a:solidFill>
                  <a:srgbClr val="244060"/>
                </a:solidFill>
                <a:latin typeface="Arial" panose="020B0604020202020204" pitchFamily="34" charset="0"/>
                <a:cs typeface="Arial" panose="020B0604020202020204" pitchFamily="34" charset="0"/>
              </a:rPr>
              <a:t> </a:t>
            </a:r>
            <a:r>
              <a:rPr lang="en-US" sz="2200" spc="-5" dirty="0">
                <a:solidFill>
                  <a:srgbClr val="244060"/>
                </a:solidFill>
                <a:latin typeface="Arial" panose="020B0604020202020204" pitchFamily="34" charset="0"/>
                <a:cs typeface="Arial" panose="020B0604020202020204" pitchFamily="34" charset="0"/>
              </a:rPr>
              <a:t>Tax</a:t>
            </a:r>
            <a:r>
              <a:rPr lang="en-US" sz="2200" spc="-35" dirty="0">
                <a:solidFill>
                  <a:srgbClr val="244060"/>
                </a:solidFill>
                <a:latin typeface="Arial" panose="020B0604020202020204" pitchFamily="34" charset="0"/>
                <a:cs typeface="Arial" panose="020B0604020202020204" pitchFamily="34" charset="0"/>
              </a:rPr>
              <a:t> </a:t>
            </a:r>
            <a:r>
              <a:rPr lang="en-US" sz="2200" spc="-5" dirty="0" smtClean="0">
                <a:solidFill>
                  <a:srgbClr val="244060"/>
                </a:solidFill>
                <a:latin typeface="Arial" panose="020B0604020202020204" pitchFamily="34" charset="0"/>
                <a:cs typeface="Arial" panose="020B0604020202020204" pitchFamily="34" charset="0"/>
              </a:rPr>
              <a:t>Forms</a:t>
            </a:r>
            <a:endParaRPr lang="en-US" sz="2200" b="0" dirty="0" smtClean="0">
              <a:solidFill>
                <a:prstClr val="black"/>
              </a:solidFill>
              <a:latin typeface="Arial" panose="020B0604020202020204" pitchFamily="34" charset="0"/>
              <a:cs typeface="Arial" panose="020B0604020202020204" pitchFamily="34" charset="0"/>
            </a:endParaRPr>
          </a:p>
          <a:p>
            <a:pPr marL="298449" indent="-285750" eaLnBrk="1" fontAlgn="auto" hangingPunct="1">
              <a:spcBef>
                <a:spcPts val="1195"/>
              </a:spcBef>
              <a:spcAft>
                <a:spcPts val="0"/>
              </a:spcAft>
              <a:buFont typeface="Arial" panose="020B0604020202020204" pitchFamily="34" charset="0"/>
              <a:buChar char="•"/>
              <a:defRPr/>
            </a:pPr>
            <a:r>
              <a:rPr lang="en-US" sz="1800" b="0" spc="-5" dirty="0" smtClean="0">
                <a:solidFill>
                  <a:srgbClr val="244060"/>
                </a:solidFill>
                <a:latin typeface="Arial" panose="020B0604020202020204" pitchFamily="34" charset="0"/>
                <a:cs typeface="Arial" panose="020B0604020202020204" pitchFamily="34" charset="0"/>
              </a:rPr>
              <a:t>FastStart</a:t>
            </a:r>
            <a:r>
              <a:rPr lang="en-US" sz="1800" b="0" spc="-5" dirty="0">
                <a:solidFill>
                  <a:srgbClr val="244060"/>
                </a:solidFill>
                <a:latin typeface="Arial" panose="020B0604020202020204" pitchFamily="34" charset="0"/>
                <a:cs typeface="Arial" panose="020B0604020202020204" pitchFamily="34" charset="0"/>
              </a:rPr>
              <a:t>, W4,</a:t>
            </a:r>
            <a:r>
              <a:rPr lang="en-US" sz="1800" b="0" dirty="0">
                <a:solidFill>
                  <a:srgbClr val="244060"/>
                </a:solidFill>
                <a:latin typeface="Arial" panose="020B0604020202020204" pitchFamily="34" charset="0"/>
                <a:cs typeface="Arial" panose="020B0604020202020204" pitchFamily="34" charset="0"/>
              </a:rPr>
              <a:t> </a:t>
            </a:r>
            <a:r>
              <a:rPr lang="en-US" sz="1800" b="0" spc="-10" dirty="0">
                <a:solidFill>
                  <a:srgbClr val="244060"/>
                </a:solidFill>
                <a:latin typeface="Arial" panose="020B0604020202020204" pitchFamily="34" charset="0"/>
                <a:cs typeface="Arial" panose="020B0604020202020204" pitchFamily="34" charset="0"/>
              </a:rPr>
              <a:t>and</a:t>
            </a:r>
            <a:r>
              <a:rPr lang="en-US" sz="1800" b="0" dirty="0">
                <a:solidFill>
                  <a:srgbClr val="244060"/>
                </a:solidFill>
                <a:latin typeface="Arial" panose="020B0604020202020204" pitchFamily="34" charset="0"/>
                <a:cs typeface="Arial" panose="020B0604020202020204" pitchFamily="34" charset="0"/>
              </a:rPr>
              <a:t> </a:t>
            </a:r>
            <a:r>
              <a:rPr lang="en-US" sz="1800" b="0" spc="-5" dirty="0">
                <a:solidFill>
                  <a:srgbClr val="244060"/>
                </a:solidFill>
                <a:latin typeface="Arial" panose="020B0604020202020204" pitchFamily="34" charset="0"/>
                <a:cs typeface="Arial" panose="020B0604020202020204" pitchFamily="34" charset="0"/>
              </a:rPr>
              <a:t>State</a:t>
            </a:r>
            <a:r>
              <a:rPr lang="en-US" sz="1800" b="0" dirty="0">
                <a:solidFill>
                  <a:srgbClr val="244060"/>
                </a:solidFill>
                <a:latin typeface="Arial" panose="020B0604020202020204" pitchFamily="34" charset="0"/>
                <a:cs typeface="Arial" panose="020B0604020202020204" pitchFamily="34" charset="0"/>
              </a:rPr>
              <a:t> </a:t>
            </a:r>
            <a:r>
              <a:rPr lang="en-US" sz="1800" b="0" spc="-5" dirty="0">
                <a:solidFill>
                  <a:srgbClr val="244060"/>
                </a:solidFill>
                <a:latin typeface="Arial" panose="020B0604020202020204" pitchFamily="34" charset="0"/>
                <a:cs typeface="Arial" panose="020B0604020202020204" pitchFamily="34" charset="0"/>
              </a:rPr>
              <a:t>(if</a:t>
            </a:r>
            <a:r>
              <a:rPr lang="en-US" sz="1800" b="0" dirty="0">
                <a:solidFill>
                  <a:srgbClr val="244060"/>
                </a:solidFill>
                <a:latin typeface="Arial" panose="020B0604020202020204" pitchFamily="34" charset="0"/>
                <a:cs typeface="Arial" panose="020B0604020202020204" pitchFamily="34" charset="0"/>
              </a:rPr>
              <a:t> </a:t>
            </a:r>
            <a:r>
              <a:rPr lang="en-US" sz="1800" b="0" spc="-10" dirty="0">
                <a:solidFill>
                  <a:srgbClr val="244060"/>
                </a:solidFill>
                <a:latin typeface="Arial" panose="020B0604020202020204" pitchFamily="34" charset="0"/>
                <a:cs typeface="Arial" panose="020B0604020202020204" pitchFamily="34" charset="0"/>
              </a:rPr>
              <a:t>applicable)</a:t>
            </a:r>
            <a:endParaRPr lang="en-US" sz="1800" b="0" dirty="0">
              <a:solidFill>
                <a:prstClr val="black"/>
              </a:solidFill>
              <a:latin typeface="Arial" panose="020B0604020202020204" pitchFamily="34" charset="0"/>
              <a:cs typeface="Arial" panose="020B0604020202020204" pitchFamily="34" charset="0"/>
            </a:endParaRPr>
          </a:p>
          <a:p>
            <a:pPr marL="12699" eaLnBrk="1" fontAlgn="auto" hangingPunct="1">
              <a:spcBef>
                <a:spcPts val="1185"/>
              </a:spcBef>
              <a:spcAft>
                <a:spcPts val="0"/>
              </a:spcAft>
              <a:defRPr/>
            </a:pPr>
            <a:r>
              <a:rPr lang="en-US" sz="2200" spc="-10" dirty="0">
                <a:solidFill>
                  <a:srgbClr val="244060"/>
                </a:solidFill>
                <a:latin typeface="Arial" panose="020B0604020202020204" pitchFamily="34" charset="0"/>
                <a:cs typeface="Arial" panose="020B0604020202020204" pitchFamily="34" charset="0"/>
              </a:rPr>
              <a:t>Complete</a:t>
            </a:r>
            <a:r>
              <a:rPr lang="en-US" sz="2200" spc="5" dirty="0">
                <a:solidFill>
                  <a:srgbClr val="244060"/>
                </a:solidFill>
                <a:latin typeface="Arial" panose="020B0604020202020204" pitchFamily="34" charset="0"/>
                <a:cs typeface="Arial" panose="020B0604020202020204" pitchFamily="34" charset="0"/>
              </a:rPr>
              <a:t> </a:t>
            </a:r>
            <a:r>
              <a:rPr lang="en-US" sz="2200" spc="5" dirty="0" smtClean="0">
                <a:solidFill>
                  <a:srgbClr val="244060"/>
                </a:solidFill>
                <a:latin typeface="Arial" panose="020B0604020202020204" pitchFamily="34" charset="0"/>
                <a:cs typeface="Arial" panose="020B0604020202020204" pitchFamily="34" charset="0"/>
              </a:rPr>
              <a:t>A</a:t>
            </a:r>
            <a:r>
              <a:rPr lang="en-US" sz="2200" spc="-5" dirty="0" smtClean="0">
                <a:solidFill>
                  <a:srgbClr val="244060"/>
                </a:solidFill>
                <a:latin typeface="Arial" panose="020B0604020202020204" pitchFamily="34" charset="0"/>
                <a:cs typeface="Arial" panose="020B0604020202020204" pitchFamily="34" charset="0"/>
              </a:rPr>
              <a:t>ll Pending </a:t>
            </a:r>
            <a:r>
              <a:rPr lang="en-US" sz="2200" spc="-5" dirty="0">
                <a:solidFill>
                  <a:srgbClr val="244060"/>
                </a:solidFill>
                <a:latin typeface="Arial" panose="020B0604020202020204" pitchFamily="34" charset="0"/>
                <a:cs typeface="Arial" panose="020B0604020202020204" pitchFamily="34" charset="0"/>
              </a:rPr>
              <a:t>F</a:t>
            </a:r>
            <a:r>
              <a:rPr lang="en-US" sz="2200" spc="-5" dirty="0" smtClean="0">
                <a:solidFill>
                  <a:srgbClr val="244060"/>
                </a:solidFill>
                <a:latin typeface="Arial" panose="020B0604020202020204" pitchFamily="34" charset="0"/>
                <a:cs typeface="Arial" panose="020B0604020202020204" pitchFamily="34" charset="0"/>
              </a:rPr>
              <a:t>orms</a:t>
            </a:r>
          </a:p>
          <a:p>
            <a:pPr marL="298449" indent="-285750" eaLnBrk="1" fontAlgn="auto" hangingPunct="1">
              <a:spcBef>
                <a:spcPts val="1190"/>
              </a:spcBef>
              <a:spcAft>
                <a:spcPts val="0"/>
              </a:spcAft>
              <a:buFont typeface="Arial" panose="020B0604020202020204" pitchFamily="34" charset="0"/>
              <a:buChar char="•"/>
              <a:defRPr/>
            </a:pPr>
            <a:r>
              <a:rPr lang="en-US" sz="1800" b="0" spc="-5" dirty="0" smtClean="0">
                <a:solidFill>
                  <a:srgbClr val="244060"/>
                </a:solidFill>
                <a:latin typeface="Arial" panose="020B0604020202020204" pitchFamily="34" charset="0"/>
                <a:cs typeface="Arial" panose="020B0604020202020204" pitchFamily="34" charset="0"/>
              </a:rPr>
              <a:t>SF-61</a:t>
            </a:r>
            <a:r>
              <a:rPr lang="en-US" sz="1800" b="0" spc="-5" dirty="0">
                <a:solidFill>
                  <a:srgbClr val="244060"/>
                </a:solidFill>
                <a:latin typeface="Arial" panose="020B0604020202020204" pitchFamily="34" charset="0"/>
                <a:cs typeface="Arial" panose="020B0604020202020204" pitchFamily="34" charset="0"/>
              </a:rPr>
              <a:t>, </a:t>
            </a:r>
            <a:r>
              <a:rPr lang="en-US" sz="1800" b="0" spc="-5" dirty="0" smtClean="0">
                <a:solidFill>
                  <a:srgbClr val="244060"/>
                </a:solidFill>
                <a:latin typeface="Arial" panose="020B0604020202020204" pitchFamily="34" charset="0"/>
                <a:cs typeface="Arial" panose="020B0604020202020204" pitchFamily="34" charset="0"/>
              </a:rPr>
              <a:t>2</a:t>
            </a:r>
            <a:r>
              <a:rPr lang="en-US" sz="1800" b="0" spc="-5" baseline="30000" dirty="0" smtClean="0">
                <a:solidFill>
                  <a:srgbClr val="244060"/>
                </a:solidFill>
                <a:latin typeface="Arial" panose="020B0604020202020204" pitchFamily="34" charset="0"/>
                <a:cs typeface="Arial" panose="020B0604020202020204" pitchFamily="34" charset="0"/>
              </a:rPr>
              <a:t>nd</a:t>
            </a:r>
            <a:r>
              <a:rPr lang="en-US" sz="1800" b="0" spc="-5" dirty="0" smtClean="0">
                <a:solidFill>
                  <a:srgbClr val="244060"/>
                </a:solidFill>
                <a:latin typeface="Arial" panose="020B0604020202020204" pitchFamily="34" charset="0"/>
                <a:cs typeface="Arial" panose="020B0604020202020204" pitchFamily="34" charset="0"/>
              </a:rPr>
              <a:t> OF</a:t>
            </a:r>
            <a:r>
              <a:rPr lang="en-US" sz="1800" b="0" dirty="0" smtClean="0">
                <a:solidFill>
                  <a:srgbClr val="244060"/>
                </a:solidFill>
                <a:latin typeface="Arial" panose="020B0604020202020204" pitchFamily="34" charset="0"/>
                <a:cs typeface="Arial" panose="020B0604020202020204" pitchFamily="34" charset="0"/>
              </a:rPr>
              <a:t> </a:t>
            </a:r>
            <a:r>
              <a:rPr lang="en-US" sz="1800" b="0" spc="-10" dirty="0">
                <a:solidFill>
                  <a:srgbClr val="244060"/>
                </a:solidFill>
                <a:latin typeface="Arial" panose="020B0604020202020204" pitchFamily="34" charset="0"/>
                <a:cs typeface="Arial" panose="020B0604020202020204" pitchFamily="34" charset="0"/>
              </a:rPr>
              <a:t>306</a:t>
            </a:r>
            <a:r>
              <a:rPr lang="en-US" sz="1800" b="0" dirty="0">
                <a:solidFill>
                  <a:srgbClr val="244060"/>
                </a:solidFill>
                <a:latin typeface="Arial" panose="020B0604020202020204" pitchFamily="34" charset="0"/>
                <a:cs typeface="Arial" panose="020B0604020202020204" pitchFamily="34" charset="0"/>
              </a:rPr>
              <a:t> </a:t>
            </a:r>
            <a:r>
              <a:rPr lang="en-US" sz="1800" b="0" spc="-5" dirty="0">
                <a:solidFill>
                  <a:srgbClr val="244060"/>
                </a:solidFill>
                <a:latin typeface="Arial" panose="020B0604020202020204" pitchFamily="34" charset="0"/>
                <a:cs typeface="Arial" panose="020B0604020202020204" pitchFamily="34" charset="0"/>
              </a:rPr>
              <a:t>signature,</a:t>
            </a:r>
            <a:r>
              <a:rPr lang="en-US" sz="1800" b="0" dirty="0">
                <a:solidFill>
                  <a:srgbClr val="244060"/>
                </a:solidFill>
                <a:latin typeface="Arial" panose="020B0604020202020204" pitchFamily="34" charset="0"/>
                <a:cs typeface="Arial" panose="020B0604020202020204" pitchFamily="34" charset="0"/>
              </a:rPr>
              <a:t> </a:t>
            </a:r>
            <a:r>
              <a:rPr lang="en-US" sz="1800" b="0" spc="-5" dirty="0" smtClean="0">
                <a:solidFill>
                  <a:srgbClr val="244060"/>
                </a:solidFill>
                <a:latin typeface="Arial" panose="020B0604020202020204" pitchFamily="34" charset="0"/>
                <a:cs typeface="Arial" panose="020B0604020202020204" pitchFamily="34" charset="0"/>
              </a:rPr>
              <a:t>SF</a:t>
            </a:r>
            <a:r>
              <a:rPr lang="en-US" sz="1800" b="0" spc="-10" dirty="0" smtClean="0">
                <a:solidFill>
                  <a:srgbClr val="244060"/>
                </a:solidFill>
                <a:latin typeface="Arial" panose="020B0604020202020204" pitchFamily="34" charset="0"/>
                <a:cs typeface="Arial" panose="020B0604020202020204" pitchFamily="34" charset="0"/>
              </a:rPr>
              <a:t>256</a:t>
            </a:r>
            <a:r>
              <a:rPr lang="en-US" sz="1800" b="0" spc="60" dirty="0" smtClean="0">
                <a:solidFill>
                  <a:srgbClr val="244060"/>
                </a:solidFill>
                <a:latin typeface="Arial" panose="020B0604020202020204" pitchFamily="34" charset="0"/>
                <a:cs typeface="Arial" panose="020B0604020202020204" pitchFamily="34" charset="0"/>
              </a:rPr>
              <a:t>, </a:t>
            </a:r>
            <a:r>
              <a:rPr lang="en-US" sz="1800" b="0" spc="-5" dirty="0" smtClean="0">
                <a:solidFill>
                  <a:srgbClr val="244060"/>
                </a:solidFill>
                <a:latin typeface="Arial" panose="020B0604020202020204" pitchFamily="34" charset="0"/>
                <a:cs typeface="Arial" panose="020B0604020202020204" pitchFamily="34" charset="0"/>
              </a:rPr>
              <a:t>SF</a:t>
            </a:r>
            <a:r>
              <a:rPr lang="en-US" sz="1800" b="0" spc="-10" dirty="0" smtClean="0">
                <a:solidFill>
                  <a:srgbClr val="244060"/>
                </a:solidFill>
                <a:latin typeface="Arial" panose="020B0604020202020204" pitchFamily="34" charset="0"/>
                <a:cs typeface="Arial" panose="020B0604020202020204" pitchFamily="34" charset="0"/>
              </a:rPr>
              <a:t>181</a:t>
            </a:r>
            <a:r>
              <a:rPr lang="en-US" sz="1800" b="0" spc="-5" dirty="0">
                <a:solidFill>
                  <a:srgbClr val="244060"/>
                </a:solidFill>
                <a:latin typeface="Arial" panose="020B0604020202020204" pitchFamily="34" charset="0"/>
                <a:cs typeface="Arial" panose="020B0604020202020204" pitchFamily="34" charset="0"/>
              </a:rPr>
              <a:t> </a:t>
            </a:r>
            <a:r>
              <a:rPr lang="en-US" sz="1800" b="0" spc="-5" dirty="0" smtClean="0">
                <a:solidFill>
                  <a:srgbClr val="244060"/>
                </a:solidFill>
                <a:latin typeface="Arial" panose="020B0604020202020204" pitchFamily="34" charset="0"/>
                <a:cs typeface="Arial" panose="020B0604020202020204" pitchFamily="34" charset="0"/>
              </a:rPr>
              <a:t>and a</a:t>
            </a:r>
            <a:r>
              <a:rPr lang="en-US" sz="1800" b="0" spc="-10" dirty="0" smtClean="0">
                <a:solidFill>
                  <a:srgbClr val="244060"/>
                </a:solidFill>
                <a:latin typeface="Arial" panose="020B0604020202020204" pitchFamily="34" charset="0"/>
                <a:cs typeface="Arial" panose="020B0604020202020204" pitchFamily="34" charset="0"/>
              </a:rPr>
              <a:t>ny</a:t>
            </a:r>
            <a:r>
              <a:rPr lang="en-US" sz="1800" b="0" dirty="0" smtClean="0">
                <a:solidFill>
                  <a:srgbClr val="244060"/>
                </a:solidFill>
                <a:latin typeface="Arial" panose="020B0604020202020204" pitchFamily="34" charset="0"/>
                <a:cs typeface="Arial" panose="020B0604020202020204" pitchFamily="34" charset="0"/>
              </a:rPr>
              <a:t> </a:t>
            </a:r>
            <a:r>
              <a:rPr lang="en-US" sz="1800" b="0" spc="-10" dirty="0">
                <a:solidFill>
                  <a:srgbClr val="244060"/>
                </a:solidFill>
                <a:latin typeface="Arial" panose="020B0604020202020204" pitchFamily="34" charset="0"/>
                <a:cs typeface="Arial" panose="020B0604020202020204" pitchFamily="34" charset="0"/>
              </a:rPr>
              <a:t>questionnaires</a:t>
            </a:r>
            <a:r>
              <a:rPr lang="en-US" sz="1800" b="0" spc="-5" dirty="0">
                <a:solidFill>
                  <a:srgbClr val="244060"/>
                </a:solidFill>
                <a:latin typeface="Arial" panose="020B0604020202020204" pitchFamily="34" charset="0"/>
                <a:cs typeface="Arial" panose="020B0604020202020204" pitchFamily="34" charset="0"/>
              </a:rPr>
              <a:t> or</a:t>
            </a:r>
            <a:r>
              <a:rPr lang="en-US" sz="1800" b="0" dirty="0">
                <a:solidFill>
                  <a:srgbClr val="244060"/>
                </a:solidFill>
                <a:latin typeface="Arial" panose="020B0604020202020204" pitchFamily="34" charset="0"/>
                <a:cs typeface="Arial" panose="020B0604020202020204" pitchFamily="34" charset="0"/>
              </a:rPr>
              <a:t> </a:t>
            </a:r>
            <a:r>
              <a:rPr lang="en-US" sz="1800" b="0" spc="-5" dirty="0">
                <a:solidFill>
                  <a:srgbClr val="244060"/>
                </a:solidFill>
                <a:latin typeface="Arial" panose="020B0604020202020204" pitchFamily="34" charset="0"/>
                <a:cs typeface="Arial" panose="020B0604020202020204" pitchFamily="34" charset="0"/>
              </a:rPr>
              <a:t>forms</a:t>
            </a:r>
            <a:r>
              <a:rPr lang="en-US" sz="1800" b="0" dirty="0">
                <a:solidFill>
                  <a:srgbClr val="244060"/>
                </a:solidFill>
                <a:latin typeface="Arial" panose="020B0604020202020204" pitchFamily="34" charset="0"/>
                <a:cs typeface="Arial" panose="020B0604020202020204" pitchFamily="34" charset="0"/>
              </a:rPr>
              <a:t> </a:t>
            </a:r>
            <a:r>
              <a:rPr lang="en-US" sz="1800" b="0" spc="-10" dirty="0">
                <a:solidFill>
                  <a:srgbClr val="244060"/>
                </a:solidFill>
                <a:latin typeface="Arial" panose="020B0604020202020204" pitchFamily="34" charset="0"/>
                <a:cs typeface="Arial" panose="020B0604020202020204" pitchFamily="34" charset="0"/>
              </a:rPr>
              <a:t>not </a:t>
            </a:r>
            <a:r>
              <a:rPr lang="en-US" sz="1800" b="0" spc="-5" dirty="0">
                <a:solidFill>
                  <a:srgbClr val="244060"/>
                </a:solidFill>
                <a:latin typeface="Arial" panose="020B0604020202020204" pitchFamily="34" charset="0"/>
                <a:cs typeface="Arial" panose="020B0604020202020204" pitchFamily="34" charset="0"/>
              </a:rPr>
              <a:t> marked</a:t>
            </a:r>
            <a:r>
              <a:rPr lang="en-US" sz="1800" b="0" spc="55" dirty="0">
                <a:solidFill>
                  <a:srgbClr val="244060"/>
                </a:solidFill>
                <a:latin typeface="Arial" panose="020B0604020202020204" pitchFamily="34" charset="0"/>
                <a:cs typeface="Arial" panose="020B0604020202020204" pitchFamily="34" charset="0"/>
              </a:rPr>
              <a:t> </a:t>
            </a:r>
            <a:r>
              <a:rPr lang="en-US" sz="1800" b="0" spc="-5" dirty="0" smtClean="0">
                <a:solidFill>
                  <a:srgbClr val="244060"/>
                </a:solidFill>
                <a:latin typeface="Arial" panose="020B0604020202020204" pitchFamily="34" charset="0"/>
                <a:cs typeface="Arial" panose="020B0604020202020204" pitchFamily="34" charset="0"/>
              </a:rPr>
              <a:t>complete</a:t>
            </a:r>
            <a:r>
              <a:rPr lang="en-US" sz="1800" b="0" spc="-5" dirty="0">
                <a:solidFill>
                  <a:srgbClr val="244060"/>
                </a:solidFill>
                <a:latin typeface="Arial" panose="020B0604020202020204" pitchFamily="34" charset="0"/>
                <a:cs typeface="Arial" panose="020B0604020202020204" pitchFamily="34" charset="0"/>
              </a:rPr>
              <a:t>.</a:t>
            </a:r>
            <a:endParaRPr lang="en-US" sz="1800" b="0" dirty="0" smtClean="0">
              <a:solidFill>
                <a:srgbClr val="244060"/>
              </a:solidFill>
              <a:latin typeface="Arial" panose="020B0604020202020204" pitchFamily="34" charset="0"/>
              <a:cs typeface="Arial" panose="020B0604020202020204" pitchFamily="34" charset="0"/>
            </a:endParaRPr>
          </a:p>
        </p:txBody>
      </p:sp>
      <p:sp>
        <p:nvSpPr>
          <p:cNvPr id="5" name="Action Button: Return 4">
            <a:hlinkClick r:id="rId2" action="ppaction://hlinksldjump" highlightClick="1"/>
          </p:cNvPr>
          <p:cNvSpPr/>
          <p:nvPr/>
        </p:nvSpPr>
        <p:spPr>
          <a:xfrm>
            <a:off x="8915400" y="6629400"/>
            <a:ext cx="228600" cy="215900"/>
          </a:xfrm>
          <a:prstGeom prst="actionButtonRetur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9963873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953000"/>
          </a:xfrm>
        </p:spPr>
        <p:txBody>
          <a:bodyPr/>
          <a:lstStyle/>
          <a:p>
            <a:r>
              <a:rPr lang="en-US" sz="1200" u="sng" dirty="0" smtClean="0"/>
              <a:t>Beneficiary Forms Information </a:t>
            </a:r>
          </a:p>
          <a:p>
            <a:endParaRPr lang="en-US" sz="1200" dirty="0"/>
          </a:p>
          <a:p>
            <a:r>
              <a:rPr lang="en-US" sz="1200" dirty="0" smtClean="0"/>
              <a:t>-       </a:t>
            </a:r>
            <a:r>
              <a:rPr lang="en-US" sz="1200" dirty="0"/>
              <a:t>Unpaid Compensation of Deceased Civilian Employee (SF-1152)</a:t>
            </a:r>
          </a:p>
          <a:p>
            <a:r>
              <a:rPr lang="en-US" sz="1200" dirty="0"/>
              <a:t>-       Federal Employee Group Life Insurance (FEGLI) Designation of Beneficiary (SF-2823)</a:t>
            </a:r>
          </a:p>
          <a:p>
            <a:r>
              <a:rPr lang="en-US" sz="1200" dirty="0"/>
              <a:t>-       Federal Employees Retirement System (FERS) Designation of Beneficiary (SF-3102)</a:t>
            </a:r>
          </a:p>
          <a:p>
            <a:r>
              <a:rPr lang="en-US" sz="1200" dirty="0"/>
              <a:t>-       Thrift Savings Plan (TSP) Designation of Beneficiary (TSP-3) </a:t>
            </a:r>
          </a:p>
          <a:p>
            <a:r>
              <a:rPr lang="en-US" sz="1200" dirty="0"/>
              <a:t> </a:t>
            </a:r>
          </a:p>
          <a:p>
            <a:r>
              <a:rPr lang="en-US" sz="1400" dirty="0"/>
              <a:t>SF-1152, SF-2823 and SF-3102, mail to:</a:t>
            </a:r>
          </a:p>
          <a:p>
            <a:r>
              <a:rPr lang="en-US" sz="1400" dirty="0"/>
              <a:t>OCHR NORFOLK: Operations Center</a:t>
            </a:r>
          </a:p>
          <a:p>
            <a:r>
              <a:rPr lang="en-US" sz="1400" dirty="0"/>
              <a:t>ATTN: Civilian Benefits Center</a:t>
            </a:r>
          </a:p>
          <a:p>
            <a:r>
              <a:rPr lang="en-US" sz="1400" dirty="0"/>
              <a:t>NNSY, Building 17</a:t>
            </a:r>
          </a:p>
          <a:p>
            <a:r>
              <a:rPr lang="en-US" sz="1400" dirty="0"/>
              <a:t>Portsmouth, VA 23709-5000</a:t>
            </a:r>
          </a:p>
          <a:p>
            <a:endParaRPr lang="en-US" sz="1400" dirty="0"/>
          </a:p>
          <a:p>
            <a:r>
              <a:rPr lang="en-US" sz="1400" dirty="0"/>
              <a:t>TSP-3, mail to:</a:t>
            </a:r>
          </a:p>
          <a:p>
            <a:r>
              <a:rPr lang="en-US" sz="1400" dirty="0" err="1"/>
              <a:t>ThriftLine</a:t>
            </a:r>
            <a:r>
              <a:rPr lang="en-US" sz="1400" dirty="0"/>
              <a:t> Service Center</a:t>
            </a:r>
          </a:p>
          <a:p>
            <a:r>
              <a:rPr lang="en-US" sz="1400" dirty="0"/>
              <a:t>C/O </a:t>
            </a:r>
            <a:r>
              <a:rPr lang="en-US" sz="1400" dirty="0" err="1"/>
              <a:t>Broadridge</a:t>
            </a:r>
            <a:r>
              <a:rPr lang="en-US" sz="1400" dirty="0"/>
              <a:t> Processing</a:t>
            </a:r>
          </a:p>
          <a:p>
            <a:r>
              <a:rPr lang="en-US" sz="1400" dirty="0"/>
              <a:t>PO Box 1600</a:t>
            </a:r>
          </a:p>
          <a:p>
            <a:r>
              <a:rPr lang="en-US" sz="1400" dirty="0"/>
              <a:t>Newark, NJ 07101-1600</a:t>
            </a:r>
          </a:p>
          <a:p>
            <a:endParaRPr lang="en-US" sz="1200" dirty="0"/>
          </a:p>
          <a:p>
            <a:r>
              <a:rPr lang="en-US" sz="1200" dirty="0">
                <a:solidFill>
                  <a:srgbClr val="FF0000"/>
                </a:solidFill>
              </a:rPr>
              <a:t>Please retain a copy of your beneficiary forms for yourself. Please don’t hesitate to contact me if you have questions or </a:t>
            </a:r>
            <a:r>
              <a:rPr lang="en-US" sz="1200" dirty="0" smtClean="0">
                <a:solidFill>
                  <a:srgbClr val="FF0000"/>
                </a:solidFill>
              </a:rPr>
              <a:t>concerns</a:t>
            </a:r>
            <a:endParaRPr lang="en-US" sz="1200" dirty="0">
              <a:solidFill>
                <a:srgbClr val="FF0000"/>
              </a:solidFill>
            </a:endParaRPr>
          </a:p>
          <a:p>
            <a:endParaRPr lang="en-US" dirty="0"/>
          </a:p>
          <a:p>
            <a:endParaRPr lang="en-US" dirty="0"/>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144055158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1691836223"/>
              </p:ext>
            </p:extLst>
          </p:nvPr>
        </p:nvGraphicFramePr>
        <p:xfrm>
          <a:off x="5181600" y="1447800"/>
          <a:ext cx="3750398" cy="2582779"/>
        </p:xfrm>
        <a:graphic>
          <a:graphicData uri="http://schemas.openxmlformats.org/drawingml/2006/table">
            <a:tbl>
              <a:tblPr firstRow="1" bandRow="1">
                <a:tableStyleId>{5C22544A-7EE6-4342-B048-85BDC9FD1C3A}</a:tableStyleId>
              </a:tblPr>
              <a:tblGrid>
                <a:gridCol w="3750398">
                  <a:extLst>
                    <a:ext uri="{9D8B030D-6E8A-4147-A177-3AD203B41FA5}">
                      <a16:colId xmlns:a16="http://schemas.microsoft.com/office/drawing/2014/main" val="1422360082"/>
                    </a:ext>
                  </a:extLst>
                </a:gridCol>
              </a:tblGrid>
              <a:tr h="471638">
                <a:tc>
                  <a:txBody>
                    <a:bodyPr/>
                    <a:lstStyle/>
                    <a:p>
                      <a:pPr algn="ctr"/>
                      <a:r>
                        <a:rPr lang="en-US" dirty="0" smtClean="0">
                          <a:solidFill>
                            <a:srgbClr val="002060"/>
                          </a:solidFill>
                          <a:latin typeface="Arial" panose="020B0604020202020204" pitchFamily="34" charset="0"/>
                          <a:cs typeface="Arial" panose="020B0604020202020204" pitchFamily="34" charset="0"/>
                        </a:rPr>
                        <a:t>Upcoming Onboarding</a:t>
                      </a:r>
                      <a:r>
                        <a:rPr lang="en-US" baseline="0" dirty="0" smtClean="0">
                          <a:solidFill>
                            <a:srgbClr val="002060"/>
                          </a:solidFill>
                          <a:latin typeface="Arial" panose="020B0604020202020204" pitchFamily="34" charset="0"/>
                          <a:cs typeface="Arial" panose="020B0604020202020204" pitchFamily="34" charset="0"/>
                        </a:rPr>
                        <a:t> </a:t>
                      </a:r>
                    </a:p>
                    <a:p>
                      <a:pPr algn="ctr"/>
                      <a:r>
                        <a:rPr lang="en-US" baseline="0" dirty="0" smtClean="0">
                          <a:solidFill>
                            <a:srgbClr val="002060"/>
                          </a:solidFill>
                          <a:latin typeface="Arial" panose="020B0604020202020204" pitchFamily="34" charset="0"/>
                          <a:cs typeface="Arial" panose="020B0604020202020204" pitchFamily="34" charset="0"/>
                        </a:rPr>
                        <a:t>Follow-Up Dates</a:t>
                      </a:r>
                      <a:endParaRPr lang="en-US"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91904519"/>
                  </a:ext>
                </a:extLst>
              </a:tr>
              <a:tr h="247048">
                <a:tc>
                  <a:txBody>
                    <a:bodyPr/>
                    <a:lstStyle/>
                    <a:p>
                      <a:pPr algn="ctr"/>
                      <a:r>
                        <a:rPr lang="en-US" sz="1600" i="1" dirty="0" smtClean="0">
                          <a:solidFill>
                            <a:srgbClr val="002060"/>
                          </a:solidFill>
                          <a:latin typeface="Arial" panose="020B0604020202020204" pitchFamily="34" charset="0"/>
                          <a:cs typeface="Arial" panose="020B0604020202020204" pitchFamily="34" charset="0"/>
                        </a:rPr>
                        <a:t>(3</a:t>
                      </a:r>
                      <a:r>
                        <a:rPr lang="en-US" sz="1600" i="1" baseline="30000" dirty="0" smtClean="0">
                          <a:solidFill>
                            <a:srgbClr val="002060"/>
                          </a:solidFill>
                          <a:latin typeface="Arial" panose="020B0604020202020204" pitchFamily="34" charset="0"/>
                          <a:cs typeface="Arial" panose="020B0604020202020204" pitchFamily="34" charset="0"/>
                        </a:rPr>
                        <a:t>rd</a:t>
                      </a:r>
                      <a:r>
                        <a:rPr lang="en-US" sz="1600" i="1" baseline="0" dirty="0" smtClean="0">
                          <a:solidFill>
                            <a:srgbClr val="002060"/>
                          </a:solidFill>
                          <a:latin typeface="Arial" panose="020B0604020202020204" pitchFamily="34" charset="0"/>
                          <a:cs typeface="Arial" panose="020B0604020202020204" pitchFamily="34" charset="0"/>
                        </a:rPr>
                        <a:t> Wednesday of Each Month)</a:t>
                      </a:r>
                      <a:endParaRPr lang="en-US" sz="1600" i="1"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32349616"/>
                  </a:ext>
                </a:extLst>
              </a:tr>
              <a:tr h="875899">
                <a:tc>
                  <a:txBody>
                    <a:bodyPr/>
                    <a:lstStyle/>
                    <a:p>
                      <a:pPr algn="ctr"/>
                      <a:r>
                        <a:rPr lang="en-US" dirty="0" smtClean="0">
                          <a:solidFill>
                            <a:srgbClr val="002060"/>
                          </a:solidFill>
                          <a:latin typeface="Arial" panose="020B0604020202020204" pitchFamily="34" charset="0"/>
                          <a:cs typeface="Arial" panose="020B0604020202020204" pitchFamily="34" charset="0"/>
                        </a:rPr>
                        <a:t>November 15</a:t>
                      </a:r>
                      <a:r>
                        <a:rPr lang="en-US" baseline="30000" dirty="0" smtClean="0">
                          <a:solidFill>
                            <a:srgbClr val="002060"/>
                          </a:solidFill>
                          <a:latin typeface="Arial" panose="020B0604020202020204" pitchFamily="34" charset="0"/>
                          <a:cs typeface="Arial" panose="020B0604020202020204" pitchFamily="34" charset="0"/>
                        </a:rPr>
                        <a:t>th</a:t>
                      </a:r>
                      <a:endParaRPr lang="en-US" dirty="0" smtClean="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66272968"/>
                  </a:ext>
                </a:extLst>
              </a:tr>
              <a:tr h="269507">
                <a:tc>
                  <a:txBody>
                    <a:bodyPr/>
                    <a:lstStyle/>
                    <a:p>
                      <a:pPr algn="ctr"/>
                      <a:endParaRPr lang="en-US"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23193894"/>
                  </a:ext>
                </a:extLst>
              </a:tr>
              <a:tr h="269507">
                <a:tc>
                  <a:txBody>
                    <a:bodyPr/>
                    <a:lstStyle/>
                    <a:p>
                      <a:pPr algn="ctr"/>
                      <a:endParaRPr lang="en-US" baseline="0" dirty="0" smtClean="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78452554"/>
                  </a:ext>
                </a:extLst>
              </a:tr>
            </a:tbl>
          </a:graphicData>
        </a:graphic>
      </p:graphicFrame>
      <p:sp>
        <p:nvSpPr>
          <p:cNvPr id="356355" name="Title 2"/>
          <p:cNvSpPr>
            <a:spLocks noGrp="1"/>
          </p:cNvSpPr>
          <p:nvPr>
            <p:ph type="title"/>
          </p:nvPr>
        </p:nvSpPr>
        <p:spPr bwMode="auto">
          <a:xfrm>
            <a:off x="2057400" y="228600"/>
            <a:ext cx="4495800" cy="639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b="1" dirty="0" smtClean="0"/>
              <a:t>Onboarding Follow-Up	</a:t>
            </a:r>
          </a:p>
        </p:txBody>
      </p:sp>
      <p:sp>
        <p:nvSpPr>
          <p:cNvPr id="5" name="Action Button: Return 4">
            <a:hlinkClick r:id="rId2" action="ppaction://hlinksldjump" highlightClick="1"/>
          </p:cNvPr>
          <p:cNvSpPr/>
          <p:nvPr/>
        </p:nvSpPr>
        <p:spPr>
          <a:xfrm>
            <a:off x="8915400" y="6629400"/>
            <a:ext cx="228600" cy="215900"/>
          </a:xfrm>
          <a:prstGeom prst="actionButtonRetur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304800" y="1143000"/>
            <a:ext cx="4800600" cy="5355312"/>
          </a:xfrm>
          <a:prstGeom prst="rect">
            <a:avLst/>
          </a:prstGeom>
          <a:solidFill>
            <a:schemeClr val="bg1"/>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1" i="0" u="sng" strike="noStrike" kern="1200" cap="none" spc="0" normalizeH="0" baseline="0" noProof="0" dirty="0" smtClean="0">
                <a:ln>
                  <a:noFill/>
                </a:ln>
                <a:solidFill>
                  <a:srgbClr val="002060"/>
                </a:solidFill>
                <a:effectLst/>
                <a:uLnTx/>
                <a:uFillTx/>
                <a:latin typeface="Arial" panose="020B0604020202020204" pitchFamily="34" charset="0"/>
              </a:rPr>
              <a:t>Topics Covered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smtClean="0">
                <a:ln>
                  <a:noFill/>
                </a:ln>
                <a:solidFill>
                  <a:srgbClr val="002060"/>
                </a:solidFill>
                <a:effectLst/>
                <a:uLnTx/>
                <a:uFillTx/>
                <a:latin typeface="Arial" panose="020B0604020202020204" pitchFamily="34" charset="0"/>
              </a:rPr>
              <a:t>Addendums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smtClean="0">
                <a:ln>
                  <a:noFill/>
                </a:ln>
                <a:solidFill>
                  <a:srgbClr val="002060"/>
                </a:solidFill>
                <a:effectLst/>
                <a:uLnTx/>
                <a:uFillTx/>
                <a:latin typeface="Arial" panose="020B0604020202020204" pitchFamily="34" charset="0"/>
              </a:rPr>
              <a:t>SF50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smtClean="0">
                <a:ln>
                  <a:noFill/>
                </a:ln>
                <a:solidFill>
                  <a:srgbClr val="002060"/>
                </a:solidFill>
                <a:effectLst/>
                <a:uLnTx/>
                <a:uFillTx/>
                <a:latin typeface="Arial" panose="020B0604020202020204" pitchFamily="34" charset="0"/>
              </a:rPr>
              <a:t>eOPF</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smtClean="0">
                <a:ln>
                  <a:noFill/>
                </a:ln>
                <a:solidFill>
                  <a:srgbClr val="002060"/>
                </a:solidFill>
                <a:effectLst/>
                <a:uLnTx/>
                <a:uFillTx/>
                <a:latin typeface="Arial" panose="020B0604020202020204" pitchFamily="34" charset="0"/>
              </a:rPr>
              <a:t>LES / </a:t>
            </a:r>
            <a:r>
              <a:rPr kumimoji="0" lang="en-US" sz="1900" b="1" i="0" u="none" strike="noStrike" kern="1200" cap="none" spc="0" normalizeH="0" baseline="0" noProof="0" dirty="0" err="1" smtClean="0">
                <a:ln>
                  <a:noFill/>
                </a:ln>
                <a:solidFill>
                  <a:srgbClr val="002060"/>
                </a:solidFill>
                <a:effectLst/>
                <a:uLnTx/>
                <a:uFillTx/>
                <a:latin typeface="Arial" panose="020B0604020202020204" pitchFamily="34" charset="0"/>
              </a:rPr>
              <a:t>myPay</a:t>
            </a:r>
            <a:endParaRPr kumimoji="0" lang="en-US" sz="1900" b="1" i="0" u="none" strike="noStrike" kern="1200" cap="none" spc="0" normalizeH="0" baseline="0" noProof="0" dirty="0" smtClean="0">
              <a:ln>
                <a:noFill/>
              </a:ln>
              <a:solidFill>
                <a:srgbClr val="002060"/>
              </a:solidFill>
              <a:effectLst/>
              <a:uLnTx/>
              <a:uFillTx/>
              <a:latin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err="1" smtClean="0">
                <a:ln>
                  <a:noFill/>
                </a:ln>
                <a:solidFill>
                  <a:srgbClr val="002060"/>
                </a:solidFill>
                <a:effectLst/>
                <a:uLnTx/>
                <a:uFillTx/>
                <a:latin typeface="Arial" panose="020B0604020202020204" pitchFamily="34" charset="0"/>
              </a:rPr>
              <a:t>MyBiz</a:t>
            </a:r>
            <a:r>
              <a:rPr kumimoji="0" lang="en-US" sz="1900" b="1" i="0" u="none" strike="noStrike" kern="1200" cap="none" spc="0" normalizeH="0" baseline="0" noProof="0" dirty="0" smtClean="0">
                <a:ln>
                  <a:noFill/>
                </a:ln>
                <a:solidFill>
                  <a:srgbClr val="002060"/>
                </a:solidFill>
                <a:effectLst/>
                <a:uLnTx/>
                <a:uFillTx/>
                <a:latin typeface="Arial" panose="020B0604020202020204" pitchFamily="34" charset="0"/>
              </a:rPr>
              <a:t>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900" b="1" dirty="0" smtClean="0">
                <a:solidFill>
                  <a:srgbClr val="002060"/>
                </a:solidFill>
                <a:latin typeface="Arial" panose="020B0604020202020204" pitchFamily="34" charset="0"/>
              </a:rPr>
              <a:t>Waypoints</a:t>
            </a:r>
            <a:endParaRPr kumimoji="0" lang="en-US" sz="1900" b="1" i="0" u="none" strike="noStrike" kern="1200" cap="none" spc="0" normalizeH="0" baseline="0" noProof="0" dirty="0" smtClean="0">
              <a:ln>
                <a:noFill/>
              </a:ln>
              <a:solidFill>
                <a:srgbClr val="002060"/>
              </a:solidFill>
              <a:effectLst/>
              <a:uLnTx/>
              <a:uFillTx/>
              <a:latin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smtClean="0">
                <a:ln>
                  <a:noFill/>
                </a:ln>
                <a:solidFill>
                  <a:srgbClr val="002060"/>
                </a:solidFill>
                <a:effectLst/>
                <a:uLnTx/>
                <a:uFillTx/>
                <a:latin typeface="Arial" panose="020B0604020202020204" pitchFamily="34" charset="0"/>
              </a:rPr>
              <a:t>TWMS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smtClean="0">
                <a:ln>
                  <a:noFill/>
                </a:ln>
                <a:solidFill>
                  <a:srgbClr val="002060"/>
                </a:solidFill>
                <a:effectLst/>
                <a:uLnTx/>
                <a:uFillTx/>
                <a:latin typeface="Arial" panose="020B0604020202020204" pitchFamily="34" charset="0"/>
              </a:rPr>
              <a:t>Classified Technical Information Center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smtClean="0">
                <a:ln>
                  <a:noFill/>
                </a:ln>
                <a:solidFill>
                  <a:srgbClr val="002060"/>
                </a:solidFill>
                <a:effectLst/>
                <a:uLnTx/>
                <a:uFillTx/>
                <a:latin typeface="Arial" panose="020B0604020202020204" pitchFamily="34" charset="0"/>
              </a:rPr>
              <a:t>Unauthorized Commitments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smtClean="0">
                <a:ln>
                  <a:noFill/>
                </a:ln>
                <a:solidFill>
                  <a:srgbClr val="002060"/>
                </a:solidFill>
                <a:effectLst/>
                <a:uLnTx/>
                <a:uFillTx/>
                <a:latin typeface="Arial" panose="020B0604020202020204" pitchFamily="34" charset="0"/>
              </a:rPr>
              <a:t>ERP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smtClean="0">
                <a:ln>
                  <a:noFill/>
                </a:ln>
                <a:solidFill>
                  <a:srgbClr val="002060"/>
                </a:solidFill>
                <a:effectLst/>
                <a:uLnTx/>
                <a:uFillTx/>
                <a:latin typeface="Arial" panose="020B0604020202020204" pitchFamily="34" charset="0"/>
              </a:rPr>
              <a:t>Travel</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smtClean="0">
                <a:ln>
                  <a:noFill/>
                </a:ln>
                <a:solidFill>
                  <a:srgbClr val="002060"/>
                </a:solidFill>
                <a:effectLst/>
                <a:uLnTx/>
                <a:uFillTx/>
                <a:latin typeface="Arial" panose="020B0604020202020204" pitchFamily="34" charset="0"/>
              </a:rPr>
              <a:t>Quality Management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smtClean="0">
                <a:ln>
                  <a:noFill/>
                </a:ln>
                <a:solidFill>
                  <a:srgbClr val="002060"/>
                </a:solidFill>
                <a:effectLst/>
                <a:uLnTx/>
                <a:uFillTx/>
                <a:latin typeface="Arial" panose="020B0604020202020204" pitchFamily="34" charset="0"/>
              </a:rPr>
              <a:t>General Equipment Custodial Training</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smtClean="0">
                <a:ln>
                  <a:noFill/>
                </a:ln>
                <a:solidFill>
                  <a:srgbClr val="002060"/>
                </a:solidFill>
                <a:effectLst/>
                <a:uLnTx/>
                <a:uFillTx/>
                <a:latin typeface="Arial" panose="020B0604020202020204" pitchFamily="34" charset="0"/>
              </a:rPr>
              <a:t>Special Programs Information Session</a:t>
            </a:r>
            <a:endParaRPr kumimoji="0" lang="en-US" sz="19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58367082"/>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bwMode="auto">
          <a:xfrm>
            <a:off x="273050" y="1600200"/>
            <a:ext cx="8612188"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342900" indent="-342900" algn="ctr" eaLnBrk="1" hangingPunct="1">
              <a:defRPr/>
            </a:pPr>
            <a:r>
              <a:rPr lang="en-US" altLang="en-US" sz="3600" kern="0" dirty="0" smtClean="0">
                <a:solidFill>
                  <a:srgbClr val="002060"/>
                </a:solidFill>
                <a:latin typeface="Arial" panose="020B0604020202020204" pitchFamily="34" charset="0"/>
                <a:cs typeface="Arial" panose="020B0604020202020204" pitchFamily="34" charset="0"/>
              </a:rPr>
              <a:t>Wrap-Up / Questions</a:t>
            </a:r>
          </a:p>
          <a:p>
            <a:pPr marL="342900" indent="-342900" algn="ctr" eaLnBrk="1" hangingPunct="1">
              <a:defRPr/>
            </a:pPr>
            <a:r>
              <a:rPr lang="en-US" altLang="en-US" sz="3600" kern="0" dirty="0" smtClean="0">
                <a:solidFill>
                  <a:srgbClr val="002060"/>
                </a:solidFill>
                <a:latin typeface="Arial" panose="020B0604020202020204" pitchFamily="34" charset="0"/>
                <a:cs typeface="Arial" panose="020B0604020202020204" pitchFamily="34" charset="0"/>
              </a:rPr>
              <a:t>Surveys</a:t>
            </a:r>
            <a:endParaRPr lang="en-US" altLang="en-US" sz="3600" kern="0" dirty="0">
              <a:solidFill>
                <a:srgbClr val="002060"/>
              </a:solidFill>
              <a:latin typeface="Arial" panose="020B0604020202020204" pitchFamily="34" charset="0"/>
              <a:cs typeface="Arial" panose="020B0604020202020204" pitchFamily="34" charset="0"/>
            </a:endParaRPr>
          </a:p>
          <a:p>
            <a:pPr marL="342900" indent="-342900" algn="ctr" eaLnBrk="1" hangingPunct="1">
              <a:defRPr/>
            </a:pPr>
            <a:endParaRPr lang="en-US" altLang="en-US" dirty="0" smtClean="0"/>
          </a:p>
        </p:txBody>
      </p:sp>
      <p:sp>
        <p:nvSpPr>
          <p:cNvPr id="356355" name="Title 2"/>
          <p:cNvSpPr>
            <a:spLocks noGrp="1"/>
          </p:cNvSpPr>
          <p:nvPr>
            <p:ph type="title"/>
          </p:nvPr>
        </p:nvSpPr>
        <p:spPr bwMode="auto">
          <a:xfrm>
            <a:off x="2057400" y="228600"/>
            <a:ext cx="4495800" cy="639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b="1" dirty="0" smtClean="0">
                <a:latin typeface="Arial" panose="020B0604020202020204" pitchFamily="34" charset="0"/>
                <a:cs typeface="Arial" panose="020B0604020202020204" pitchFamily="34" charset="0"/>
              </a:rPr>
              <a:t>Wrap-Up	</a:t>
            </a:r>
          </a:p>
        </p:txBody>
      </p:sp>
      <p:sp>
        <p:nvSpPr>
          <p:cNvPr id="5" name="Action Button: Return 4">
            <a:hlinkClick r:id="rId2" action="ppaction://hlinksldjump" highlightClick="1"/>
          </p:cNvPr>
          <p:cNvSpPr/>
          <p:nvPr/>
        </p:nvSpPr>
        <p:spPr>
          <a:xfrm>
            <a:off x="8915400" y="6629400"/>
            <a:ext cx="228600" cy="215900"/>
          </a:xfrm>
          <a:prstGeom prst="actionButtonRetur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7BAFF"/>
        </a:solidFill>
        <a:effectLst/>
      </p:bgPr>
    </p:bg>
    <p:spTree>
      <p:nvGrpSpPr>
        <p:cNvPr id="1" name=""/>
        <p:cNvGrpSpPr/>
        <p:nvPr/>
      </p:nvGrpSpPr>
      <p:grpSpPr>
        <a:xfrm>
          <a:off x="0" y="0"/>
          <a:ext cx="0" cy="0"/>
          <a:chOff x="0" y="0"/>
          <a:chExt cx="0" cy="0"/>
        </a:xfrm>
      </p:grpSpPr>
      <p:sp>
        <p:nvSpPr>
          <p:cNvPr id="17411" name="Title 128"/>
          <p:cNvSpPr txBox="1">
            <a:spLocks/>
          </p:cNvSpPr>
          <p:nvPr/>
        </p:nvSpPr>
        <p:spPr bwMode="auto">
          <a:xfrm>
            <a:off x="0" y="131763"/>
            <a:ext cx="91440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600"/>
              </a:spcBef>
              <a:buFont typeface="Arial" panose="020B0604020202020204" pitchFamily="34" charset="0"/>
              <a:buChar char="•"/>
              <a:defRPr sz="2800">
                <a:solidFill>
                  <a:srgbClr val="1C295B"/>
                </a:solidFill>
                <a:latin typeface="Arial" panose="020B0604020202020204" pitchFamily="34" charset="0"/>
                <a:cs typeface="Arial" panose="020B0604020202020204" pitchFamily="34" charset="0"/>
              </a:defRPr>
            </a:lvl1pPr>
            <a:lvl2pPr marL="742950" indent="-285750">
              <a:lnSpc>
                <a:spcPct val="90000"/>
              </a:lnSpc>
              <a:spcBef>
                <a:spcPts val="1400"/>
              </a:spcBef>
              <a:buFont typeface="Arial" panose="020B0604020202020204" pitchFamily="34" charset="0"/>
              <a:buChar char="–"/>
              <a:defRPr sz="2400">
                <a:solidFill>
                  <a:srgbClr val="1C295B"/>
                </a:solidFill>
                <a:latin typeface="Arial" panose="020B0604020202020204" pitchFamily="34" charset="0"/>
                <a:cs typeface="Arial" panose="020B0604020202020204" pitchFamily="34" charset="0"/>
              </a:defRPr>
            </a:lvl2pPr>
            <a:lvl3pPr marL="1143000" indent="-228600">
              <a:lnSpc>
                <a:spcPct val="90000"/>
              </a:lnSpc>
              <a:spcBef>
                <a:spcPts val="1200"/>
              </a:spcBef>
              <a:buFont typeface="Arial" panose="020B0604020202020204" pitchFamily="34" charset="0"/>
              <a:buChar char="•"/>
              <a:defRPr sz="2000">
                <a:solidFill>
                  <a:srgbClr val="1C295B"/>
                </a:solidFill>
                <a:latin typeface="Arial" panose="020B0604020202020204" pitchFamily="34" charset="0"/>
                <a:cs typeface="Arial" panose="020B0604020202020204" pitchFamily="34" charset="0"/>
              </a:defRPr>
            </a:lvl3pPr>
            <a:lvl4pPr marL="1600200" indent="-228600">
              <a:lnSpc>
                <a:spcPct val="90000"/>
              </a:lnSpc>
              <a:spcBef>
                <a:spcPts val="1000"/>
              </a:spcBef>
              <a:buFont typeface="Arial" panose="020B0604020202020204" pitchFamily="34" charset="0"/>
              <a:buChar char="–"/>
              <a:defRPr>
                <a:solidFill>
                  <a:srgbClr val="1C295B"/>
                </a:solidFill>
                <a:latin typeface="Arial" panose="020B0604020202020204" pitchFamily="34" charset="0"/>
                <a:cs typeface="Arial" panose="020B0604020202020204" pitchFamily="34" charset="0"/>
              </a:defRPr>
            </a:lvl4pPr>
            <a:lvl5pPr marL="2057400" indent="-228600">
              <a:lnSpc>
                <a:spcPct val="90000"/>
              </a:lnSpc>
              <a:spcBef>
                <a:spcPts val="600"/>
              </a:spcBef>
              <a:buFont typeface="Arial" panose="020B0604020202020204" pitchFamily="34" charset="0"/>
              <a:buChar char="»"/>
              <a:defRPr>
                <a:solidFill>
                  <a:srgbClr val="1C295B"/>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600"/>
              </a:spcBef>
              <a:spcAft>
                <a:spcPct val="0"/>
              </a:spcAft>
              <a:buFont typeface="Arial" panose="020B0604020202020204" pitchFamily="34" charset="0"/>
              <a:buChar char="»"/>
              <a:defRPr>
                <a:solidFill>
                  <a:srgbClr val="1C295B"/>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600"/>
              </a:spcBef>
              <a:spcAft>
                <a:spcPct val="0"/>
              </a:spcAft>
              <a:buFont typeface="Arial" panose="020B0604020202020204" pitchFamily="34" charset="0"/>
              <a:buChar char="»"/>
              <a:defRPr>
                <a:solidFill>
                  <a:srgbClr val="1C295B"/>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600"/>
              </a:spcBef>
              <a:spcAft>
                <a:spcPct val="0"/>
              </a:spcAft>
              <a:buFont typeface="Arial" panose="020B0604020202020204" pitchFamily="34" charset="0"/>
              <a:buChar char="»"/>
              <a:defRPr>
                <a:solidFill>
                  <a:srgbClr val="1C295B"/>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600"/>
              </a:spcBef>
              <a:spcAft>
                <a:spcPct val="0"/>
              </a:spcAft>
              <a:buFont typeface="Arial" panose="020B0604020202020204" pitchFamily="34" charset="0"/>
              <a:buChar char="»"/>
              <a:defRPr>
                <a:solidFill>
                  <a:srgbClr val="1C295B"/>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 typeface="Arial" panose="020B0604020202020204" pitchFamily="34" charset="0"/>
              <a:buNone/>
            </a:pPr>
            <a:r>
              <a:rPr lang="en-US" altLang="en-US" b="1" dirty="0">
                <a:solidFill>
                  <a:srgbClr val="0D006C"/>
                </a:solidFill>
              </a:rPr>
              <a:t>NAVSEA First Impression Survey</a:t>
            </a:r>
          </a:p>
        </p:txBody>
      </p:sp>
      <p:pic>
        <p:nvPicPr>
          <p:cNvPr id="1741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8"/>
          <p:cNvSpPr>
            <a:spLocks noGrp="1"/>
          </p:cNvSpPr>
          <p:nvPr>
            <p:ph idx="1"/>
          </p:nvPr>
        </p:nvSpPr>
        <p:spPr>
          <a:xfrm>
            <a:off x="0" y="1239838"/>
            <a:ext cx="7212013" cy="2408237"/>
          </a:xfrm>
          <a:solidFill>
            <a:schemeClr val="accent6">
              <a:lumMod val="90000"/>
            </a:schemeClr>
          </a:solidFill>
        </p:spPr>
        <p:txBody>
          <a:bodyPr rtlCol="0">
            <a:normAutofit fontScale="92500" lnSpcReduction="10000"/>
          </a:bodyPr>
          <a:lstStyle/>
          <a:p>
            <a:pPr marL="0" indent="0" algn="ctr" eaLnBrk="1" fontAlgn="auto" hangingPunct="1">
              <a:lnSpc>
                <a:spcPct val="120000"/>
              </a:lnSpc>
              <a:spcBef>
                <a:spcPts val="0"/>
              </a:spcBef>
              <a:spcAft>
                <a:spcPts val="0"/>
              </a:spcAft>
              <a:buFont typeface="Arial" panose="020B0604020202020204" pitchFamily="34" charset="0"/>
              <a:buNone/>
              <a:defRPr/>
            </a:pPr>
            <a:r>
              <a:rPr lang="en-US" sz="2600" b="1" dirty="0" smtClean="0"/>
              <a:t>WELCOME ABOARD!</a:t>
            </a:r>
          </a:p>
          <a:p>
            <a:pPr marL="0" indent="0" algn="ctr" eaLnBrk="1" fontAlgn="auto" hangingPunct="1">
              <a:lnSpc>
                <a:spcPct val="120000"/>
              </a:lnSpc>
              <a:spcBef>
                <a:spcPts val="300"/>
              </a:spcBef>
              <a:spcAft>
                <a:spcPts val="0"/>
              </a:spcAft>
              <a:buFont typeface="Arial" panose="020B0604020202020204" pitchFamily="34" charset="0"/>
              <a:buNone/>
              <a:defRPr/>
            </a:pPr>
            <a:r>
              <a:rPr lang="en-US" sz="2000" dirty="0" smtClean="0"/>
              <a:t>Thank you so much for joining our team at </a:t>
            </a:r>
            <a:r>
              <a:rPr lang="en-US" sz="2000" b="1" dirty="0" smtClean="0"/>
              <a:t>NAVSEA</a:t>
            </a:r>
            <a:r>
              <a:rPr lang="en-US" sz="2000" dirty="0" smtClean="0"/>
              <a:t>. </a:t>
            </a:r>
          </a:p>
          <a:p>
            <a:pPr marL="0" indent="0" algn="ctr" eaLnBrk="1" fontAlgn="auto" hangingPunct="1">
              <a:spcBef>
                <a:spcPts val="2400"/>
              </a:spcBef>
              <a:spcAft>
                <a:spcPts val="0"/>
              </a:spcAft>
              <a:buFont typeface="Arial" panose="020B0604020202020204" pitchFamily="34" charset="0"/>
              <a:buNone/>
              <a:defRPr/>
            </a:pPr>
            <a:r>
              <a:rPr lang="en-US" sz="2000" dirty="0" smtClean="0"/>
              <a:t>Tell us about your </a:t>
            </a:r>
            <a:r>
              <a:rPr lang="en-US" sz="2000" i="1" u="sng" dirty="0" smtClean="0"/>
              <a:t>Onboarding Experience</a:t>
            </a:r>
            <a:r>
              <a:rPr lang="en-US" sz="2000" dirty="0" smtClean="0"/>
              <a:t> by taking the Command’s </a:t>
            </a:r>
            <a:r>
              <a:rPr lang="en-US" sz="2000" b="1" dirty="0" smtClean="0"/>
              <a:t>First Impression Survey</a:t>
            </a:r>
            <a:r>
              <a:rPr lang="en-US" sz="2000" dirty="0" smtClean="0"/>
              <a:t>. </a:t>
            </a:r>
          </a:p>
          <a:p>
            <a:pPr marL="0" indent="0" algn="ctr" eaLnBrk="1" fontAlgn="auto" hangingPunct="1">
              <a:spcBef>
                <a:spcPts val="2400"/>
              </a:spcBef>
              <a:spcAft>
                <a:spcPts val="0"/>
              </a:spcAft>
              <a:buFont typeface="Arial" panose="020B0604020202020204" pitchFamily="34" charset="0"/>
              <a:buNone/>
              <a:defRPr/>
            </a:pPr>
            <a:r>
              <a:rPr lang="en-US" sz="2000" dirty="0" smtClean="0"/>
              <a:t>A survey link will be emailed to you approximately </a:t>
            </a:r>
            <a:r>
              <a:rPr lang="en-US" sz="2000" i="1" dirty="0" smtClean="0"/>
              <a:t>three months (90 days) </a:t>
            </a:r>
            <a:r>
              <a:rPr lang="en-US" sz="2000" dirty="0" smtClean="0"/>
              <a:t>from your onboarding date. We are </a:t>
            </a:r>
            <a:r>
              <a:rPr lang="en-US" sz="2100" b="1" dirty="0" smtClean="0"/>
              <a:t>LISTENING! </a:t>
            </a:r>
          </a:p>
        </p:txBody>
      </p:sp>
      <p:pic>
        <p:nvPicPr>
          <p:cNvPr id="17414" name="Picture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2013" y="1233488"/>
            <a:ext cx="1931987"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304800" y="3756025"/>
            <a:ext cx="4583113" cy="831850"/>
          </a:xfrm>
          <a:prstGeom prst="rect">
            <a:avLst/>
          </a:prstGeom>
          <a:noFill/>
        </p:spPr>
        <p:txBody>
          <a:bodyPr>
            <a:spAutoFit/>
          </a:bodyPr>
          <a:lstStyle/>
          <a:p>
            <a:pPr algn="ctr" eaLnBrk="1" hangingPunct="1">
              <a:defRPr/>
            </a:pPr>
            <a:r>
              <a:rPr lang="en-US" sz="2400" b="1" dirty="0">
                <a:solidFill>
                  <a:srgbClr val="002060"/>
                </a:solidFill>
                <a:latin typeface="Arial" charset="0"/>
                <a:ea typeface="MS PGothic" pitchFamily="34" charset="-128"/>
                <a:cs typeface="+mn-cs"/>
              </a:rPr>
              <a:t>Survey Results</a:t>
            </a:r>
          </a:p>
          <a:p>
            <a:pPr algn="ctr" eaLnBrk="1" hangingPunct="1">
              <a:defRPr/>
            </a:pPr>
            <a:r>
              <a:rPr lang="en-US" sz="2400" b="1" dirty="0">
                <a:solidFill>
                  <a:srgbClr val="002060"/>
                </a:solidFill>
                <a:latin typeface="Arial" charset="0"/>
                <a:ea typeface="MS PGothic" pitchFamily="34" charset="-128"/>
                <a:cs typeface="+mn-cs"/>
              </a:rPr>
              <a:t>Dashboard</a:t>
            </a:r>
          </a:p>
        </p:txBody>
      </p:sp>
      <p:sp>
        <p:nvSpPr>
          <p:cNvPr id="24" name="Down Arrow 23"/>
          <p:cNvSpPr/>
          <p:nvPr/>
        </p:nvSpPr>
        <p:spPr>
          <a:xfrm>
            <a:off x="2392363" y="4572000"/>
            <a:ext cx="187325" cy="3952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solidFill>
                <a:prstClr val="white"/>
              </a:solidFill>
            </a:endParaRPr>
          </a:p>
        </p:txBody>
      </p:sp>
      <p:pic>
        <p:nvPicPr>
          <p:cNvPr id="17417" name="Picture 24">
            <a:hlinkClick r:id="rId5" highlightClick="1"/>
            <a:hlinkHover r:id="rId6" highlightClick="1"/>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9250" y="4967288"/>
            <a:ext cx="44450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5216525" y="4090988"/>
            <a:ext cx="3651250" cy="2247900"/>
          </a:xfrm>
          <a:prstGeom prst="rect">
            <a:avLst/>
          </a:prstGeom>
          <a:noFill/>
        </p:spPr>
        <p:txBody>
          <a:bodyPr>
            <a:spAutoFit/>
          </a:bodyPr>
          <a:lstStyle/>
          <a:p>
            <a:pPr algn="just" eaLnBrk="1" hangingPunct="1">
              <a:defRPr/>
            </a:pPr>
            <a:r>
              <a:rPr lang="en-US" sz="1400" dirty="0">
                <a:solidFill>
                  <a:srgbClr val="002060"/>
                </a:solidFill>
                <a:latin typeface="Arial" charset="0"/>
                <a:ea typeface="MS PGothic" pitchFamily="34" charset="-128"/>
                <a:cs typeface="+mn-cs"/>
              </a:rPr>
              <a:t>The survey is delivered via your Navy email.  Please ensure your email is up-to-date in MyBiz &amp; MilConnect.</a:t>
            </a:r>
          </a:p>
          <a:p>
            <a:pPr eaLnBrk="1" hangingPunct="1">
              <a:defRPr/>
            </a:pPr>
            <a:endParaRPr lang="en-US" sz="1400" dirty="0">
              <a:solidFill>
                <a:srgbClr val="002060"/>
              </a:solidFill>
              <a:latin typeface="Arial" charset="0"/>
              <a:ea typeface="MS PGothic" pitchFamily="34" charset="-128"/>
              <a:cs typeface="+mn-cs"/>
            </a:endParaRPr>
          </a:p>
          <a:p>
            <a:pPr algn="just" eaLnBrk="1" hangingPunct="1">
              <a:defRPr/>
            </a:pPr>
            <a:r>
              <a:rPr lang="en-US" sz="1400" dirty="0">
                <a:solidFill>
                  <a:srgbClr val="002060"/>
                </a:solidFill>
                <a:latin typeface="Arial" charset="0"/>
                <a:ea typeface="MS PGothic" pitchFamily="34" charset="-128"/>
                <a:cs typeface="+mn-cs"/>
              </a:rPr>
              <a:t>You can complete the survey in </a:t>
            </a:r>
            <a:r>
              <a:rPr lang="en-US" sz="1400" b="1" dirty="0">
                <a:solidFill>
                  <a:srgbClr val="002060"/>
                </a:solidFill>
                <a:latin typeface="Arial" charset="0"/>
                <a:ea typeface="MS PGothic" pitchFamily="34" charset="-128"/>
                <a:cs typeface="+mn-cs"/>
              </a:rPr>
              <a:t>10 minutes </a:t>
            </a:r>
            <a:r>
              <a:rPr lang="en-US" sz="1400" dirty="0">
                <a:solidFill>
                  <a:srgbClr val="002060"/>
                </a:solidFill>
                <a:latin typeface="Arial" charset="0"/>
                <a:ea typeface="MS PGothic" pitchFamily="34" charset="-128"/>
                <a:cs typeface="+mn-cs"/>
              </a:rPr>
              <a:t>and it is completely </a:t>
            </a:r>
            <a:r>
              <a:rPr lang="en-US" sz="1400" b="1" dirty="0">
                <a:solidFill>
                  <a:srgbClr val="002060"/>
                </a:solidFill>
                <a:latin typeface="Arial" charset="0"/>
                <a:ea typeface="MS PGothic" pitchFamily="34" charset="-128"/>
                <a:cs typeface="+mn-cs"/>
              </a:rPr>
              <a:t>ANONYMOUS</a:t>
            </a:r>
            <a:r>
              <a:rPr lang="en-US" sz="1400" dirty="0">
                <a:solidFill>
                  <a:srgbClr val="002060"/>
                </a:solidFill>
                <a:latin typeface="Arial" charset="0"/>
                <a:ea typeface="MS PGothic" pitchFamily="34" charset="-128"/>
                <a:cs typeface="+mn-cs"/>
              </a:rPr>
              <a:t>.</a:t>
            </a:r>
          </a:p>
          <a:p>
            <a:pPr algn="just" eaLnBrk="1" hangingPunct="1">
              <a:defRPr/>
            </a:pPr>
            <a:endParaRPr lang="en-US" sz="1400" dirty="0">
              <a:solidFill>
                <a:srgbClr val="002060"/>
              </a:solidFill>
              <a:latin typeface="Arial" charset="0"/>
              <a:ea typeface="MS PGothic" pitchFamily="34" charset="-128"/>
              <a:cs typeface="+mn-cs"/>
            </a:endParaRPr>
          </a:p>
          <a:p>
            <a:pPr algn="just" eaLnBrk="1" hangingPunct="1">
              <a:defRPr/>
            </a:pPr>
            <a:r>
              <a:rPr lang="en-US" sz="1400" dirty="0">
                <a:solidFill>
                  <a:srgbClr val="002060"/>
                </a:solidFill>
                <a:latin typeface="Arial" charset="0"/>
                <a:ea typeface="MS PGothic" pitchFamily="34" charset="-128"/>
                <a:cs typeface="+mn-cs"/>
              </a:rPr>
              <a:t>NAVSEA Human Resources Offices create </a:t>
            </a:r>
            <a:r>
              <a:rPr lang="en-US" sz="1400" b="1" dirty="0">
                <a:solidFill>
                  <a:srgbClr val="002060"/>
                </a:solidFill>
                <a:latin typeface="Arial" charset="0"/>
                <a:ea typeface="MS PGothic" pitchFamily="34" charset="-128"/>
                <a:cs typeface="+mn-cs"/>
              </a:rPr>
              <a:t>Action Plans </a:t>
            </a:r>
            <a:r>
              <a:rPr lang="en-US" sz="1400" dirty="0">
                <a:solidFill>
                  <a:srgbClr val="002060"/>
                </a:solidFill>
                <a:latin typeface="Arial" charset="0"/>
                <a:ea typeface="MS PGothic" pitchFamily="34" charset="-128"/>
                <a:cs typeface="+mn-cs"/>
              </a:rPr>
              <a:t>to improve the </a:t>
            </a:r>
            <a:r>
              <a:rPr lang="en-US" sz="1400" i="1" u="sng" dirty="0">
                <a:solidFill>
                  <a:srgbClr val="002060"/>
                </a:solidFill>
                <a:latin typeface="Arial" charset="0"/>
                <a:ea typeface="MS PGothic" pitchFamily="34" charset="-128"/>
                <a:cs typeface="+mn-cs"/>
              </a:rPr>
              <a:t>Onboarding Experience</a:t>
            </a:r>
            <a:r>
              <a:rPr lang="en-US" sz="1400" dirty="0">
                <a:solidFill>
                  <a:srgbClr val="002060"/>
                </a:solidFill>
                <a:latin typeface="Arial" charset="0"/>
                <a:ea typeface="MS PGothic" pitchFamily="34" charset="-128"/>
                <a:cs typeface="+mn-cs"/>
              </a:rPr>
              <a:t> according to survey responses. </a:t>
            </a:r>
          </a:p>
        </p:txBody>
      </p:sp>
      <p:sp>
        <p:nvSpPr>
          <p:cNvPr id="27" name="TextBox 26"/>
          <p:cNvSpPr txBox="1"/>
          <p:nvPr/>
        </p:nvSpPr>
        <p:spPr>
          <a:xfrm>
            <a:off x="1219200" y="6030913"/>
            <a:ext cx="5133975" cy="242887"/>
          </a:xfrm>
          <a:prstGeom prst="rect">
            <a:avLst/>
          </a:prstGeom>
          <a:noFill/>
        </p:spPr>
        <p:txBody>
          <a:bodyPr>
            <a:spAutoFit/>
          </a:bodyPr>
          <a:lstStyle/>
          <a:p>
            <a:pPr eaLnBrk="1" hangingPunct="1">
              <a:defRPr/>
            </a:pPr>
            <a:r>
              <a:rPr lang="en-US" sz="950" dirty="0">
                <a:solidFill>
                  <a:srgbClr val="002060"/>
                </a:solidFill>
                <a:latin typeface="Arial" charset="0"/>
                <a:ea typeface="MS PGothic" pitchFamily="34" charset="-128"/>
                <a:cs typeface="+mn-cs"/>
              </a:rPr>
              <a:t>…right click image and select ‘Open Hyperlink.’</a:t>
            </a: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AVSEA-CD-Rev-1-5-inch">
            <a:extLst>
              <a:ext uri="{FF2B5EF4-FFF2-40B4-BE49-F238E27FC236}">
                <a16:creationId xmlns:a16="http://schemas.microsoft.com/office/drawing/2014/main" id="{0BDC99B9-6BC3-AD80-5434-8E1062D54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228600"/>
            <a:ext cx="12858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
            <a:extLst>
              <a:ext uri="{FF2B5EF4-FFF2-40B4-BE49-F238E27FC236}">
                <a16:creationId xmlns:a16="http://schemas.microsoft.com/office/drawing/2014/main" id="{7A3882BF-5E09-72DB-589B-9E4376BAE09D}"/>
              </a:ext>
            </a:extLst>
          </p:cNvPr>
          <p:cNvPicPr>
            <a:picLocks noChangeAspect="1"/>
          </p:cNvPicPr>
          <p:nvPr/>
        </p:nvPicPr>
        <p:blipFill>
          <a:blip r:embed="rId4">
            <a:extLst>
              <a:ext uri="{28A0092B-C50C-407E-A947-70E740481C1C}">
                <a14:useLocalDpi xmlns:a14="http://schemas.microsoft.com/office/drawing/2010/main" val="0"/>
              </a:ext>
            </a:extLst>
          </a:blip>
          <a:srcRect t="647" b="8781"/>
          <a:stretch>
            <a:fillRect/>
          </a:stretch>
        </p:blipFill>
        <p:spPr bwMode="auto">
          <a:xfrm>
            <a:off x="742950" y="1169988"/>
            <a:ext cx="7797800" cy="5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6">
            <a:extLst>
              <a:ext uri="{FF2B5EF4-FFF2-40B4-BE49-F238E27FC236}">
                <a16:creationId xmlns:a16="http://schemas.microsoft.com/office/drawing/2014/main" id="{E200E0B3-DC73-61C5-5CD9-3C387B84298E}"/>
              </a:ext>
            </a:extLst>
          </p:cNvPr>
          <p:cNvSpPr txBox="1">
            <a:spLocks noChangeArrowheads="1"/>
          </p:cNvSpPr>
          <p:nvPr/>
        </p:nvSpPr>
        <p:spPr bwMode="auto">
          <a:xfrm>
            <a:off x="1724025" y="-22225"/>
            <a:ext cx="60880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55668F"/>
                </a:solidFill>
                <a:effectLst/>
                <a:uLnTx/>
                <a:uFillTx/>
                <a:latin typeface="Arial" panose="020B0604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101" name="Rectangle 4">
            <a:extLst>
              <a:ext uri="{FF2B5EF4-FFF2-40B4-BE49-F238E27FC236}">
                <a16:creationId xmlns:a16="http://schemas.microsoft.com/office/drawing/2014/main" id="{EE32054C-0D03-E174-1F5C-9142D4473F61}"/>
              </a:ext>
            </a:extLst>
          </p:cNvPr>
          <p:cNvSpPr>
            <a:spLocks noChangeArrowheads="1"/>
          </p:cNvSpPr>
          <p:nvPr/>
        </p:nvSpPr>
        <p:spPr bwMode="auto">
          <a:xfrm>
            <a:off x="3709988" y="1354138"/>
            <a:ext cx="4572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NAVY AND MILITARY PROTOCOL</a:t>
            </a:r>
          </a:p>
        </p:txBody>
      </p:sp>
      <p:sp>
        <p:nvSpPr>
          <p:cNvPr id="4102" name="TextBox 1">
            <a:extLst>
              <a:ext uri="{FF2B5EF4-FFF2-40B4-BE49-F238E27FC236}">
                <a16:creationId xmlns:a16="http://schemas.microsoft.com/office/drawing/2014/main" id="{2589E8F7-2793-322D-960A-A3531C06BBB8}"/>
              </a:ext>
            </a:extLst>
          </p:cNvPr>
          <p:cNvSpPr txBox="1">
            <a:spLocks noChangeArrowheads="1"/>
          </p:cNvSpPr>
          <p:nvPr/>
        </p:nvSpPr>
        <p:spPr bwMode="auto">
          <a:xfrm>
            <a:off x="6559550" y="6011863"/>
            <a:ext cx="1981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Last Updated </a:t>
            </a:r>
            <a:r>
              <a:rPr kumimoji="0" lang="en-US" altLang="en-US" sz="10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11OCT2023</a:t>
            </a:r>
            <a:endParaRPr kumimoji="0" lang="en-US"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52214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37B2EE-ADB3-227B-6BA1-37DFBEC0A84E}"/>
              </a:ext>
            </a:extLst>
          </p:cNvPr>
          <p:cNvSpPr/>
          <p:nvPr/>
        </p:nvSpPr>
        <p:spPr>
          <a:xfrm>
            <a:off x="560388" y="1270000"/>
            <a:ext cx="6967537" cy="4002088"/>
          </a:xfrm>
          <a:prstGeom prst="rect">
            <a:avLst/>
          </a:prstGeom>
        </p:spPr>
        <p:txBody>
          <a:bodyP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a:p>
            <a:pPr marL="342900" marR="0" lvl="0" indent="-3429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Department of Navy (DoN) Civilians</a:t>
            </a:r>
          </a:p>
          <a:p>
            <a:pPr marL="342900" marR="0" lvl="0" indent="-3429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Military Personnel</a:t>
            </a:r>
          </a:p>
          <a:p>
            <a:pPr marL="342900" marR="0" lvl="0" indent="-3429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Addressing Military Personnel</a:t>
            </a:r>
          </a:p>
          <a:p>
            <a:pPr marL="342900" marR="0" lvl="0" indent="-3429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Navy Terminology</a:t>
            </a:r>
          </a:p>
          <a:p>
            <a:pPr marL="342900" marR="0" lvl="0" indent="-3429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Some Basic Navy Customs</a:t>
            </a:r>
          </a:p>
          <a:p>
            <a:pPr marL="342900" marR="0" lvl="0" indent="-3429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Riding a Ship</a:t>
            </a:r>
          </a:p>
        </p:txBody>
      </p:sp>
      <p:sp>
        <p:nvSpPr>
          <p:cNvPr id="6147" name="Rectangle 2">
            <a:extLst>
              <a:ext uri="{FF2B5EF4-FFF2-40B4-BE49-F238E27FC236}">
                <a16:creationId xmlns:a16="http://schemas.microsoft.com/office/drawing/2014/main" id="{C011028A-DFDB-C08E-D880-54FE0B87DF4D}"/>
              </a:ext>
            </a:extLst>
          </p:cNvPr>
          <p:cNvSpPr>
            <a:spLocks noChangeArrowheads="1"/>
          </p:cNvSpPr>
          <p:nvPr/>
        </p:nvSpPr>
        <p:spPr bwMode="auto">
          <a:xfrm>
            <a:off x="2282825" y="188913"/>
            <a:ext cx="4416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Topics to be Covered </a:t>
            </a:r>
          </a:p>
        </p:txBody>
      </p:sp>
    </p:spTree>
    <p:extLst>
      <p:ext uri="{BB962C8B-B14F-4D97-AF65-F5344CB8AC3E}">
        <p14:creationId xmlns:p14="http://schemas.microsoft.com/office/powerpoint/2010/main" val="15475819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F9836AD5-87B4-F4D8-105C-0475EF844DD1}"/>
              </a:ext>
            </a:extLst>
          </p:cNvPr>
          <p:cNvSpPr>
            <a:spLocks noGrp="1"/>
          </p:cNvSpPr>
          <p:nvPr>
            <p:ph type="title"/>
          </p:nvPr>
        </p:nvSpPr>
        <p:spPr bwMode="auto">
          <a:xfrm>
            <a:off x="1733550" y="196850"/>
            <a:ext cx="6910388" cy="87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dirty="0"/>
              <a:t>Life as a DoN Civilian</a:t>
            </a:r>
          </a:p>
        </p:txBody>
      </p:sp>
      <p:sp>
        <p:nvSpPr>
          <p:cNvPr id="7172" name="Content Placeholder 2">
            <a:extLst>
              <a:ext uri="{FF2B5EF4-FFF2-40B4-BE49-F238E27FC236}">
                <a16:creationId xmlns:a16="http://schemas.microsoft.com/office/drawing/2014/main" id="{35F6CDA2-46AA-60DC-69CB-6C4EFED6F15C}"/>
              </a:ext>
            </a:extLst>
          </p:cNvPr>
          <p:cNvSpPr>
            <a:spLocks noGrp="1"/>
          </p:cNvSpPr>
          <p:nvPr>
            <p:ph idx="1"/>
          </p:nvPr>
        </p:nvSpPr>
        <p:spPr bwMode="auto">
          <a:xfrm>
            <a:off x="417513" y="4057650"/>
            <a:ext cx="3886200" cy="1149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Tx/>
              <a:buNone/>
            </a:pPr>
            <a:r>
              <a:rPr lang="en-US" altLang="en-US" sz="1200" b="1" dirty="0">
                <a:cs typeface="Arial" panose="020B0604020202020204" pitchFamily="34" charset="0"/>
              </a:rPr>
              <a:t>Working as a DoN civilian places you in a different culture from a standard position in private industry.</a:t>
            </a:r>
          </a:p>
          <a:p>
            <a:pPr marL="0" indent="0" algn="ctr">
              <a:buFontTx/>
              <a:buNone/>
            </a:pPr>
            <a:r>
              <a:rPr lang="en-US" altLang="en-US" sz="1200" b="1" dirty="0">
                <a:cs typeface="Arial" panose="020B0604020202020204" pitchFamily="34" charset="0"/>
              </a:rPr>
              <a:t>Generally, you will work with and for civilians, but there are some differences between our work environment and private industry you should know…</a:t>
            </a:r>
          </a:p>
        </p:txBody>
      </p:sp>
      <p:sp>
        <p:nvSpPr>
          <p:cNvPr id="4099" name="Content Placeholder 8">
            <a:extLst>
              <a:ext uri="{FF2B5EF4-FFF2-40B4-BE49-F238E27FC236}">
                <a16:creationId xmlns:a16="http://schemas.microsoft.com/office/drawing/2014/main" id="{896F09F2-4355-A499-1B6E-F599825F49DA}"/>
              </a:ext>
            </a:extLst>
          </p:cNvPr>
          <p:cNvSpPr txBox="1">
            <a:spLocks/>
          </p:cNvSpPr>
          <p:nvPr/>
        </p:nvSpPr>
        <p:spPr bwMode="auto">
          <a:xfrm>
            <a:off x="4424363" y="1447800"/>
            <a:ext cx="42195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Times New Roman" pitchFamily="18" charset="0"/>
              </a:defRPr>
            </a:lvl1pPr>
            <a:lvl2pPr marL="685800" indent="-22860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228600" marR="0" lvl="0" indent="-22860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altLang="en-US" sz="1600" b="0" i="0" u="none" strike="noStrike" kern="1200" cap="none" spc="0" normalizeH="0" baseline="0" noProof="0" dirty="0" smtClean="0">
                <a:ln>
                  <a:noFill/>
                </a:ln>
                <a:solidFill>
                  <a:srgbClr val="203864"/>
                </a:solidFill>
                <a:effectLst/>
                <a:uLnTx/>
                <a:uFillTx/>
                <a:latin typeface="Calibri Light" panose="020F0302020204030204"/>
                <a:ea typeface="+mn-ea"/>
                <a:cs typeface="Arial" pitchFamily="34" charset="0"/>
              </a:rPr>
              <a:t>The Commanding Officer is Captain Matthew Tardy</a:t>
            </a:r>
            <a:endParaRPr kumimoji="0" lang="en-US" altLang="en-US" sz="1600" b="0" i="0" u="none" strike="noStrike" kern="1200" cap="none" spc="0" normalizeH="0" baseline="0" noProof="0" dirty="0">
              <a:ln>
                <a:noFill/>
              </a:ln>
              <a:solidFill>
                <a:srgbClr val="203864"/>
              </a:solidFill>
              <a:effectLst/>
              <a:uLnTx/>
              <a:uFillTx/>
              <a:latin typeface="Calibri Light" panose="020F0302020204030204"/>
              <a:ea typeface="+mn-ea"/>
              <a:cs typeface="Arial"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altLang="en-US" sz="1600" b="0" i="0" u="none" strike="noStrike" kern="1200" cap="none" spc="0" normalizeH="0" baseline="0" noProof="0" dirty="0">
                <a:ln>
                  <a:noFill/>
                </a:ln>
                <a:solidFill>
                  <a:srgbClr val="203864"/>
                </a:solidFill>
                <a:effectLst/>
                <a:uLnTx/>
                <a:uFillTx/>
                <a:latin typeface="Calibri Light" panose="020F0302020204030204"/>
                <a:ea typeface="+mn-ea"/>
                <a:cs typeface="Arial" pitchFamily="34" charset="0"/>
              </a:rPr>
              <a:t>You will likely have many opportunities to work directly with Navy, Marine, and other military officers and enlisted personnel</a:t>
            </a:r>
          </a:p>
          <a:p>
            <a:pPr marL="228600" marR="0" lvl="0" indent="-22860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altLang="en-US" sz="1600" b="0" i="0" u="none" strike="noStrike" kern="1200" cap="none" spc="0" normalizeH="0" baseline="0" noProof="0" dirty="0">
                <a:ln>
                  <a:noFill/>
                </a:ln>
                <a:solidFill>
                  <a:srgbClr val="203864"/>
                </a:solidFill>
                <a:effectLst/>
                <a:uLnTx/>
                <a:uFillTx/>
                <a:latin typeface="Calibri Light" panose="020F0302020204030204"/>
                <a:ea typeface="+mn-ea"/>
                <a:cs typeface="Arial" pitchFamily="34" charset="0"/>
              </a:rPr>
              <a:t>Many of our processes are based on military instructions, regulations or practices</a:t>
            </a:r>
          </a:p>
          <a:p>
            <a:pPr marL="228600" marR="0" lvl="0" indent="-22860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altLang="en-US" sz="1600" b="0" i="0" u="none" strike="noStrike" kern="1200" cap="none" spc="0" normalizeH="0" baseline="0" noProof="0" dirty="0">
                <a:ln>
                  <a:noFill/>
                </a:ln>
                <a:solidFill>
                  <a:srgbClr val="203864"/>
                </a:solidFill>
                <a:effectLst/>
                <a:uLnTx/>
                <a:uFillTx/>
                <a:latin typeface="Calibri Light" panose="020F0302020204030204"/>
                <a:ea typeface="+mn-ea"/>
                <a:cs typeface="Arial" pitchFamily="34" charset="0"/>
              </a:rPr>
              <a:t>Military names and acronyms pervade our work vocabulary</a:t>
            </a:r>
          </a:p>
          <a:p>
            <a:pPr marL="228600" marR="0" lvl="0" indent="-22860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altLang="en-US" sz="1600" b="0" i="0" u="none" strike="noStrike" kern="1200" cap="none" spc="0" normalizeH="0" baseline="0" noProof="0" dirty="0">
                <a:ln>
                  <a:noFill/>
                </a:ln>
                <a:solidFill>
                  <a:srgbClr val="203864"/>
                </a:solidFill>
                <a:effectLst/>
                <a:uLnTx/>
                <a:uFillTx/>
                <a:latin typeface="Calibri Light" panose="020F0302020204030204"/>
                <a:ea typeface="+mn-ea"/>
                <a:cs typeface="Arial" pitchFamily="34" charset="0"/>
              </a:rPr>
              <a:t>When working on ships, there is an expectation that civilians know some basic things about ship life, terms and customs</a:t>
            </a:r>
          </a:p>
          <a:p>
            <a:pPr marL="228600" marR="0" lvl="0" indent="-22860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altLang="en-US" sz="1600" b="0" i="0" u="none" strike="noStrike" kern="1200" cap="none" spc="0" normalizeH="0" baseline="0" noProof="0" dirty="0">
                <a:ln>
                  <a:noFill/>
                </a:ln>
                <a:solidFill>
                  <a:srgbClr val="203864"/>
                </a:solidFill>
                <a:effectLst/>
                <a:uLnTx/>
                <a:uFillTx/>
                <a:latin typeface="Calibri Light" panose="020F0302020204030204"/>
                <a:ea typeface="+mn-ea"/>
                <a:cs typeface="Arial" pitchFamily="34" charset="0"/>
              </a:rPr>
              <a:t>The military traditions and ceremonies are very powerful and motivating - civilians are expected to be familiar with them</a:t>
            </a:r>
          </a:p>
          <a:p>
            <a:pPr marL="228600" marR="0" lvl="0" indent="-228600" algn="l" defTabSz="914400" rtl="0" eaLnBrk="1" fontAlgn="auto" latinLnBrk="0" hangingPunct="1">
              <a:lnSpc>
                <a:spcPct val="100000"/>
              </a:lnSpc>
              <a:spcBef>
                <a:spcPts val="600"/>
              </a:spcBef>
              <a:spcAft>
                <a:spcPts val="0"/>
              </a:spcAft>
              <a:buClrTx/>
              <a:buSzTx/>
              <a:buFont typeface="Arial" pitchFamily="34" charset="0"/>
              <a:buChar char="•"/>
              <a:tabLst/>
              <a:defRPr/>
            </a:pPr>
            <a:endParaRPr kumimoji="0" lang="en-US" altLang="en-US" sz="1600" b="0" i="0" u="none" strike="noStrike" kern="1200" cap="none" spc="0" normalizeH="0" baseline="0" noProof="0" dirty="0">
              <a:ln>
                <a:noFill/>
              </a:ln>
              <a:solidFill>
                <a:srgbClr val="203864"/>
              </a:solidFill>
              <a:effectLst/>
              <a:uLnTx/>
              <a:uFillTx/>
              <a:latin typeface="Calibri Light"/>
              <a:ea typeface="+mn-ea"/>
              <a:cs typeface="+mn-cs"/>
            </a:endParaRPr>
          </a:p>
        </p:txBody>
      </p:sp>
      <p:pic>
        <p:nvPicPr>
          <p:cNvPr id="2" name="Picture 1">
            <a:extLst>
              <a:ext uri="{FF2B5EF4-FFF2-40B4-BE49-F238E27FC236}">
                <a16:creationId xmlns:a16="http://schemas.microsoft.com/office/drawing/2014/main" id="{BB0323D8-3CBB-AFA0-7EF6-1773FF188FF6}"/>
              </a:ext>
            </a:extLst>
          </p:cNvPr>
          <p:cNvPicPr>
            <a:picLocks noChangeAspect="1"/>
          </p:cNvPicPr>
          <p:nvPr/>
        </p:nvPicPr>
        <p:blipFill>
          <a:blip r:embed="rId3"/>
          <a:stretch>
            <a:fillRect/>
          </a:stretch>
        </p:blipFill>
        <p:spPr>
          <a:xfrm>
            <a:off x="190500" y="1708150"/>
            <a:ext cx="4114800" cy="1371600"/>
          </a:xfrm>
          <a:prstGeom prst="rect">
            <a:avLst/>
          </a:prstGeom>
          <a:ln>
            <a:noFill/>
          </a:ln>
          <a:effectLst>
            <a:outerShdw blurRad="292100" dist="139700" dir="2700000" algn="tl" rotWithShape="0">
              <a:srgbClr val="333333">
                <a:alpha val="65000"/>
              </a:srgbClr>
            </a:outerShdw>
          </a:effectLst>
        </p:spPr>
      </p:pic>
      <p:sp>
        <p:nvSpPr>
          <p:cNvPr id="7174" name="TextBox 2">
            <a:extLst>
              <a:ext uri="{FF2B5EF4-FFF2-40B4-BE49-F238E27FC236}">
                <a16:creationId xmlns:a16="http://schemas.microsoft.com/office/drawing/2014/main" id="{2D8D41F2-7EB8-BDBA-608E-5ECB39BECF7F}"/>
              </a:ext>
            </a:extLst>
          </p:cNvPr>
          <p:cNvSpPr txBox="1">
            <a:spLocks noChangeArrowheads="1"/>
          </p:cNvSpPr>
          <p:nvPr/>
        </p:nvSpPr>
        <p:spPr bwMode="auto">
          <a:xfrm>
            <a:off x="304800" y="3143250"/>
            <a:ext cx="3513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Maneuvering and Seakeeping Basin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(MASK) Bldg. 18</a:t>
            </a:r>
          </a:p>
        </p:txBody>
      </p:sp>
    </p:spTree>
    <p:extLst>
      <p:ext uri="{BB962C8B-B14F-4D97-AF65-F5344CB8AC3E}">
        <p14:creationId xmlns:p14="http://schemas.microsoft.com/office/powerpoint/2010/main" val="34321485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67AD355D-801E-40F6-A76F-138C1B0439C4}"/>
              </a:ext>
            </a:extLst>
          </p:cNvPr>
          <p:cNvSpPr>
            <a:spLocks noGrp="1"/>
          </p:cNvSpPr>
          <p:nvPr>
            <p:ph type="title"/>
          </p:nvPr>
        </p:nvSpPr>
        <p:spPr bwMode="auto">
          <a:xfrm>
            <a:off x="1000125" y="190500"/>
            <a:ext cx="7697788" cy="766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a:t>      Three Categories of Military Personnel</a:t>
            </a:r>
          </a:p>
        </p:txBody>
      </p:sp>
      <p:sp>
        <p:nvSpPr>
          <p:cNvPr id="9219" name="Content Placeholder 8">
            <a:extLst>
              <a:ext uri="{FF2B5EF4-FFF2-40B4-BE49-F238E27FC236}">
                <a16:creationId xmlns:a16="http://schemas.microsoft.com/office/drawing/2014/main" id="{BC2CD710-F413-0CF3-C43E-3D4C088A44CD}"/>
              </a:ext>
            </a:extLst>
          </p:cNvPr>
          <p:cNvSpPr txBox="1">
            <a:spLocks/>
          </p:cNvSpPr>
          <p:nvPr/>
        </p:nvSpPr>
        <p:spPr bwMode="auto">
          <a:xfrm>
            <a:off x="4223807" y="1460501"/>
            <a:ext cx="4852459" cy="497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sz="2400">
                <a:solidFill>
                  <a:schemeClr val="tx1"/>
                </a:solidFill>
                <a:latin typeface="Times New Roman" panose="02020603050405020304" pitchFamily="18" charset="0"/>
              </a:defRPr>
            </a:lvl1pPr>
            <a:lvl2pPr marL="685800" indent="-22860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en-US" sz="1600" b="1" i="0" u="none" strike="noStrike" kern="1200" cap="none" spc="0" normalizeH="0" baseline="0" noProof="0" dirty="0" smtClean="0">
              <a:ln>
                <a:noFill/>
              </a:ln>
              <a:solidFill>
                <a:srgbClr val="203864"/>
              </a:solidFill>
              <a:effectLst/>
              <a:uLnTx/>
              <a:uFillTx/>
              <a:latin typeface="Times New Roman" panose="02020603050405020304" pitchFamily="18"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en-US" sz="1600" b="1" i="0" u="none" strike="noStrike" kern="1200" cap="none" spc="0" normalizeH="0" baseline="0" noProof="0" dirty="0" smtClean="0">
              <a:ln>
                <a:noFill/>
              </a:ln>
              <a:solidFill>
                <a:srgbClr val="203864"/>
              </a:solidFill>
              <a:effectLst/>
              <a:uLnTx/>
              <a:uFillTx/>
              <a:latin typeface="Times New Roman" panose="02020603050405020304" pitchFamily="18"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203864"/>
                </a:solidFill>
                <a:effectLst/>
                <a:uLnTx/>
                <a:uFillTx/>
                <a:latin typeface="Times New Roman" panose="02020603050405020304" pitchFamily="18" charset="0"/>
                <a:ea typeface="+mn-ea"/>
                <a:cs typeface="Arial" panose="020B0604020202020204" pitchFamily="34" charset="0"/>
              </a:rPr>
              <a:t>Enlisted</a:t>
            </a:r>
            <a:r>
              <a:rPr kumimoji="0" lang="en-US" altLang="en-US" sz="1600" b="0" i="0" u="none" strike="noStrike" kern="1200" cap="none" spc="0" normalizeH="0" baseline="0" noProof="0" dirty="0">
                <a:ln>
                  <a:noFill/>
                </a:ln>
                <a:solidFill>
                  <a:srgbClr val="203864"/>
                </a:solidFill>
                <a:effectLst/>
                <a:uLnTx/>
                <a:uFillTx/>
                <a:latin typeface="Times New Roman" panose="02020603050405020304" pitchFamily="18" charset="0"/>
                <a:ea typeface="+mn-ea"/>
                <a:cs typeface="Arial" panose="020B0604020202020204" pitchFamily="34" charset="0"/>
              </a:rPr>
              <a:t> – Those who enlist in the service as non-commissioned officers and who perform the numerous specialized tasks that accomplish the mission</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altLang="en-US" sz="1600" b="1" i="0" u="none" strike="noStrike" kern="1200" cap="none" spc="0" normalizeH="0" baseline="0" noProof="0" dirty="0" smtClean="0">
              <a:ln>
                <a:noFill/>
              </a:ln>
              <a:solidFill>
                <a:srgbClr val="203864"/>
              </a:solidFill>
              <a:effectLst/>
              <a:uLnTx/>
              <a:uFillTx/>
              <a:latin typeface="Times New Roman" panose="02020603050405020304" pitchFamily="18"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en-US" sz="1600" b="0" i="0" u="none" strike="noStrike" kern="1200" cap="none" spc="0" normalizeH="0" baseline="0" noProof="0" dirty="0" smtClean="0">
              <a:ln>
                <a:noFill/>
              </a:ln>
              <a:solidFill>
                <a:srgbClr val="203864"/>
              </a:solidFill>
              <a:effectLst/>
              <a:uLnTx/>
              <a:uFillTx/>
              <a:latin typeface="Times New Roman" panose="02020603050405020304" pitchFamily="18"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en-US" sz="1600" b="0" i="0" u="none" strike="noStrike" kern="1200" cap="none" spc="0" normalizeH="0" baseline="0" noProof="0" dirty="0">
              <a:ln>
                <a:noFill/>
              </a:ln>
              <a:solidFill>
                <a:srgbClr val="203864"/>
              </a:solidFill>
              <a:effectLst/>
              <a:uLnTx/>
              <a:uFillTx/>
              <a:latin typeface="Times New Roman" panose="02020603050405020304" pitchFamily="18"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203864"/>
                </a:solidFill>
                <a:effectLst/>
                <a:uLnTx/>
                <a:uFillTx/>
                <a:latin typeface="Times New Roman" panose="02020603050405020304" pitchFamily="18" charset="0"/>
                <a:ea typeface="+mn-ea"/>
                <a:cs typeface="Arial" panose="020B0604020202020204" pitchFamily="34" charset="0"/>
              </a:rPr>
              <a:t>Warrant Officers </a:t>
            </a:r>
            <a:r>
              <a:rPr kumimoji="0" lang="en-US" altLang="en-US" sz="1600" b="0" i="0" u="none" strike="noStrike" kern="1200" cap="none" spc="0" normalizeH="0" baseline="0" noProof="0" dirty="0">
                <a:ln>
                  <a:noFill/>
                </a:ln>
                <a:solidFill>
                  <a:srgbClr val="203864"/>
                </a:solidFill>
                <a:effectLst/>
                <a:uLnTx/>
                <a:uFillTx/>
                <a:latin typeface="Times New Roman" panose="02020603050405020304" pitchFamily="18" charset="0"/>
                <a:ea typeface="+mn-ea"/>
                <a:cs typeface="Arial" panose="020B0604020202020204" pitchFamily="34" charset="0"/>
              </a:rPr>
              <a:t>– Specialists in their fields who are selected for positions between the ranks of officer and enlisted personnel (US Air Force does not have these</a:t>
            </a:r>
            <a:r>
              <a:rPr kumimoji="0" lang="en-US" altLang="en-US" sz="1600" b="0" i="0" u="none" strike="noStrike" kern="1200" cap="none" spc="0" normalizeH="0" baseline="0" noProof="0" dirty="0" smtClean="0">
                <a:ln>
                  <a:noFill/>
                </a:ln>
                <a:solidFill>
                  <a:srgbClr val="203864"/>
                </a:solidFill>
                <a:effectLst/>
                <a:uLnTx/>
                <a:uFillTx/>
                <a:latin typeface="Times New Roman" panose="02020603050405020304" pitchFamily="18" charset="0"/>
                <a:ea typeface="+mn-ea"/>
                <a:cs typeface="Arial" panose="020B0604020202020204" pitchFamily="34" charset="0"/>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en-US" sz="1600" b="0" i="0" u="none" strike="noStrike" kern="1200" cap="none" spc="0" normalizeH="0" baseline="0" noProof="0" dirty="0">
              <a:ln>
                <a:noFill/>
              </a:ln>
              <a:solidFill>
                <a:srgbClr val="203864"/>
              </a:solidFill>
              <a:effectLst/>
              <a:uLnTx/>
              <a:uFillTx/>
              <a:latin typeface="Times New Roman" panose="02020603050405020304" pitchFamily="18"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203864"/>
                </a:solidFill>
                <a:effectLst/>
                <a:uLnTx/>
                <a:uFillTx/>
                <a:latin typeface="Times New Roman" panose="02020603050405020304" pitchFamily="18" charset="0"/>
                <a:ea typeface="+mn-ea"/>
                <a:cs typeface="Arial" panose="020B0604020202020204" pitchFamily="34" charset="0"/>
              </a:rPr>
              <a:t>Officers</a:t>
            </a:r>
            <a:r>
              <a:rPr kumimoji="0" lang="en-US" altLang="en-US" sz="1600" b="0" i="0" u="none" strike="noStrike" kern="1200" cap="none" spc="0" normalizeH="0" baseline="0" noProof="0" dirty="0">
                <a:ln>
                  <a:noFill/>
                </a:ln>
                <a:solidFill>
                  <a:srgbClr val="203864"/>
                </a:solidFill>
                <a:effectLst/>
                <a:uLnTx/>
                <a:uFillTx/>
                <a:latin typeface="Times New Roman" panose="02020603050405020304" pitchFamily="18" charset="0"/>
                <a:ea typeface="+mn-ea"/>
                <a:cs typeface="Arial" panose="020B0604020202020204" pitchFamily="34" charset="0"/>
              </a:rPr>
              <a:t> – Are commissioned by the President</a:t>
            </a:r>
            <a:r>
              <a:rPr kumimoji="0" lang="en-US" altLang="en-US" sz="1600" b="0" i="0" u="none" strike="noStrike" kern="1200" cap="none" spc="0" normalizeH="0" baseline="0" noProof="0" dirty="0">
                <a:ln>
                  <a:noFill/>
                </a:ln>
                <a:solidFill>
                  <a:srgbClr val="203864"/>
                </a:solidFill>
                <a:effectLst/>
                <a:uLnTx/>
                <a:uFillTx/>
                <a:latin typeface="Times New Roman" panose="02020603050405020304" pitchFamily="18" charset="0"/>
                <a:ea typeface="+mn-ea"/>
                <a:cs typeface="+mn-cs"/>
              </a:rPr>
              <a:t>, specially trained military leaders who manage the Navy's personnel, ships, aircraft, and weapons systems.</a:t>
            </a:r>
            <a:endParaRPr kumimoji="0" lang="en-US" altLang="en-US" sz="1600" b="0" i="0" u="none" strike="noStrike" kern="1200" cap="none" spc="0" normalizeH="0" baseline="0" noProof="0" dirty="0">
              <a:ln>
                <a:noFill/>
              </a:ln>
              <a:solidFill>
                <a:srgbClr val="203864"/>
              </a:solidFill>
              <a:effectLst/>
              <a:uLnTx/>
              <a:uFillTx/>
              <a:latin typeface="Times New Roman" panose="02020603050405020304" pitchFamily="18"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en-US" sz="1600" b="0" i="0" u="none" strike="noStrike" kern="1200" cap="none" spc="0" normalizeH="0" baseline="0" noProof="0" dirty="0">
              <a:ln>
                <a:noFill/>
              </a:ln>
              <a:solidFill>
                <a:srgbClr val="203864"/>
              </a:solidFill>
              <a:effectLst/>
              <a:uLnTx/>
              <a:uFillTx/>
              <a:latin typeface="Times New Roman" panose="02020603050405020304" pitchFamily="18" charset="0"/>
              <a:ea typeface="+mn-ea"/>
              <a:cs typeface="Arial" panose="020B0604020202020204" pitchFamily="34" charset="0"/>
            </a:endParaRPr>
          </a:p>
        </p:txBody>
      </p:sp>
      <p:pic>
        <p:nvPicPr>
          <p:cNvPr id="9220" name="Picture 2" descr="Image result for categories of navy enlisted personnel">
            <a:hlinkClick r:id="rId3"/>
            <a:extLst>
              <a:ext uri="{FF2B5EF4-FFF2-40B4-BE49-F238E27FC236}">
                <a16:creationId xmlns:a16="http://schemas.microsoft.com/office/drawing/2014/main" id="{B2FDC07E-4789-79F8-8103-358E3F43C9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988" y="1460500"/>
            <a:ext cx="2551112"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7732" y="1144964"/>
            <a:ext cx="4156075" cy="5286527"/>
          </a:xfrm>
          <a:prstGeom prst="rect">
            <a:avLst/>
          </a:prstGeom>
        </p:spPr>
      </p:pic>
    </p:spTree>
    <p:extLst>
      <p:ext uri="{BB962C8B-B14F-4D97-AF65-F5344CB8AC3E}">
        <p14:creationId xmlns:p14="http://schemas.microsoft.com/office/powerpoint/2010/main" val="36505026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D69B3A3D-BF99-1103-AE57-892ECD4AB564}"/>
              </a:ext>
            </a:extLst>
          </p:cNvPr>
          <p:cNvSpPr>
            <a:spLocks noGrp="1"/>
          </p:cNvSpPr>
          <p:nvPr>
            <p:ph type="title"/>
          </p:nvPr>
        </p:nvSpPr>
        <p:spPr bwMode="auto">
          <a:xfrm>
            <a:off x="1701800" y="229659"/>
            <a:ext cx="6994525" cy="846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t>Military Officer </a:t>
            </a:r>
            <a:r>
              <a:rPr lang="en-US" altLang="en-US" sz="3200" b="1" dirty="0"/>
              <a:t>Titles</a:t>
            </a:r>
          </a:p>
        </p:txBody>
      </p:sp>
      <p:sp>
        <p:nvSpPr>
          <p:cNvPr id="3" name="AutoShape 2" descr="US Officer Rank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838200" y="1367895"/>
            <a:ext cx="7010400" cy="5324475"/>
          </a:xfrm>
          <a:prstGeom prst="rect">
            <a:avLst/>
          </a:prstGeom>
        </p:spPr>
      </p:pic>
    </p:spTree>
    <p:extLst>
      <p:ext uri="{BB962C8B-B14F-4D97-AF65-F5344CB8AC3E}">
        <p14:creationId xmlns:p14="http://schemas.microsoft.com/office/powerpoint/2010/main" val="615537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04BA841B-71FB-361D-292F-BB1028BDF877}"/>
              </a:ext>
            </a:extLst>
          </p:cNvPr>
          <p:cNvSpPr>
            <a:spLocks noGrp="1"/>
          </p:cNvSpPr>
          <p:nvPr>
            <p:ph type="title"/>
          </p:nvPr>
        </p:nvSpPr>
        <p:spPr bwMode="auto">
          <a:xfrm>
            <a:off x="1584325" y="279400"/>
            <a:ext cx="6845300" cy="687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a:t>How to Interact with Senior Officers</a:t>
            </a:r>
          </a:p>
        </p:txBody>
      </p:sp>
      <p:sp>
        <p:nvSpPr>
          <p:cNvPr id="8196" name="Content Placeholder 6">
            <a:extLst>
              <a:ext uri="{FF2B5EF4-FFF2-40B4-BE49-F238E27FC236}">
                <a16:creationId xmlns:a16="http://schemas.microsoft.com/office/drawing/2014/main" id="{3152DD25-1550-6A21-D2B2-7DBC56A3F0D2}"/>
              </a:ext>
            </a:extLst>
          </p:cNvPr>
          <p:cNvSpPr txBox="1">
            <a:spLocks/>
          </p:cNvSpPr>
          <p:nvPr/>
        </p:nvSpPr>
        <p:spPr bwMode="auto">
          <a:xfrm>
            <a:off x="215900" y="4158379"/>
            <a:ext cx="8612188" cy="262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Times New Roman" pitchFamily="18" charset="0"/>
              </a:defRPr>
            </a:lvl1pPr>
            <a:lvl2pPr marL="685800" indent="-22860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228600" marR="0" lvl="0" indent="-228600" algn="l" defTabSz="914400" rtl="0" eaLnBrk="1" fontAlgn="auto" latinLnBrk="0" hangingPunct="1">
              <a:lnSpc>
                <a:spcPct val="90000"/>
              </a:lnSpc>
              <a:spcBef>
                <a:spcPts val="600"/>
              </a:spcBef>
              <a:spcAft>
                <a:spcPts val="0"/>
              </a:spcAft>
              <a:buClrTx/>
              <a:buSzTx/>
              <a:buFont typeface="Arial" pitchFamily="34" charset="0"/>
              <a:buChar char="•"/>
              <a:tabLst/>
              <a:defRPr/>
            </a:pPr>
            <a:r>
              <a:rPr kumimoji="0" lang="en-US" altLang="en-US" sz="1400" b="0" i="0" u="none" strike="noStrike" kern="1200" cap="none" spc="0" normalizeH="0" baseline="0" noProof="0" dirty="0">
                <a:ln>
                  <a:noFill/>
                </a:ln>
                <a:solidFill>
                  <a:srgbClr val="2D3758"/>
                </a:solidFill>
                <a:effectLst/>
                <a:uLnTx/>
                <a:uFillTx/>
                <a:latin typeface="Calibri" panose="020F0502020204030204"/>
                <a:ea typeface="+mn-ea"/>
                <a:cs typeface="Arial" pitchFamily="34" charset="0"/>
              </a:rPr>
              <a:t>At most military installations, stand for Flag Officers and Commanding Officers (CO) when they enter a room or are announced </a:t>
            </a:r>
          </a:p>
          <a:p>
            <a:pPr marL="228600" marR="0" lvl="0" indent="-228600" algn="l" defTabSz="914400" rtl="0" eaLnBrk="1" fontAlgn="auto" latinLnBrk="0" hangingPunct="1">
              <a:lnSpc>
                <a:spcPct val="90000"/>
              </a:lnSpc>
              <a:spcBef>
                <a:spcPts val="600"/>
              </a:spcBef>
              <a:spcAft>
                <a:spcPts val="0"/>
              </a:spcAft>
              <a:buClrTx/>
              <a:buSzTx/>
              <a:buFont typeface="Arial" pitchFamily="34" charset="0"/>
              <a:buChar char="•"/>
              <a:tabLst/>
              <a:defRPr/>
            </a:pPr>
            <a:r>
              <a:rPr kumimoji="0" lang="en-US" altLang="en-US" sz="1400" b="0" i="0" u="none" strike="noStrike" kern="1200" cap="none" spc="0" normalizeH="0" baseline="0" noProof="0" dirty="0">
                <a:ln>
                  <a:noFill/>
                </a:ln>
                <a:solidFill>
                  <a:srgbClr val="2D3758"/>
                </a:solidFill>
                <a:effectLst/>
                <a:uLnTx/>
                <a:uFillTx/>
                <a:latin typeface="Calibri" panose="020F0502020204030204"/>
                <a:ea typeface="+mn-ea"/>
                <a:cs typeface="Arial" pitchFamily="34" charset="0"/>
              </a:rPr>
              <a:t>Generally, they are an </a:t>
            </a:r>
            <a:r>
              <a:rPr kumimoji="0" lang="en-US" altLang="en-US" sz="1400" b="0" i="0" u="none" strike="noStrike" kern="1200" cap="none" spc="0" normalizeH="0" baseline="0" noProof="0" dirty="0" smtClean="0">
                <a:ln>
                  <a:noFill/>
                </a:ln>
                <a:solidFill>
                  <a:srgbClr val="2D3758"/>
                </a:solidFill>
                <a:effectLst/>
                <a:uLnTx/>
                <a:uFillTx/>
                <a:latin typeface="Calibri" panose="020F0502020204030204"/>
                <a:ea typeface="+mn-ea"/>
                <a:cs typeface="Arial" pitchFamily="34" charset="0"/>
              </a:rPr>
              <a:t>O-5 </a:t>
            </a:r>
            <a:r>
              <a:rPr kumimoji="0" lang="en-US" altLang="en-US" sz="1400" b="0" i="0" u="none" strike="noStrike" kern="1200" cap="none" spc="0" normalizeH="0" baseline="0" noProof="0" dirty="0">
                <a:ln>
                  <a:noFill/>
                </a:ln>
                <a:solidFill>
                  <a:srgbClr val="2D3758"/>
                </a:solidFill>
                <a:effectLst/>
                <a:uLnTx/>
                <a:uFillTx/>
                <a:latin typeface="Calibri" panose="020F0502020204030204"/>
                <a:ea typeface="+mn-ea"/>
                <a:cs typeface="Arial" pitchFamily="34" charset="0"/>
              </a:rPr>
              <a:t>or higher (Navy </a:t>
            </a:r>
            <a:r>
              <a:rPr kumimoji="0" lang="en-US" altLang="en-US" sz="1400" b="0" i="0" u="none" strike="noStrike" kern="1200" cap="none" spc="0" normalizeH="0" baseline="0" noProof="0" dirty="0" smtClean="0">
                <a:ln>
                  <a:noFill/>
                </a:ln>
                <a:solidFill>
                  <a:srgbClr val="2D3758"/>
                </a:solidFill>
                <a:effectLst/>
                <a:uLnTx/>
                <a:uFillTx/>
                <a:latin typeface="Calibri" panose="020F0502020204030204"/>
                <a:ea typeface="+mn-ea"/>
                <a:cs typeface="Arial" pitchFamily="34" charset="0"/>
              </a:rPr>
              <a:t>Commander </a:t>
            </a:r>
            <a:r>
              <a:rPr kumimoji="0" lang="en-US" altLang="en-US" sz="1400" b="0" i="0" u="none" strike="noStrike" kern="1200" cap="none" spc="0" normalizeH="0" baseline="0" noProof="0" dirty="0">
                <a:ln>
                  <a:noFill/>
                </a:ln>
                <a:solidFill>
                  <a:srgbClr val="2D3758"/>
                </a:solidFill>
                <a:effectLst/>
                <a:uLnTx/>
                <a:uFillTx/>
                <a:latin typeface="Calibri" panose="020F0502020204030204"/>
                <a:ea typeface="+mn-ea"/>
                <a:cs typeface="Arial" pitchFamily="34" charset="0"/>
              </a:rPr>
              <a:t>or other Service Branch </a:t>
            </a:r>
            <a:r>
              <a:rPr kumimoji="0" lang="en-US" altLang="en-US" sz="1400" b="0" i="0" u="none" strike="noStrike" kern="1200" cap="none" spc="0" normalizeH="0" baseline="0" noProof="0" dirty="0" smtClean="0">
                <a:ln>
                  <a:noFill/>
                </a:ln>
                <a:solidFill>
                  <a:srgbClr val="2D3758"/>
                </a:solidFill>
                <a:effectLst/>
                <a:uLnTx/>
                <a:uFillTx/>
                <a:latin typeface="Calibri" panose="020F0502020204030204"/>
                <a:ea typeface="+mn-ea"/>
                <a:cs typeface="Arial" pitchFamily="34" charset="0"/>
              </a:rPr>
              <a:t>equivalent)</a:t>
            </a:r>
            <a:endParaRPr kumimoji="0" lang="en-US" altLang="en-US" sz="1400" b="0" i="0" u="none" strike="noStrike" kern="1200" cap="none" spc="0" normalizeH="0" baseline="0" noProof="0" dirty="0">
              <a:ln>
                <a:noFill/>
              </a:ln>
              <a:solidFill>
                <a:srgbClr val="2D3758"/>
              </a:solidFill>
              <a:effectLst/>
              <a:uLnTx/>
              <a:uFillTx/>
              <a:latin typeface="Calibri" panose="020F0502020204030204"/>
              <a:ea typeface="+mn-ea"/>
              <a:cs typeface="Arial" pitchFamily="34" charset="0"/>
            </a:endParaRPr>
          </a:p>
          <a:p>
            <a:pPr marL="228600" marR="0" lvl="0" indent="-228600" algn="l" defTabSz="914400" rtl="0" eaLnBrk="1" fontAlgn="auto" latinLnBrk="0" hangingPunct="1">
              <a:lnSpc>
                <a:spcPct val="90000"/>
              </a:lnSpc>
              <a:spcBef>
                <a:spcPts val="600"/>
              </a:spcBef>
              <a:spcAft>
                <a:spcPts val="0"/>
              </a:spcAft>
              <a:buClrTx/>
              <a:buSzTx/>
              <a:buFont typeface="Arial" pitchFamily="34" charset="0"/>
              <a:buChar char="•"/>
              <a:tabLst/>
              <a:defRPr/>
            </a:pPr>
            <a:r>
              <a:rPr kumimoji="0" lang="en-US" altLang="en-US" sz="1400" b="0" i="0" u="none" strike="noStrike" kern="1200" cap="none" spc="0" normalizeH="0" baseline="0" noProof="0" dirty="0">
                <a:ln>
                  <a:noFill/>
                </a:ln>
                <a:solidFill>
                  <a:srgbClr val="2D3758"/>
                </a:solidFill>
                <a:effectLst/>
                <a:uLnTx/>
                <a:uFillTx/>
                <a:latin typeface="Calibri" panose="020F0502020204030204"/>
                <a:ea typeface="+mn-ea"/>
                <a:cs typeface="Arial" pitchFamily="34" charset="0"/>
              </a:rPr>
              <a:t>Sometimes they are announced before entering the room: “Officer on Deck!”</a:t>
            </a:r>
          </a:p>
          <a:p>
            <a:pPr marL="228600" marR="0" lvl="0" indent="-228600" algn="l" defTabSz="914400" rtl="0" eaLnBrk="1" fontAlgn="auto" latinLnBrk="0" hangingPunct="1">
              <a:lnSpc>
                <a:spcPct val="90000"/>
              </a:lnSpc>
              <a:spcBef>
                <a:spcPts val="600"/>
              </a:spcBef>
              <a:spcAft>
                <a:spcPts val="0"/>
              </a:spcAft>
              <a:buClrTx/>
              <a:buSzTx/>
              <a:buFont typeface="Arial" pitchFamily="34" charset="0"/>
              <a:buChar char="•"/>
              <a:tabLst/>
              <a:defRPr/>
            </a:pPr>
            <a:r>
              <a:rPr kumimoji="0" lang="en-US" altLang="en-US" sz="1400" b="0" i="0" u="none" strike="noStrike" kern="1200" cap="none" spc="0" normalizeH="0" baseline="0" noProof="0" dirty="0">
                <a:ln>
                  <a:noFill/>
                </a:ln>
                <a:solidFill>
                  <a:srgbClr val="2D3758"/>
                </a:solidFill>
                <a:effectLst/>
                <a:uLnTx/>
                <a:uFillTx/>
                <a:latin typeface="Calibri" panose="020F0502020204030204"/>
                <a:ea typeface="+mn-ea"/>
                <a:cs typeface="Arial" pitchFamily="34" charset="0"/>
              </a:rPr>
              <a:t>A salute is not necessary; civilians do not salute</a:t>
            </a:r>
          </a:p>
          <a:p>
            <a:pPr marL="228600" marR="0" lvl="0" indent="-228600" algn="l" defTabSz="914400" rtl="0" eaLnBrk="1" fontAlgn="auto" latinLnBrk="0" hangingPunct="1">
              <a:lnSpc>
                <a:spcPct val="90000"/>
              </a:lnSpc>
              <a:spcBef>
                <a:spcPts val="600"/>
              </a:spcBef>
              <a:spcAft>
                <a:spcPts val="0"/>
              </a:spcAft>
              <a:buClrTx/>
              <a:buSzTx/>
              <a:buFont typeface="Arial" pitchFamily="34" charset="0"/>
              <a:buChar char="•"/>
              <a:tabLst/>
              <a:defRPr/>
            </a:pPr>
            <a:r>
              <a:rPr kumimoji="0" lang="en-US" altLang="en-US" sz="1400" b="0" i="0" u="none" strike="noStrike" kern="1200" cap="none" spc="0" normalizeH="0" baseline="0" noProof="0" dirty="0">
                <a:ln>
                  <a:noFill/>
                </a:ln>
                <a:solidFill>
                  <a:srgbClr val="2D3758"/>
                </a:solidFill>
                <a:effectLst/>
                <a:uLnTx/>
                <a:uFillTx/>
                <a:latin typeface="Calibri" panose="020F0502020204030204"/>
                <a:ea typeface="+mn-ea"/>
                <a:cs typeface="Arial" pitchFamily="34" charset="0"/>
              </a:rPr>
              <a:t>Officers and CO’s avoid fraternization with enlisted sailors and soldiers – civilians may generally follow suit when in the presence of officers</a:t>
            </a:r>
          </a:p>
          <a:p>
            <a:pPr marL="228600" marR="0" lvl="0" indent="-228600" algn="l" defTabSz="914400" rtl="0" eaLnBrk="1" fontAlgn="auto" latinLnBrk="0" hangingPunct="1">
              <a:lnSpc>
                <a:spcPct val="90000"/>
              </a:lnSpc>
              <a:spcBef>
                <a:spcPts val="600"/>
              </a:spcBef>
              <a:spcAft>
                <a:spcPts val="0"/>
              </a:spcAft>
              <a:buClrTx/>
              <a:buSzTx/>
              <a:buFont typeface="Arial" pitchFamily="34" charset="0"/>
              <a:buChar char="•"/>
              <a:tabLst/>
              <a:defRPr/>
            </a:pPr>
            <a:r>
              <a:rPr kumimoji="0" lang="en-US" altLang="en-US" sz="1400" b="0" i="0" u="none" strike="noStrike" kern="1200" cap="none" spc="0" normalizeH="0" baseline="0" noProof="0" dirty="0">
                <a:ln>
                  <a:noFill/>
                </a:ln>
                <a:solidFill>
                  <a:srgbClr val="2D3758"/>
                </a:solidFill>
                <a:effectLst/>
                <a:uLnTx/>
                <a:uFillTx/>
                <a:latin typeface="Calibri" panose="020F0502020204030204"/>
                <a:ea typeface="+mn-ea"/>
                <a:cs typeface="Arial" pitchFamily="34" charset="0"/>
              </a:rPr>
              <a:t>Use </a:t>
            </a:r>
            <a:r>
              <a:rPr kumimoji="0" lang="en-US" altLang="en-US" sz="1400" b="0" i="0" u="none" strike="noStrike" kern="1200" cap="none" spc="0" normalizeH="0" baseline="0" noProof="0" dirty="0" smtClean="0">
                <a:ln>
                  <a:noFill/>
                </a:ln>
                <a:solidFill>
                  <a:srgbClr val="2D3758"/>
                </a:solidFill>
                <a:effectLst/>
                <a:uLnTx/>
                <a:uFillTx/>
                <a:latin typeface="Calibri" panose="020F0502020204030204"/>
                <a:ea typeface="+mn-ea"/>
                <a:cs typeface="Arial" pitchFamily="34" charset="0"/>
              </a:rPr>
              <a:t>“Sir” </a:t>
            </a:r>
            <a:r>
              <a:rPr kumimoji="0" lang="en-US" altLang="en-US" sz="1400" b="0" i="0" u="none" strike="noStrike" kern="1200" cap="none" spc="0" normalizeH="0" baseline="0" noProof="0" dirty="0">
                <a:ln>
                  <a:noFill/>
                </a:ln>
                <a:solidFill>
                  <a:srgbClr val="2D3758"/>
                </a:solidFill>
                <a:effectLst/>
                <a:uLnTx/>
                <a:uFillTx/>
                <a:latin typeface="Calibri" panose="020F0502020204030204"/>
                <a:ea typeface="+mn-ea"/>
                <a:cs typeface="Arial" pitchFamily="34" charset="0"/>
              </a:rPr>
              <a:t>or </a:t>
            </a:r>
            <a:r>
              <a:rPr kumimoji="0" lang="en-US" altLang="en-US" sz="1400" b="0" i="0" u="none" strike="noStrike" kern="1200" cap="none" spc="0" normalizeH="0" baseline="0" noProof="0" dirty="0" smtClean="0">
                <a:ln>
                  <a:noFill/>
                </a:ln>
                <a:solidFill>
                  <a:srgbClr val="2D3758"/>
                </a:solidFill>
                <a:effectLst/>
                <a:uLnTx/>
                <a:uFillTx/>
                <a:latin typeface="Calibri" panose="020F0502020204030204"/>
                <a:ea typeface="+mn-ea"/>
                <a:cs typeface="Arial" pitchFamily="34" charset="0"/>
              </a:rPr>
              <a:t>“Ma’am” </a:t>
            </a:r>
            <a:r>
              <a:rPr kumimoji="0" lang="en-US" altLang="en-US" sz="1400" b="0" i="0" u="none" strike="noStrike" kern="1200" cap="none" spc="0" normalizeH="0" baseline="0" noProof="0" dirty="0">
                <a:ln>
                  <a:noFill/>
                </a:ln>
                <a:solidFill>
                  <a:srgbClr val="2D3758"/>
                </a:solidFill>
                <a:effectLst/>
                <a:uLnTx/>
                <a:uFillTx/>
                <a:latin typeface="Calibri" panose="020F0502020204030204"/>
                <a:ea typeface="+mn-ea"/>
                <a:cs typeface="Arial" pitchFamily="34" charset="0"/>
              </a:rPr>
              <a:t>when appropriate</a:t>
            </a:r>
          </a:p>
          <a:p>
            <a:pPr marL="228600" marR="0" lvl="0" indent="-228600" algn="l" defTabSz="914400" rtl="0" eaLnBrk="1" fontAlgn="auto" latinLnBrk="0" hangingPunct="1">
              <a:lnSpc>
                <a:spcPct val="90000"/>
              </a:lnSpc>
              <a:spcBef>
                <a:spcPts val="600"/>
              </a:spcBef>
              <a:spcAft>
                <a:spcPts val="0"/>
              </a:spcAft>
              <a:buClrTx/>
              <a:buSzTx/>
              <a:buFont typeface="Arial" pitchFamily="34" charset="0"/>
              <a:buChar char="•"/>
              <a:tabLst/>
              <a:defRPr/>
            </a:pPr>
            <a:r>
              <a:rPr kumimoji="0" lang="en-US" altLang="en-US" sz="1400" b="0" i="0" u="none" strike="noStrike" kern="1200" cap="none" spc="0" normalizeH="0" baseline="0" noProof="0" dirty="0">
                <a:ln>
                  <a:noFill/>
                </a:ln>
                <a:solidFill>
                  <a:srgbClr val="2D3758"/>
                </a:solidFill>
                <a:effectLst/>
                <a:uLnTx/>
                <a:uFillTx/>
                <a:latin typeface="Calibri" panose="020F0502020204030204"/>
                <a:ea typeface="+mn-ea"/>
                <a:cs typeface="Arial" pitchFamily="34" charset="0"/>
              </a:rPr>
              <a:t>Use proper military speak when discussing common terms such as dates, time or ship terminology</a:t>
            </a:r>
          </a:p>
          <a:p>
            <a:pPr marL="228600" marR="0" lvl="0" indent="-228600" algn="l" defTabSz="914400" rtl="0" eaLnBrk="1" fontAlgn="auto" latinLnBrk="0" hangingPunct="1">
              <a:lnSpc>
                <a:spcPct val="90000"/>
              </a:lnSpc>
              <a:spcBef>
                <a:spcPts val="600"/>
              </a:spcBef>
              <a:spcAft>
                <a:spcPts val="0"/>
              </a:spcAft>
              <a:buClrTx/>
              <a:buSzTx/>
              <a:buFont typeface="Arial" pitchFamily="34" charset="0"/>
              <a:buChar char="•"/>
              <a:tabLst/>
              <a:defRPr/>
            </a:pPr>
            <a:r>
              <a:rPr kumimoji="0" lang="en-US" altLang="en-US" sz="1400" b="0" i="0" u="none" strike="noStrike" kern="1200" cap="none" spc="0" normalizeH="0" baseline="0" noProof="0" dirty="0">
                <a:ln>
                  <a:noFill/>
                </a:ln>
                <a:solidFill>
                  <a:srgbClr val="2D3758"/>
                </a:solidFill>
                <a:effectLst/>
                <a:uLnTx/>
                <a:uFillTx/>
                <a:latin typeface="Calibri" panose="020F0502020204030204"/>
                <a:ea typeface="+mn-ea"/>
                <a:cs typeface="Arial" pitchFamily="34" charset="0"/>
              </a:rPr>
              <a:t>Adhere to strict standards of timeliness and appearance when you are expecting to meet with a senior officer</a:t>
            </a:r>
          </a:p>
        </p:txBody>
      </p:sp>
      <p:sp>
        <p:nvSpPr>
          <p:cNvPr id="2" name="AutoShape 2" descr="Captain Matthew L. Tardy, US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1644434" y="1263724"/>
            <a:ext cx="1902461" cy="2378076"/>
          </a:xfrm>
          <a:prstGeom prst="rect">
            <a:avLst/>
          </a:prstGeom>
        </p:spPr>
      </p:pic>
      <p:sp>
        <p:nvSpPr>
          <p:cNvPr id="4" name="TextBox 3"/>
          <p:cNvSpPr txBox="1"/>
          <p:nvPr/>
        </p:nvSpPr>
        <p:spPr>
          <a:xfrm>
            <a:off x="1664330" y="3641800"/>
            <a:ext cx="1862667"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Captain Matthew L. Tardy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Commanding Officer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0581" y="1263724"/>
            <a:ext cx="1896220" cy="2378076"/>
          </a:xfrm>
          <a:prstGeom prst="rect">
            <a:avLst/>
          </a:prstGeom>
        </p:spPr>
      </p:pic>
      <p:sp>
        <p:nvSpPr>
          <p:cNvPr id="10" name="TextBox 9"/>
          <p:cNvSpPr txBox="1"/>
          <p:nvPr/>
        </p:nvSpPr>
        <p:spPr>
          <a:xfrm>
            <a:off x="5430513" y="3650834"/>
            <a:ext cx="2082594"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Commander Gerald J. Lettich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Executive Officer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0167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7AEDB9-5053-8F91-810E-6C5E1553F20A}"/>
              </a:ext>
            </a:extLst>
          </p:cNvPr>
          <p:cNvSpPr/>
          <p:nvPr/>
        </p:nvSpPr>
        <p:spPr>
          <a:xfrm>
            <a:off x="0" y="5029200"/>
            <a:ext cx="9144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411" name="Title 1">
            <a:extLst>
              <a:ext uri="{FF2B5EF4-FFF2-40B4-BE49-F238E27FC236}">
                <a16:creationId xmlns:a16="http://schemas.microsoft.com/office/drawing/2014/main" id="{6CA6832E-F9DD-86C1-7FE8-B438C280F30D}"/>
              </a:ext>
            </a:extLst>
          </p:cNvPr>
          <p:cNvSpPr>
            <a:spLocks noGrp="1"/>
          </p:cNvSpPr>
          <p:nvPr>
            <p:ph type="title"/>
          </p:nvPr>
        </p:nvSpPr>
        <p:spPr bwMode="auto">
          <a:xfrm>
            <a:off x="1679575" y="290513"/>
            <a:ext cx="6835775" cy="741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dirty="0"/>
              <a:t>Navy Enlisted Titles</a:t>
            </a:r>
          </a:p>
        </p:txBody>
      </p:sp>
      <p:sp>
        <p:nvSpPr>
          <p:cNvPr id="17412" name="Slide Number Placeholder 5">
            <a:extLst>
              <a:ext uri="{FF2B5EF4-FFF2-40B4-BE49-F238E27FC236}">
                <a16:creationId xmlns:a16="http://schemas.microsoft.com/office/drawing/2014/main" id="{9707179A-7C48-9383-F572-9FF8422133EF}"/>
              </a:ext>
            </a:extLst>
          </p:cNvPr>
          <p:cNvSpPr>
            <a:spLocks noGrp="1"/>
          </p:cNvSpPr>
          <p:nvPr>
            <p:ph type="sldNum" sz="quarter" idx="12"/>
          </p:nvPr>
        </p:nvSpPr>
        <p:spPr bwMode="auto">
          <a:xfrm>
            <a:off x="0" y="6356350"/>
            <a:ext cx="10636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83AAA3-1FD3-4C6A-8030-B6A721A365E0}" type="slidenum">
              <a:rPr kumimoji="0" lang="en-US" altLang="en-US" sz="2400" b="0" i="0" u="none" strike="noStrike" kern="1200" cap="none" spc="0" normalizeH="0" baseline="0" noProof="0">
                <a:ln>
                  <a:noFill/>
                </a:ln>
                <a:solidFill>
                  <a:srgbClr val="7F7F7F"/>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2400" b="0" i="0" u="none" strike="noStrike" kern="1200" cap="none" spc="0" normalizeH="0" baseline="0" noProof="0" dirty="0">
              <a:ln>
                <a:noFill/>
              </a:ln>
              <a:solidFill>
                <a:srgbClr val="7F7F7F"/>
              </a:solidFill>
              <a:effectLst/>
              <a:uLnTx/>
              <a:uFillTx/>
              <a:latin typeface="Arial" panose="020B0604020202020204" pitchFamily="34" charset="0"/>
              <a:ea typeface="+mn-ea"/>
              <a:cs typeface="+mn-cs"/>
            </a:endParaRPr>
          </a:p>
        </p:txBody>
      </p:sp>
      <p:sp>
        <p:nvSpPr>
          <p:cNvPr id="17417" name="TextBox 4">
            <a:extLst>
              <a:ext uri="{FF2B5EF4-FFF2-40B4-BE49-F238E27FC236}">
                <a16:creationId xmlns:a16="http://schemas.microsoft.com/office/drawing/2014/main" id="{32A9D2B2-5049-491F-074F-8670FF635D0C}"/>
              </a:ext>
            </a:extLst>
          </p:cNvPr>
          <p:cNvSpPr txBox="1">
            <a:spLocks noChangeArrowheads="1"/>
          </p:cNvSpPr>
          <p:nvPr/>
        </p:nvSpPr>
        <p:spPr bwMode="auto">
          <a:xfrm>
            <a:off x="304800" y="4953000"/>
            <a:ext cx="7772400"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en-US" sz="1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Arial" panose="020B0604020202020204" pitchFamily="34" charset="0"/>
              </a:rPr>
              <a:t>Rate: The Technical Specialty the Sailor works in (BM – BOATSWAIN’S MATE)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en-US" sz="1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Arial" panose="020B0604020202020204" pitchFamily="34" charset="0"/>
              </a:rPr>
              <a:t>Rank:  Signifies the level of authority, responsibility, and leadership (Similar to Grade level)</a:t>
            </a:r>
            <a:endParaRPr kumimoji="0" lang="en-US" altLang="en-US" sz="1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endParaRPr>
          </a:p>
        </p:txBody>
      </p:sp>
      <p:sp>
        <p:nvSpPr>
          <p:cNvPr id="13" name="Date Placeholder 3">
            <a:extLst>
              <a:ext uri="{FF2B5EF4-FFF2-40B4-BE49-F238E27FC236}">
                <a16:creationId xmlns:a16="http://schemas.microsoft.com/office/drawing/2014/main" id="{8BD0C165-38A6-18A4-8C28-285F90F114C3}"/>
              </a:ext>
            </a:extLst>
          </p:cNvPr>
          <p:cNvSpPr txBox="1">
            <a:spLocks/>
          </p:cNvSpPr>
          <p:nvPr/>
        </p:nvSpPr>
        <p:spPr>
          <a:xfrm>
            <a:off x="457200" y="6126163"/>
            <a:ext cx="8324850" cy="593725"/>
          </a:xfrm>
          <a:prstGeom prst="rect">
            <a:avLst/>
          </a:prstGeom>
          <a:solidFill>
            <a:srgbClr val="003563"/>
          </a:solidFill>
          <a:ln>
            <a:solidFill>
              <a:schemeClr val="accent1"/>
            </a:solidFill>
          </a:ln>
        </p:spPr>
        <p:txBody>
          <a:bodyPr/>
          <a:ls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E7E6E6">
                    <a:lumMod val="20000"/>
                    <a:lumOff val="80000"/>
                  </a:srgbClr>
                </a:solidFill>
                <a:effectLst/>
                <a:uLnTx/>
                <a:uFillTx/>
                <a:latin typeface="Calibri" panose="020F0502020204030204"/>
                <a:ea typeface="+mn-ea"/>
                <a:cs typeface="Arial" pitchFamily="34" charset="0"/>
              </a:rPr>
              <a:t>For a complete chart comparing officer ranks of all service branches, visit the</a:t>
            </a: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itchFamily="34" charset="0"/>
              </a:rPr>
              <a:t/>
            </a:r>
            <a:b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itchFamily="34" charset="0"/>
              </a:rPr>
            </a:br>
            <a:r>
              <a:rPr kumimoji="0" lang="en-US" sz="1600" b="1" i="0" u="none" strike="noStrike" kern="1200" cap="none" spc="0" normalizeH="0" baseline="0" noProof="0" dirty="0">
                <a:ln>
                  <a:noFill/>
                </a:ln>
                <a:solidFill>
                  <a:srgbClr val="E7E6E6">
                    <a:lumMod val="20000"/>
                    <a:lumOff val="80000"/>
                  </a:srgbClr>
                </a:solidFill>
                <a:effectLst/>
                <a:uLnTx/>
                <a:uFillTx/>
                <a:latin typeface="Calibri" panose="020F0502020204030204"/>
                <a:ea typeface="+mn-ea"/>
                <a:cs typeface="Arial" pitchFamily="34" charset="0"/>
              </a:rPr>
              <a:t>US DoD Military Officer Rank Insignia Website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Arial" pitchFamily="34" charset="0"/>
                <a:hlinkClick r:id="rId3"/>
              </a:rPr>
              <a:t>https</a:t>
            </a: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itchFamily="34" charset="0"/>
                <a:hlinkClick r:id="rId3"/>
              </a:rPr>
              <a:t>://www.defense.gov/Resources/Insignia</a:t>
            </a: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itchFamily="34" charset="0"/>
              </a:rPr>
              <a:t> </a:t>
            </a:r>
          </a:p>
        </p:txBody>
      </p:sp>
      <p:pic>
        <p:nvPicPr>
          <p:cNvPr id="14" name="Picture 13"/>
          <p:cNvPicPr>
            <a:picLocks noChangeAspect="1"/>
          </p:cNvPicPr>
          <p:nvPr/>
        </p:nvPicPr>
        <p:blipFill>
          <a:blip r:embed="rId4"/>
          <a:stretch>
            <a:fillRect/>
          </a:stretch>
        </p:blipFill>
        <p:spPr>
          <a:xfrm>
            <a:off x="965200" y="1164019"/>
            <a:ext cx="7213599" cy="3865181"/>
          </a:xfrm>
          <a:prstGeom prst="rect">
            <a:avLst/>
          </a:prstGeom>
        </p:spPr>
      </p:pic>
    </p:spTree>
    <p:extLst>
      <p:ext uri="{BB962C8B-B14F-4D97-AF65-F5344CB8AC3E}">
        <p14:creationId xmlns:p14="http://schemas.microsoft.com/office/powerpoint/2010/main" val="1650278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a:extLst>
              <a:ext uri="{FF2B5EF4-FFF2-40B4-BE49-F238E27FC236}">
                <a16:creationId xmlns:a16="http://schemas.microsoft.com/office/drawing/2014/main" id="{9FAEF096-4CDD-941B-8507-C903D1C03756}"/>
              </a:ext>
            </a:extLst>
          </p:cNvPr>
          <p:cNvSpPr>
            <a:spLocks noGrp="1"/>
          </p:cNvSpPr>
          <p:nvPr>
            <p:ph type="title"/>
          </p:nvPr>
        </p:nvSpPr>
        <p:spPr bwMode="auto">
          <a:xfrm>
            <a:off x="1679575" y="290513"/>
            <a:ext cx="6835775" cy="741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dirty="0"/>
              <a:t>Enlisted Ratings at Carderock</a:t>
            </a:r>
          </a:p>
        </p:txBody>
      </p:sp>
      <p:pic>
        <p:nvPicPr>
          <p:cNvPr id="2" name="Picture 1"/>
          <p:cNvPicPr>
            <a:picLocks noChangeAspect="1"/>
          </p:cNvPicPr>
          <p:nvPr/>
        </p:nvPicPr>
        <p:blipFill>
          <a:blip r:embed="rId3"/>
          <a:stretch>
            <a:fillRect/>
          </a:stretch>
        </p:blipFill>
        <p:spPr>
          <a:xfrm>
            <a:off x="6447543" y="3877954"/>
            <a:ext cx="1561711" cy="2205446"/>
          </a:xfrm>
          <a:prstGeom prst="rect">
            <a:avLst/>
          </a:prstGeom>
        </p:spPr>
      </p:pic>
      <p:pic>
        <p:nvPicPr>
          <p:cNvPr id="4" name="Picture 3"/>
          <p:cNvPicPr>
            <a:picLocks noChangeAspect="1"/>
          </p:cNvPicPr>
          <p:nvPr/>
        </p:nvPicPr>
        <p:blipFill>
          <a:blip r:embed="rId4"/>
          <a:stretch>
            <a:fillRect/>
          </a:stretch>
        </p:blipFill>
        <p:spPr>
          <a:xfrm>
            <a:off x="952777" y="3940013"/>
            <a:ext cx="1529935" cy="2143387"/>
          </a:xfrm>
          <a:prstGeom prst="rect">
            <a:avLst/>
          </a:prstGeom>
        </p:spPr>
      </p:pic>
      <p:sp>
        <p:nvSpPr>
          <p:cNvPr id="7" name="TextBox 6"/>
          <p:cNvSpPr txBox="1"/>
          <p:nvPr/>
        </p:nvSpPr>
        <p:spPr>
          <a:xfrm>
            <a:off x="6347564" y="6083400"/>
            <a:ext cx="17820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YN1 Jonathan Weiss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Yeoman</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817884" y="6083400"/>
            <a:ext cx="179972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CE1 Julio Rodriguez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Construction Electrician</a:t>
            </a:r>
          </a:p>
        </p:txBody>
      </p:sp>
      <p:sp>
        <p:nvSpPr>
          <p:cNvPr id="10" name="TextBox 9"/>
          <p:cNvSpPr txBox="1"/>
          <p:nvPr/>
        </p:nvSpPr>
        <p:spPr>
          <a:xfrm>
            <a:off x="3443056" y="3274765"/>
            <a:ext cx="205771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YNC Delcon Ferguson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Chief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Yeoma</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3580698" y="6083400"/>
            <a:ext cx="17824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MA1 Montril Rabion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Master-at-Arms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7308" y="3877954"/>
            <a:ext cx="1575639" cy="2205446"/>
          </a:xfrm>
          <a:prstGeom prst="rect">
            <a:avLst/>
          </a:prstGeom>
        </p:spPr>
      </p:pic>
      <p:pic>
        <p:nvPicPr>
          <p:cNvPr id="17" name="Picture 16"/>
          <p:cNvPicPr>
            <a:picLocks noChangeAspect="1"/>
          </p:cNvPicPr>
          <p:nvPr/>
        </p:nvPicPr>
        <p:blipFill>
          <a:blip r:embed="rId6"/>
          <a:stretch>
            <a:fillRect/>
          </a:stretch>
        </p:blipFill>
        <p:spPr>
          <a:xfrm>
            <a:off x="3677308" y="1140496"/>
            <a:ext cx="1575639" cy="2183460"/>
          </a:xfrm>
          <a:prstGeom prst="rect">
            <a:avLst/>
          </a:prstGeom>
        </p:spPr>
      </p:pic>
    </p:spTree>
    <p:extLst>
      <p:ext uri="{BB962C8B-B14F-4D97-AF65-F5344CB8AC3E}">
        <p14:creationId xmlns:p14="http://schemas.microsoft.com/office/powerpoint/2010/main" val="14439238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0C138261-5519-8024-6634-6D54541CF519}"/>
              </a:ext>
            </a:extLst>
          </p:cNvPr>
          <p:cNvSpPr>
            <a:spLocks noGrp="1"/>
          </p:cNvSpPr>
          <p:nvPr>
            <p:ph type="title"/>
          </p:nvPr>
        </p:nvSpPr>
        <p:spPr bwMode="auto">
          <a:xfrm>
            <a:off x="1765300" y="269875"/>
            <a:ext cx="6378575" cy="750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dirty="0"/>
              <a:t>Navy Terminology</a:t>
            </a:r>
          </a:p>
        </p:txBody>
      </p:sp>
      <p:sp>
        <p:nvSpPr>
          <p:cNvPr id="25603" name="Content Placeholder 2">
            <a:extLst>
              <a:ext uri="{FF2B5EF4-FFF2-40B4-BE49-F238E27FC236}">
                <a16:creationId xmlns:a16="http://schemas.microsoft.com/office/drawing/2014/main" id="{D2ED51C5-C386-05C4-417D-CB9B9F53AC32}"/>
              </a:ext>
            </a:extLst>
          </p:cNvPr>
          <p:cNvSpPr>
            <a:spLocks noGrp="1"/>
          </p:cNvSpPr>
          <p:nvPr>
            <p:ph idx="1"/>
          </p:nvPr>
        </p:nvSpPr>
        <p:spPr bwMode="auto">
          <a:xfrm>
            <a:off x="295275" y="1276350"/>
            <a:ext cx="8391525" cy="4446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Tx/>
              <a:buNone/>
            </a:pPr>
            <a:r>
              <a:rPr lang="en-US" altLang="en-US" sz="1600" dirty="0">
                <a:solidFill>
                  <a:srgbClr val="003563"/>
                </a:solidFill>
              </a:rPr>
              <a:t>You may hear or be exposed to various Naval terms, particularly if you work with actual ships or people from shipyards.  Here are some terms you will want to be familiar with. Many were derived from hundreds of years of naval operations across the globe.</a:t>
            </a:r>
          </a:p>
        </p:txBody>
      </p:sp>
      <p:pic>
        <p:nvPicPr>
          <p:cNvPr id="25604" name="Picture 9" descr="sailsail">
            <a:extLst>
              <a:ext uri="{FF2B5EF4-FFF2-40B4-BE49-F238E27FC236}">
                <a16:creationId xmlns:a16="http://schemas.microsoft.com/office/drawing/2014/main" id="{0EE1137B-E4DD-B081-B619-AD4EC369E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325" y="2506663"/>
            <a:ext cx="3724275" cy="3657600"/>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12293" name="Rectangle 7">
            <a:extLst>
              <a:ext uri="{FF2B5EF4-FFF2-40B4-BE49-F238E27FC236}">
                <a16:creationId xmlns:a16="http://schemas.microsoft.com/office/drawing/2014/main" id="{BC27491D-FE66-3305-D43B-8FDFE18726BA}"/>
              </a:ext>
            </a:extLst>
          </p:cNvPr>
          <p:cNvSpPr>
            <a:spLocks noChangeArrowheads="1"/>
          </p:cNvSpPr>
          <p:nvPr/>
        </p:nvSpPr>
        <p:spPr bwMode="auto">
          <a:xfrm>
            <a:off x="295275" y="2235200"/>
            <a:ext cx="4287838"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600" b="1" i="0" u="none" strike="noStrike" kern="1200" cap="none" spc="0" normalizeH="0" baseline="0" noProof="0" dirty="0">
                <a:ln>
                  <a:noFill/>
                </a:ln>
                <a:solidFill>
                  <a:srgbClr val="003563"/>
                </a:solidFill>
                <a:effectLst/>
                <a:uLnTx/>
                <a:uFillTx/>
                <a:latin typeface="Calibri" panose="020F0502020204030204"/>
                <a:ea typeface="+mn-ea"/>
                <a:cs typeface="+mn-cs"/>
              </a:rPr>
              <a:t>Hull – </a:t>
            </a:r>
            <a:r>
              <a:rPr kumimoji="0" lang="en-US" altLang="en-US" sz="1600" b="0" i="0" u="none" strike="noStrike" kern="1200" cap="none" spc="0" normalizeH="0" baseline="0" noProof="0" dirty="0">
                <a:ln>
                  <a:noFill/>
                </a:ln>
                <a:solidFill>
                  <a:srgbClr val="003563"/>
                </a:solidFill>
                <a:effectLst/>
                <a:uLnTx/>
                <a:uFillTx/>
                <a:latin typeface="Calibri" panose="020F0502020204030204"/>
                <a:ea typeface="+mn-ea"/>
                <a:cs typeface="+mn-cs"/>
              </a:rPr>
              <a:t>The outside part of the ship that rides in or above the water line but below the main deck</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600" b="1" i="0" u="none" strike="noStrike" kern="1200" cap="none" spc="0" normalizeH="0" baseline="0" noProof="0" dirty="0">
                <a:ln>
                  <a:noFill/>
                </a:ln>
                <a:solidFill>
                  <a:srgbClr val="003563"/>
                </a:solidFill>
                <a:effectLst/>
                <a:uLnTx/>
                <a:uFillTx/>
                <a:latin typeface="Calibri" panose="020F0502020204030204"/>
                <a:ea typeface="+mn-ea"/>
                <a:cs typeface="+mn-cs"/>
              </a:rPr>
              <a:t>Bow or Fore – </a:t>
            </a:r>
            <a:r>
              <a:rPr kumimoji="0" lang="en-US" altLang="en-US" sz="1600" b="0" i="0" u="none" strike="noStrike" kern="1200" cap="none" spc="0" normalizeH="0" baseline="0" noProof="0" dirty="0">
                <a:ln>
                  <a:noFill/>
                </a:ln>
                <a:solidFill>
                  <a:srgbClr val="003563"/>
                </a:solidFill>
                <a:effectLst/>
                <a:uLnTx/>
                <a:uFillTx/>
                <a:latin typeface="Calibri" panose="020F0502020204030204"/>
                <a:ea typeface="+mn-ea"/>
                <a:cs typeface="+mn-cs"/>
              </a:rPr>
              <a:t>Forward most part of the hull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600" b="1" i="0" u="none" strike="noStrike" kern="1200" cap="none" spc="0" normalizeH="0" baseline="0" noProof="0" dirty="0">
                <a:ln>
                  <a:noFill/>
                </a:ln>
                <a:solidFill>
                  <a:srgbClr val="003563"/>
                </a:solidFill>
                <a:effectLst/>
                <a:uLnTx/>
                <a:uFillTx/>
                <a:latin typeface="Calibri" panose="020F0502020204030204"/>
                <a:ea typeface="+mn-ea"/>
                <a:cs typeface="+mn-cs"/>
              </a:rPr>
              <a:t>Aft or Fantail – </a:t>
            </a:r>
            <a:r>
              <a:rPr kumimoji="0" lang="en-US" altLang="en-US" sz="1600" b="0" i="0" u="none" strike="noStrike" kern="1200" cap="none" spc="0" normalizeH="0" baseline="0" noProof="0" dirty="0">
                <a:ln>
                  <a:noFill/>
                </a:ln>
                <a:solidFill>
                  <a:srgbClr val="003563"/>
                </a:solidFill>
                <a:effectLst/>
                <a:uLnTx/>
                <a:uFillTx/>
                <a:latin typeface="Calibri" panose="020F0502020204030204"/>
                <a:ea typeface="+mn-ea"/>
                <a:cs typeface="+mn-cs"/>
              </a:rPr>
              <a:t>Back most part of the hull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600" b="1" i="0" u="none" strike="noStrike" kern="1200" cap="none" spc="0" normalizeH="0" baseline="0" noProof="0" dirty="0">
                <a:ln>
                  <a:noFill/>
                </a:ln>
                <a:solidFill>
                  <a:srgbClr val="003563"/>
                </a:solidFill>
                <a:effectLst/>
                <a:uLnTx/>
                <a:uFillTx/>
                <a:latin typeface="Calibri" panose="020F0502020204030204"/>
                <a:ea typeface="+mn-ea"/>
                <a:cs typeface="+mn-cs"/>
              </a:rPr>
              <a:t>Keel – </a:t>
            </a:r>
            <a:r>
              <a:rPr kumimoji="0" lang="en-US" altLang="en-US" sz="1600" b="0" i="0" u="none" strike="noStrike" kern="1200" cap="none" spc="0" normalizeH="0" baseline="0" noProof="0" dirty="0">
                <a:ln>
                  <a:noFill/>
                </a:ln>
                <a:solidFill>
                  <a:srgbClr val="003563"/>
                </a:solidFill>
                <a:effectLst/>
                <a:uLnTx/>
                <a:uFillTx/>
                <a:latin typeface="Calibri" panose="020F0502020204030204"/>
                <a:ea typeface="+mn-ea"/>
                <a:cs typeface="+mn-cs"/>
              </a:rPr>
              <a:t>The foundation of the ship, it is the very bottom most part of the hull and it usually forms a V or U shape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600" b="1" i="0" u="none" strike="noStrike" kern="1200" cap="none" spc="0" normalizeH="0" baseline="0" noProof="0" dirty="0">
                <a:ln>
                  <a:noFill/>
                </a:ln>
                <a:solidFill>
                  <a:srgbClr val="003563"/>
                </a:solidFill>
                <a:effectLst/>
                <a:uLnTx/>
                <a:uFillTx/>
                <a:latin typeface="Calibri" panose="020F0502020204030204"/>
                <a:ea typeface="+mn-ea"/>
                <a:cs typeface="+mn-cs"/>
              </a:rPr>
              <a:t>Stem – </a:t>
            </a:r>
            <a:r>
              <a:rPr kumimoji="0" lang="en-US" altLang="en-US" sz="1600" b="0" i="0" u="none" strike="noStrike" kern="1200" cap="none" spc="0" normalizeH="0" baseline="0" noProof="0" dirty="0">
                <a:ln>
                  <a:noFill/>
                </a:ln>
                <a:solidFill>
                  <a:srgbClr val="003563"/>
                </a:solidFill>
                <a:effectLst/>
                <a:uLnTx/>
                <a:uFillTx/>
                <a:latin typeface="Calibri" panose="020F0502020204030204"/>
                <a:ea typeface="+mn-ea"/>
                <a:cs typeface="+mn-cs"/>
              </a:rPr>
              <a:t>The forward most end of the keel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600" b="1" i="0" u="none" strike="noStrike" kern="1200" cap="none" spc="0" normalizeH="0" baseline="0" noProof="0" dirty="0">
                <a:ln>
                  <a:noFill/>
                </a:ln>
                <a:solidFill>
                  <a:srgbClr val="003563"/>
                </a:solidFill>
                <a:effectLst/>
                <a:uLnTx/>
                <a:uFillTx/>
                <a:latin typeface="Calibri" panose="020F0502020204030204"/>
                <a:ea typeface="+mn-ea"/>
                <a:cs typeface="+mn-cs"/>
              </a:rPr>
              <a:t>Stern – </a:t>
            </a:r>
            <a:r>
              <a:rPr kumimoji="0" lang="en-US" altLang="en-US" sz="1600" b="0" i="0" u="none" strike="noStrike" kern="1200" cap="none" spc="0" normalizeH="0" baseline="0" noProof="0" dirty="0">
                <a:ln>
                  <a:noFill/>
                </a:ln>
                <a:solidFill>
                  <a:srgbClr val="003563"/>
                </a:solidFill>
                <a:effectLst/>
                <a:uLnTx/>
                <a:uFillTx/>
                <a:latin typeface="Calibri" panose="020F0502020204030204"/>
                <a:ea typeface="+mn-ea"/>
                <a:cs typeface="+mn-cs"/>
              </a:rPr>
              <a:t>The after most end of the keel to which the rudder is usually attached</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600" b="1" i="0" u="none" strike="noStrike" kern="1200" cap="none" spc="0" normalizeH="0" baseline="0" noProof="0" dirty="0">
                <a:ln>
                  <a:noFill/>
                </a:ln>
                <a:solidFill>
                  <a:srgbClr val="003563"/>
                </a:solidFill>
                <a:effectLst/>
                <a:uLnTx/>
                <a:uFillTx/>
                <a:latin typeface="Calibri" panose="020F0502020204030204"/>
                <a:ea typeface="+mn-ea"/>
                <a:cs typeface="+mn-cs"/>
              </a:rPr>
              <a:t>Bulkheads – </a:t>
            </a:r>
            <a:r>
              <a:rPr kumimoji="0" lang="en-US" altLang="en-US" sz="1600" b="0" i="0" u="none" strike="noStrike" kern="1200" cap="none" spc="0" normalizeH="0" baseline="0" noProof="0" dirty="0">
                <a:ln>
                  <a:noFill/>
                </a:ln>
                <a:solidFill>
                  <a:srgbClr val="003563"/>
                </a:solidFill>
                <a:effectLst/>
                <a:uLnTx/>
                <a:uFillTx/>
                <a:latin typeface="Calibri" panose="020F0502020204030204"/>
                <a:ea typeface="+mn-ea"/>
                <a:cs typeface="+mn-cs"/>
              </a:rPr>
              <a:t>The walls in the interior of the ship that divide it into compartments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600" b="1" i="0" u="none" strike="noStrike" kern="1200" cap="none" spc="0" normalizeH="0" baseline="0" noProof="0" dirty="0">
                <a:ln>
                  <a:noFill/>
                </a:ln>
                <a:solidFill>
                  <a:srgbClr val="003563"/>
                </a:solidFill>
                <a:effectLst/>
                <a:uLnTx/>
                <a:uFillTx/>
                <a:latin typeface="Calibri" panose="020F0502020204030204"/>
                <a:ea typeface="+mn-ea"/>
                <a:cs typeface="+mn-cs"/>
              </a:rPr>
              <a:t>Decks – </a:t>
            </a:r>
            <a:r>
              <a:rPr kumimoji="0" lang="en-US" altLang="en-US" sz="1600" b="0" i="0" u="none" strike="noStrike" kern="1200" cap="none" spc="0" normalizeH="0" baseline="0" noProof="0" dirty="0">
                <a:ln>
                  <a:noFill/>
                </a:ln>
                <a:solidFill>
                  <a:srgbClr val="003563"/>
                </a:solidFill>
                <a:effectLst/>
                <a:uLnTx/>
                <a:uFillTx/>
                <a:latin typeface="Calibri" panose="020F0502020204030204"/>
                <a:ea typeface="+mn-ea"/>
                <a:cs typeface="+mn-cs"/>
              </a:rPr>
              <a:t>Floors of the ship</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600" b="1" i="0" u="none" strike="noStrike" kern="1200" cap="none" spc="0" normalizeH="0" baseline="0" noProof="0" dirty="0">
                <a:ln>
                  <a:noFill/>
                </a:ln>
                <a:solidFill>
                  <a:srgbClr val="003563"/>
                </a:solidFill>
                <a:effectLst/>
                <a:uLnTx/>
                <a:uFillTx/>
                <a:latin typeface="Calibri" panose="020F0502020204030204"/>
                <a:ea typeface="+mn-ea"/>
                <a:cs typeface="+mn-cs"/>
              </a:rPr>
              <a:t>Portholes – </a:t>
            </a:r>
            <a:r>
              <a:rPr kumimoji="0" lang="en-US" altLang="en-US" sz="1600" b="0" i="0" u="none" strike="noStrike" kern="1200" cap="none" spc="0" normalizeH="0" baseline="0" noProof="0" dirty="0">
                <a:ln>
                  <a:noFill/>
                </a:ln>
                <a:solidFill>
                  <a:srgbClr val="003563"/>
                </a:solidFill>
                <a:effectLst/>
                <a:uLnTx/>
                <a:uFillTx/>
                <a:latin typeface="Calibri" panose="020F0502020204030204"/>
                <a:ea typeface="+mn-ea"/>
                <a:cs typeface="+mn-cs"/>
              </a:rPr>
              <a:t>Windows of the ship</a:t>
            </a:r>
          </a:p>
        </p:txBody>
      </p:sp>
      <p:sp>
        <p:nvSpPr>
          <p:cNvPr id="12294" name="Text Box 10">
            <a:extLst>
              <a:ext uri="{FF2B5EF4-FFF2-40B4-BE49-F238E27FC236}">
                <a16:creationId xmlns:a16="http://schemas.microsoft.com/office/drawing/2014/main" id="{5E390B07-90C2-ADD5-782C-A36109DDA7E1}"/>
              </a:ext>
            </a:extLst>
          </p:cNvPr>
          <p:cNvSpPr txBox="1">
            <a:spLocks noChangeArrowheads="1"/>
          </p:cNvSpPr>
          <p:nvPr/>
        </p:nvSpPr>
        <p:spPr bwMode="auto">
          <a:xfrm>
            <a:off x="4876800" y="6400800"/>
            <a:ext cx="3733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600" b="0" i="0" u="none" strike="noStrike" kern="1200" cap="none" spc="0" normalizeH="0" baseline="0" noProof="0" dirty="0">
                <a:ln>
                  <a:noFill/>
                </a:ln>
                <a:solidFill>
                  <a:srgbClr val="7F7F7F"/>
                </a:solidFill>
                <a:effectLst/>
                <a:uLnTx/>
                <a:uFillTx/>
                <a:latin typeface="Calibri Light" panose="020F0302020204030204"/>
                <a:ea typeface="+mn-ea"/>
                <a:cs typeface="+mn-cs"/>
              </a:rPr>
              <a:t>USS Constitution – “Old Ironsides</a:t>
            </a:r>
            <a:r>
              <a:rPr kumimoji="0" lang="en-US" altLang="en-US" sz="1200" b="0" i="0" u="none" strike="noStrike" kern="1200" cap="none" spc="0" normalizeH="0" baseline="0" noProof="0" dirty="0">
                <a:ln>
                  <a:noFill/>
                </a:ln>
                <a:solidFill>
                  <a:srgbClr val="7F7F7F"/>
                </a:solidFill>
                <a:effectLst/>
                <a:uLnTx/>
                <a:uFillTx/>
                <a:latin typeface="Calibri Light"/>
                <a:ea typeface="+mn-ea"/>
                <a:cs typeface="+mn-cs"/>
              </a:rPr>
              <a:t>”</a:t>
            </a:r>
          </a:p>
        </p:txBody>
      </p:sp>
    </p:spTree>
    <p:extLst>
      <p:ext uri="{BB962C8B-B14F-4D97-AF65-F5344CB8AC3E}">
        <p14:creationId xmlns:p14="http://schemas.microsoft.com/office/powerpoint/2010/main" val="9660611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CD09C70A-2CE7-70A7-9FE2-254A456EE778}"/>
              </a:ext>
            </a:extLst>
          </p:cNvPr>
          <p:cNvSpPr>
            <a:spLocks noGrp="1"/>
          </p:cNvSpPr>
          <p:nvPr>
            <p:ph type="title"/>
          </p:nvPr>
        </p:nvSpPr>
        <p:spPr bwMode="auto">
          <a:xfrm>
            <a:off x="1622425" y="227013"/>
            <a:ext cx="6686550" cy="676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dirty="0"/>
              <a:t>Navy Terminology</a:t>
            </a:r>
          </a:p>
        </p:txBody>
      </p:sp>
      <p:sp>
        <p:nvSpPr>
          <p:cNvPr id="3" name="Content Placeholder 2">
            <a:extLst>
              <a:ext uri="{FF2B5EF4-FFF2-40B4-BE49-F238E27FC236}">
                <a16:creationId xmlns:a16="http://schemas.microsoft.com/office/drawing/2014/main" id="{A6AF93F8-5ACC-530E-46E1-B79C944F0876}"/>
              </a:ext>
            </a:extLst>
          </p:cNvPr>
          <p:cNvSpPr>
            <a:spLocks noGrp="1"/>
          </p:cNvSpPr>
          <p:nvPr>
            <p:ph idx="1"/>
          </p:nvPr>
        </p:nvSpPr>
        <p:spPr>
          <a:xfrm>
            <a:off x="276225" y="1328738"/>
            <a:ext cx="8442325" cy="4394200"/>
          </a:xfrm>
          <a:ln>
            <a:solidFill>
              <a:schemeClr val="lt1">
                <a:hueOff val="0"/>
                <a:satOff val="0"/>
                <a:lumOff val="0"/>
              </a:schemeClr>
            </a:solidFill>
          </a:ln>
        </p:spPr>
        <p:txBody>
          <a:bodyPr rtlCol="0">
            <a:normAutofit/>
          </a:bodyPr>
          <a:lstStyle/>
          <a:p>
            <a:pPr marL="0" indent="0" algn="ctr" fontAlgn="auto">
              <a:spcAft>
                <a:spcPts val="0"/>
              </a:spcAft>
              <a:buFont typeface="Arial" charset="0"/>
              <a:buNone/>
              <a:defRPr/>
            </a:pPr>
            <a:r>
              <a:rPr lang="en-US" sz="1600" dirty="0">
                <a:solidFill>
                  <a:schemeClr val="accent2">
                    <a:lumMod val="50000"/>
                  </a:schemeClr>
                </a:solidFill>
              </a:rPr>
              <a:t>You may hear or be exposed to various Naval terms, particularly if you work with actual ships or people from shipyards.  Here are some terms you will want to be familiar with. Many were derived from hundreds of years of naval operations across the globe.</a:t>
            </a:r>
          </a:p>
        </p:txBody>
      </p:sp>
      <p:sp>
        <p:nvSpPr>
          <p:cNvPr id="13317" name="Rectangle 7">
            <a:extLst>
              <a:ext uri="{FF2B5EF4-FFF2-40B4-BE49-F238E27FC236}">
                <a16:creationId xmlns:a16="http://schemas.microsoft.com/office/drawing/2014/main" id="{52FFC9DF-DEA2-5ED1-8FCD-88CCB35E81E5}"/>
              </a:ext>
            </a:extLst>
          </p:cNvPr>
          <p:cNvSpPr>
            <a:spLocks noChangeArrowheads="1"/>
          </p:cNvSpPr>
          <p:nvPr/>
        </p:nvSpPr>
        <p:spPr bwMode="auto">
          <a:xfrm>
            <a:off x="276225" y="2316163"/>
            <a:ext cx="4689475" cy="384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600" b="1" i="0" u="none" strike="noStrike" kern="1200" cap="none" spc="0" normalizeH="0" baseline="0" noProof="0" dirty="0">
                <a:ln>
                  <a:noFill/>
                </a:ln>
                <a:solidFill>
                  <a:srgbClr val="203864"/>
                </a:solidFill>
                <a:effectLst/>
                <a:uLnTx/>
                <a:uFillTx/>
                <a:latin typeface="Calibri" panose="020F0502020204030204"/>
                <a:ea typeface="+mn-ea"/>
                <a:cs typeface="+mn-cs"/>
              </a:rPr>
              <a:t>Gangway – </a:t>
            </a: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mn-cs"/>
              </a:rPr>
              <a:t>Walkway between the shore and the ship used for crew and passengers to board or leave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600" b="1" i="0" u="none" strike="noStrike" kern="1200" cap="none" spc="0" normalizeH="0" baseline="0" noProof="0" dirty="0">
                <a:ln>
                  <a:noFill/>
                </a:ln>
                <a:solidFill>
                  <a:srgbClr val="203864"/>
                </a:solidFill>
                <a:effectLst/>
                <a:uLnTx/>
                <a:uFillTx/>
                <a:latin typeface="Calibri" panose="020F0502020204030204"/>
                <a:ea typeface="+mn-ea"/>
                <a:cs typeface="+mn-cs"/>
              </a:rPr>
              <a:t>Go Aloft –</a:t>
            </a: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mn-cs"/>
              </a:rPr>
              <a:t> Climb up ladders to go to higher decks in the ship</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600" b="1" i="0" u="none" strike="noStrike" kern="1200" cap="none" spc="0" normalizeH="0" baseline="0" noProof="0" dirty="0">
                <a:ln>
                  <a:noFill/>
                </a:ln>
                <a:solidFill>
                  <a:srgbClr val="203864"/>
                </a:solidFill>
                <a:effectLst/>
                <a:uLnTx/>
                <a:uFillTx/>
                <a:latin typeface="Calibri" panose="020F0502020204030204"/>
                <a:ea typeface="+mn-ea"/>
                <a:cs typeface="+mn-cs"/>
              </a:rPr>
              <a:t>Go Below – </a:t>
            </a: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mn-cs"/>
              </a:rPr>
              <a:t>Climb down ladders to get to lower decks</a:t>
            </a:r>
            <a:r>
              <a:rPr kumimoji="0" lang="en-US" altLang="en-US" sz="1600" b="1" i="0" u="none" strike="noStrike" kern="1200" cap="none" spc="0" normalizeH="0" baseline="0" noProof="0" dirty="0">
                <a:ln>
                  <a:noFill/>
                </a:ln>
                <a:solidFill>
                  <a:srgbClr val="203864"/>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600" b="1" i="0" u="none" strike="noStrike" kern="1200" cap="none" spc="0" normalizeH="0" baseline="0" noProof="0" dirty="0">
                <a:ln>
                  <a:noFill/>
                </a:ln>
                <a:solidFill>
                  <a:srgbClr val="203864"/>
                </a:solidFill>
                <a:effectLst/>
                <a:uLnTx/>
                <a:uFillTx/>
                <a:latin typeface="Calibri" panose="020F0502020204030204"/>
                <a:ea typeface="+mn-ea"/>
                <a:cs typeface="+mn-cs"/>
              </a:rPr>
              <a:t>Passageway – </a:t>
            </a: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mn-cs"/>
              </a:rPr>
              <a:t>Essentially a walkway or hallway leading to other compartments.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600" b="1" i="0" u="none" strike="noStrike" kern="1200" cap="none" spc="0" normalizeH="0" baseline="0" noProof="0" dirty="0">
                <a:ln>
                  <a:noFill/>
                </a:ln>
                <a:solidFill>
                  <a:srgbClr val="203864"/>
                </a:solidFill>
                <a:effectLst/>
                <a:uLnTx/>
                <a:uFillTx/>
                <a:latin typeface="Calibri" panose="020F0502020204030204"/>
                <a:ea typeface="+mn-ea"/>
                <a:cs typeface="+mn-cs"/>
              </a:rPr>
              <a:t>Quarterdeck – </a:t>
            </a: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mn-cs"/>
              </a:rPr>
              <a:t>Not actually a deck, but a designated compartment where official business and operations of the ship are carried out.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600" b="1" i="0" u="none" strike="noStrike" kern="1200" cap="none" spc="0" normalizeH="0" baseline="0" noProof="0" dirty="0">
                <a:ln>
                  <a:noFill/>
                </a:ln>
                <a:solidFill>
                  <a:srgbClr val="203864"/>
                </a:solidFill>
                <a:effectLst/>
                <a:uLnTx/>
                <a:uFillTx/>
                <a:latin typeface="Calibri" panose="020F0502020204030204"/>
                <a:ea typeface="+mn-ea"/>
                <a:cs typeface="+mn-cs"/>
              </a:rPr>
              <a:t>Starboard Side – </a:t>
            </a: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mn-cs"/>
              </a:rPr>
              <a:t>Right hand side of the ship (looking towards the bow)</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600" b="1" i="0" u="none" strike="noStrike" kern="1200" cap="none" spc="0" normalizeH="0" baseline="0" noProof="0" dirty="0">
                <a:ln>
                  <a:noFill/>
                </a:ln>
                <a:solidFill>
                  <a:srgbClr val="203864"/>
                </a:solidFill>
                <a:effectLst/>
                <a:uLnTx/>
                <a:uFillTx/>
                <a:latin typeface="Calibri" panose="020F0502020204030204"/>
                <a:ea typeface="+mn-ea"/>
                <a:cs typeface="+mn-cs"/>
              </a:rPr>
              <a:t>Port Side – </a:t>
            </a: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mn-cs"/>
              </a:rPr>
              <a:t>Left hand side of the ship</a:t>
            </a:r>
          </a:p>
        </p:txBody>
      </p:sp>
      <p:sp>
        <p:nvSpPr>
          <p:cNvPr id="13318" name="Text Box 10">
            <a:extLst>
              <a:ext uri="{FF2B5EF4-FFF2-40B4-BE49-F238E27FC236}">
                <a16:creationId xmlns:a16="http://schemas.microsoft.com/office/drawing/2014/main" id="{C6D9A84A-AB11-5F19-C9F9-9E52CC1BB0B2}"/>
              </a:ext>
            </a:extLst>
          </p:cNvPr>
          <p:cNvSpPr txBox="1">
            <a:spLocks noChangeArrowheads="1"/>
          </p:cNvSpPr>
          <p:nvPr/>
        </p:nvSpPr>
        <p:spPr bwMode="auto">
          <a:xfrm>
            <a:off x="4572000" y="6203950"/>
            <a:ext cx="449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dirty="0">
                <a:ln>
                  <a:noFill/>
                </a:ln>
                <a:solidFill>
                  <a:srgbClr val="7F7F7F"/>
                </a:solidFill>
                <a:effectLst/>
                <a:uLnTx/>
                <a:uFillTx/>
                <a:latin typeface="Calibri" panose="020F0502020204030204"/>
                <a:ea typeface="+mn-ea"/>
                <a:cs typeface="+mn-cs"/>
              </a:rPr>
              <a:t>USS Constitution in dry-dock during restoration/maintenance</a:t>
            </a:r>
          </a:p>
        </p:txBody>
      </p:sp>
      <p:pic>
        <p:nvPicPr>
          <p:cNvPr id="11" name="Picture 10" descr="Construction">
            <a:hlinkClick r:id="rId3"/>
            <a:extLst>
              <a:ext uri="{FF2B5EF4-FFF2-40B4-BE49-F238E27FC236}">
                <a16:creationId xmlns:a16="http://schemas.microsoft.com/office/drawing/2014/main" id="{AC51D03D-4363-07A3-1F9B-7211DAB881B5}"/>
              </a:ext>
            </a:extLst>
          </p:cNvPr>
          <p:cNvPicPr>
            <a:picLocks noChangeAspect="1" noChangeArrowheads="1"/>
          </p:cNvPicPr>
          <p:nvPr/>
        </p:nvPicPr>
        <p:blipFill rotWithShape="1">
          <a:blip r:embed="rId4"/>
          <a:srcRect b="4802"/>
          <a:stretch/>
        </p:blipFill>
        <p:spPr bwMode="auto">
          <a:xfrm>
            <a:off x="5245100" y="2501900"/>
            <a:ext cx="3149600" cy="3657600"/>
          </a:xfrm>
          <a:prstGeom prst="rect">
            <a:avLst/>
          </a:prstGeom>
          <a:noFill/>
          <a:ln w="38100">
            <a:solidFill>
              <a:schemeClr val="accent5">
                <a:lumMod val="5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8229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object 5"/>
          <p:cNvSpPr>
            <a:spLocks/>
          </p:cNvSpPr>
          <p:nvPr/>
        </p:nvSpPr>
        <p:spPr bwMode="auto">
          <a:xfrm>
            <a:off x="8763000" y="4572000"/>
            <a:ext cx="381000" cy="0"/>
          </a:xfrm>
          <a:custGeom>
            <a:avLst/>
            <a:gdLst>
              <a:gd name="T0" fmla="*/ 0 w 381000"/>
              <a:gd name="T1" fmla="*/ 380999 w 381000"/>
              <a:gd name="T2" fmla="*/ 0 60000 65536"/>
              <a:gd name="T3" fmla="*/ 0 60000 65536"/>
            </a:gdLst>
            <a:ahLst/>
            <a:cxnLst>
              <a:cxn ang="T2">
                <a:pos x="T0" y="0"/>
              </a:cxn>
              <a:cxn ang="T3">
                <a:pos x="T1" y="0"/>
              </a:cxn>
            </a:cxnLst>
            <a:rect l="0" t="0" r="r" b="b"/>
            <a:pathLst>
              <a:path w="381000">
                <a:moveTo>
                  <a:pt x="0" y="0"/>
                </a:moveTo>
                <a:lnTo>
                  <a:pt x="380999" y="0"/>
                </a:lnTo>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9459" name="object 6"/>
          <p:cNvSpPr>
            <a:spLocks/>
          </p:cNvSpPr>
          <p:nvPr/>
        </p:nvSpPr>
        <p:spPr bwMode="auto">
          <a:xfrm>
            <a:off x="6224588" y="4559300"/>
            <a:ext cx="0" cy="25400"/>
          </a:xfrm>
          <a:custGeom>
            <a:avLst/>
            <a:gdLst>
              <a:gd name="T0" fmla="*/ 0 h 25400"/>
              <a:gd name="T1" fmla="*/ 25400 h 25400"/>
              <a:gd name="T2" fmla="*/ 0 60000 65536"/>
              <a:gd name="T3" fmla="*/ 0 60000 65536"/>
            </a:gdLst>
            <a:ahLst/>
            <a:cxnLst>
              <a:cxn ang="T2">
                <a:pos x="0" y="T0"/>
              </a:cxn>
              <a:cxn ang="T3">
                <a:pos x="0" y="T1"/>
              </a:cxn>
            </a:cxnLst>
            <a:rect l="0" t="0" r="r" b="b"/>
            <a:pathLst>
              <a:path h="25400">
                <a:moveTo>
                  <a:pt x="0" y="0"/>
                </a:moveTo>
                <a:lnTo>
                  <a:pt x="0" y="25400"/>
                </a:lnTo>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9460" name="object 7"/>
          <p:cNvSpPr>
            <a:spLocks/>
          </p:cNvSpPr>
          <p:nvPr/>
        </p:nvSpPr>
        <p:spPr bwMode="auto">
          <a:xfrm>
            <a:off x="0" y="4572000"/>
            <a:ext cx="533400" cy="0"/>
          </a:xfrm>
          <a:custGeom>
            <a:avLst/>
            <a:gdLst>
              <a:gd name="T0" fmla="*/ 0 w 533400"/>
              <a:gd name="T1" fmla="*/ 533400 w 533400"/>
              <a:gd name="T2" fmla="*/ 0 60000 65536"/>
              <a:gd name="T3" fmla="*/ 0 60000 65536"/>
            </a:gdLst>
            <a:ahLst/>
            <a:cxnLst>
              <a:cxn ang="T2">
                <a:pos x="T0" y="0"/>
              </a:cxn>
              <a:cxn ang="T3">
                <a:pos x="T1" y="0"/>
              </a:cxn>
            </a:cxnLst>
            <a:rect l="0" t="0" r="r" b="b"/>
            <a:pathLst>
              <a:path w="533400">
                <a:moveTo>
                  <a:pt x="0" y="0"/>
                </a:moveTo>
                <a:lnTo>
                  <a:pt x="533400" y="0"/>
                </a:lnTo>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9461" name="object 10"/>
          <p:cNvSpPr>
            <a:spLocks/>
          </p:cNvSpPr>
          <p:nvPr/>
        </p:nvSpPr>
        <p:spPr bwMode="auto">
          <a:xfrm>
            <a:off x="1625600" y="1143000"/>
            <a:ext cx="547688" cy="212725"/>
          </a:xfrm>
          <a:custGeom>
            <a:avLst/>
            <a:gdLst>
              <a:gd name="T0" fmla="*/ 0 w 546735"/>
              <a:gd name="T1" fmla="*/ 212712 h 212725"/>
              <a:gd name="T2" fmla="*/ 793012 w 546735"/>
              <a:gd name="T3" fmla="*/ 212712 h 212725"/>
              <a:gd name="T4" fmla="*/ 793012 w 546735"/>
              <a:gd name="T5" fmla="*/ 0 h 212725"/>
              <a:gd name="T6" fmla="*/ 0 w 546735"/>
              <a:gd name="T7" fmla="*/ 0 h 212725"/>
              <a:gd name="T8" fmla="*/ 0 w 546735"/>
              <a:gd name="T9" fmla="*/ 212712 h 2127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6735" h="212725">
                <a:moveTo>
                  <a:pt x="0" y="212712"/>
                </a:moveTo>
                <a:lnTo>
                  <a:pt x="546290" y="212712"/>
                </a:lnTo>
                <a:lnTo>
                  <a:pt x="546290" y="0"/>
                </a:lnTo>
                <a:lnTo>
                  <a:pt x="0" y="0"/>
                </a:lnTo>
                <a:lnTo>
                  <a:pt x="0" y="2127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9462" name="object 12"/>
          <p:cNvSpPr>
            <a:spLocks/>
          </p:cNvSpPr>
          <p:nvPr/>
        </p:nvSpPr>
        <p:spPr bwMode="auto">
          <a:xfrm>
            <a:off x="6226175" y="1143000"/>
            <a:ext cx="2536825" cy="212725"/>
          </a:xfrm>
          <a:custGeom>
            <a:avLst/>
            <a:gdLst>
              <a:gd name="T0" fmla="*/ 0 w 2538095"/>
              <a:gd name="T1" fmla="*/ 212712 h 212725"/>
              <a:gd name="T2" fmla="*/ 2279842 w 2538095"/>
              <a:gd name="T3" fmla="*/ 212712 h 212725"/>
              <a:gd name="T4" fmla="*/ 2279842 w 2538095"/>
              <a:gd name="T5" fmla="*/ 0 h 212725"/>
              <a:gd name="T6" fmla="*/ 0 w 2538095"/>
              <a:gd name="T7" fmla="*/ 0 h 212725"/>
              <a:gd name="T8" fmla="*/ 0 w 2538095"/>
              <a:gd name="T9" fmla="*/ 212712 h 2127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8095" h="212725">
                <a:moveTo>
                  <a:pt x="0" y="212712"/>
                </a:moveTo>
                <a:lnTo>
                  <a:pt x="2537587" y="212712"/>
                </a:lnTo>
                <a:lnTo>
                  <a:pt x="2537587" y="0"/>
                </a:lnTo>
                <a:lnTo>
                  <a:pt x="0" y="0"/>
                </a:lnTo>
                <a:lnTo>
                  <a:pt x="0" y="2127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9463" name="object 13"/>
          <p:cNvSpPr>
            <a:spLocks/>
          </p:cNvSpPr>
          <p:nvPr/>
        </p:nvSpPr>
        <p:spPr bwMode="auto">
          <a:xfrm>
            <a:off x="533400" y="4556125"/>
            <a:ext cx="1092200" cy="212725"/>
          </a:xfrm>
          <a:custGeom>
            <a:avLst/>
            <a:gdLst>
              <a:gd name="T0" fmla="*/ 0 w 1092835"/>
              <a:gd name="T1" fmla="*/ 212712 h 212725"/>
              <a:gd name="T2" fmla="*/ 964798 w 1092835"/>
              <a:gd name="T3" fmla="*/ 212712 h 212725"/>
              <a:gd name="T4" fmla="*/ 964798 w 1092835"/>
              <a:gd name="T5" fmla="*/ 0 h 212725"/>
              <a:gd name="T6" fmla="*/ 0 w 1092835"/>
              <a:gd name="T7" fmla="*/ 0 h 212725"/>
              <a:gd name="T8" fmla="*/ 0 w 1092835"/>
              <a:gd name="T9" fmla="*/ 212712 h 2127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2835" h="212725">
                <a:moveTo>
                  <a:pt x="0" y="212712"/>
                </a:moveTo>
                <a:lnTo>
                  <a:pt x="1092581" y="212712"/>
                </a:lnTo>
                <a:lnTo>
                  <a:pt x="1092581" y="0"/>
                </a:lnTo>
                <a:lnTo>
                  <a:pt x="0" y="0"/>
                </a:lnTo>
                <a:lnTo>
                  <a:pt x="0" y="2127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9464" name="object 14"/>
          <p:cNvSpPr>
            <a:spLocks/>
          </p:cNvSpPr>
          <p:nvPr/>
        </p:nvSpPr>
        <p:spPr bwMode="auto">
          <a:xfrm>
            <a:off x="1625600" y="4556125"/>
            <a:ext cx="547688" cy="212725"/>
          </a:xfrm>
          <a:custGeom>
            <a:avLst/>
            <a:gdLst>
              <a:gd name="T0" fmla="*/ 0 w 546735"/>
              <a:gd name="T1" fmla="*/ 212712 h 212725"/>
              <a:gd name="T2" fmla="*/ 793012 w 546735"/>
              <a:gd name="T3" fmla="*/ 212712 h 212725"/>
              <a:gd name="T4" fmla="*/ 793012 w 546735"/>
              <a:gd name="T5" fmla="*/ 0 h 212725"/>
              <a:gd name="T6" fmla="*/ 0 w 546735"/>
              <a:gd name="T7" fmla="*/ 0 h 212725"/>
              <a:gd name="T8" fmla="*/ 0 w 546735"/>
              <a:gd name="T9" fmla="*/ 212712 h 2127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6735" h="212725">
                <a:moveTo>
                  <a:pt x="0" y="212712"/>
                </a:moveTo>
                <a:lnTo>
                  <a:pt x="546290" y="212712"/>
                </a:lnTo>
                <a:lnTo>
                  <a:pt x="546290" y="0"/>
                </a:lnTo>
                <a:lnTo>
                  <a:pt x="0" y="0"/>
                </a:lnTo>
                <a:lnTo>
                  <a:pt x="0" y="2127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9465" name="object 28"/>
          <p:cNvSpPr>
            <a:spLocks/>
          </p:cNvSpPr>
          <p:nvPr/>
        </p:nvSpPr>
        <p:spPr bwMode="auto">
          <a:xfrm>
            <a:off x="533400" y="5407025"/>
            <a:ext cx="1092200" cy="212725"/>
          </a:xfrm>
          <a:custGeom>
            <a:avLst/>
            <a:gdLst>
              <a:gd name="T0" fmla="*/ 0 w 1092835"/>
              <a:gd name="T1" fmla="*/ 212712 h 212725"/>
              <a:gd name="T2" fmla="*/ 964798 w 1092835"/>
              <a:gd name="T3" fmla="*/ 212712 h 212725"/>
              <a:gd name="T4" fmla="*/ 964798 w 1092835"/>
              <a:gd name="T5" fmla="*/ 0 h 212725"/>
              <a:gd name="T6" fmla="*/ 0 w 1092835"/>
              <a:gd name="T7" fmla="*/ 0 h 212725"/>
              <a:gd name="T8" fmla="*/ 0 w 1092835"/>
              <a:gd name="T9" fmla="*/ 212712 h 2127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2835" h="212725">
                <a:moveTo>
                  <a:pt x="0" y="212712"/>
                </a:moveTo>
                <a:lnTo>
                  <a:pt x="1092581" y="212712"/>
                </a:lnTo>
                <a:lnTo>
                  <a:pt x="1092581" y="0"/>
                </a:lnTo>
                <a:lnTo>
                  <a:pt x="0" y="0"/>
                </a:lnTo>
                <a:lnTo>
                  <a:pt x="0" y="2127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9466" name="object 31"/>
          <p:cNvSpPr>
            <a:spLocks/>
          </p:cNvSpPr>
          <p:nvPr/>
        </p:nvSpPr>
        <p:spPr bwMode="auto">
          <a:xfrm>
            <a:off x="533400" y="5619750"/>
            <a:ext cx="1092200" cy="212725"/>
          </a:xfrm>
          <a:custGeom>
            <a:avLst/>
            <a:gdLst>
              <a:gd name="T0" fmla="*/ 0 w 1092835"/>
              <a:gd name="T1" fmla="*/ 212712 h 212725"/>
              <a:gd name="T2" fmla="*/ 964798 w 1092835"/>
              <a:gd name="T3" fmla="*/ 212712 h 212725"/>
              <a:gd name="T4" fmla="*/ 964798 w 1092835"/>
              <a:gd name="T5" fmla="*/ 0 h 212725"/>
              <a:gd name="T6" fmla="*/ 0 w 1092835"/>
              <a:gd name="T7" fmla="*/ 0 h 212725"/>
              <a:gd name="T8" fmla="*/ 0 w 1092835"/>
              <a:gd name="T9" fmla="*/ 212712 h 2127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2835" h="212725">
                <a:moveTo>
                  <a:pt x="0" y="212712"/>
                </a:moveTo>
                <a:lnTo>
                  <a:pt x="1092581" y="212712"/>
                </a:lnTo>
                <a:lnTo>
                  <a:pt x="1092581" y="0"/>
                </a:lnTo>
                <a:lnTo>
                  <a:pt x="0" y="0"/>
                </a:lnTo>
                <a:lnTo>
                  <a:pt x="0" y="2127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9467" name="object 34"/>
          <p:cNvSpPr>
            <a:spLocks/>
          </p:cNvSpPr>
          <p:nvPr/>
        </p:nvSpPr>
        <p:spPr bwMode="auto">
          <a:xfrm>
            <a:off x="6146800" y="5635625"/>
            <a:ext cx="2536825" cy="212725"/>
          </a:xfrm>
          <a:custGeom>
            <a:avLst/>
            <a:gdLst>
              <a:gd name="T0" fmla="*/ 0 w 2538095"/>
              <a:gd name="T1" fmla="*/ 212712 h 212725"/>
              <a:gd name="T2" fmla="*/ 2279842 w 2538095"/>
              <a:gd name="T3" fmla="*/ 212712 h 212725"/>
              <a:gd name="T4" fmla="*/ 2279842 w 2538095"/>
              <a:gd name="T5" fmla="*/ 0 h 212725"/>
              <a:gd name="T6" fmla="*/ 0 w 2538095"/>
              <a:gd name="T7" fmla="*/ 0 h 212725"/>
              <a:gd name="T8" fmla="*/ 0 w 2538095"/>
              <a:gd name="T9" fmla="*/ 212712 h 2127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8095" h="212725">
                <a:moveTo>
                  <a:pt x="0" y="212712"/>
                </a:moveTo>
                <a:lnTo>
                  <a:pt x="2537587" y="212712"/>
                </a:lnTo>
                <a:lnTo>
                  <a:pt x="2537587" y="0"/>
                </a:lnTo>
                <a:lnTo>
                  <a:pt x="0" y="0"/>
                </a:lnTo>
                <a:lnTo>
                  <a:pt x="0" y="2127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9468" name="object 85"/>
          <p:cNvSpPr>
            <a:spLocks/>
          </p:cNvSpPr>
          <p:nvPr/>
        </p:nvSpPr>
        <p:spPr bwMode="auto">
          <a:xfrm>
            <a:off x="6858000" y="6669088"/>
            <a:ext cx="1905000" cy="161925"/>
          </a:xfrm>
          <a:custGeom>
            <a:avLst/>
            <a:gdLst>
              <a:gd name="T0" fmla="*/ 0 w 1905000"/>
              <a:gd name="T1" fmla="*/ 1 h 307975"/>
              <a:gd name="T2" fmla="*/ 1905000 w 1905000"/>
              <a:gd name="T3" fmla="*/ 1 h 307975"/>
              <a:gd name="T4" fmla="*/ 1905000 w 1905000"/>
              <a:gd name="T5" fmla="*/ 0 h 307975"/>
              <a:gd name="T6" fmla="*/ 0 w 1905000"/>
              <a:gd name="T7" fmla="*/ 0 h 307975"/>
              <a:gd name="T8" fmla="*/ 0 w 1905000"/>
              <a:gd name="T9" fmla="*/ 1 h 3079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5000" h="307975">
                <a:moveTo>
                  <a:pt x="0" y="307771"/>
                </a:moveTo>
                <a:lnTo>
                  <a:pt x="1905000" y="307771"/>
                </a:lnTo>
                <a:lnTo>
                  <a:pt x="1905000" y="0"/>
                </a:lnTo>
                <a:lnTo>
                  <a:pt x="0" y="0"/>
                </a:lnTo>
                <a:lnTo>
                  <a:pt x="0" y="3077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86" name="object 86"/>
          <p:cNvSpPr txBox="1"/>
          <p:nvPr/>
        </p:nvSpPr>
        <p:spPr>
          <a:xfrm>
            <a:off x="6954838" y="6669088"/>
            <a:ext cx="1703387" cy="184150"/>
          </a:xfrm>
          <a:prstGeom prst="rect">
            <a:avLst/>
          </a:prstGeom>
        </p:spPr>
        <p:txBody>
          <a:bodyPr lIns="0" tIns="0" rIns="0" bIns="0">
            <a:spAutoFit/>
          </a:bodyPr>
          <a:lstStyle/>
          <a:p>
            <a:pPr marL="12700" eaLnBrk="1" fontAlgn="auto" hangingPunct="1">
              <a:spcBef>
                <a:spcPts val="0"/>
              </a:spcBef>
              <a:spcAft>
                <a:spcPts val="0"/>
              </a:spcAft>
              <a:defRPr/>
            </a:pPr>
            <a:r>
              <a:rPr sz="1200" i="1" spc="-5" dirty="0">
                <a:solidFill>
                  <a:srgbClr val="17375E"/>
                </a:solidFill>
                <a:latin typeface="Calibri"/>
                <a:cs typeface="Calibri"/>
              </a:rPr>
              <a:t>Co</a:t>
            </a:r>
            <a:r>
              <a:rPr sz="1200" i="1" spc="-20" dirty="0">
                <a:solidFill>
                  <a:srgbClr val="17375E"/>
                </a:solidFill>
                <a:latin typeface="Calibri"/>
                <a:cs typeface="Calibri"/>
              </a:rPr>
              <a:t>n</a:t>
            </a:r>
            <a:r>
              <a:rPr sz="1200" i="1" dirty="0">
                <a:solidFill>
                  <a:srgbClr val="17375E"/>
                </a:solidFill>
                <a:latin typeface="Calibri"/>
                <a:cs typeface="Calibri"/>
              </a:rPr>
              <a:t>tin</a:t>
            </a:r>
            <a:r>
              <a:rPr sz="1200" i="1" spc="-5" dirty="0">
                <a:solidFill>
                  <a:srgbClr val="17375E"/>
                </a:solidFill>
                <a:latin typeface="Calibri"/>
                <a:cs typeface="Calibri"/>
              </a:rPr>
              <a:t>u</a:t>
            </a:r>
            <a:r>
              <a:rPr sz="1200" i="1" dirty="0">
                <a:solidFill>
                  <a:srgbClr val="17375E"/>
                </a:solidFill>
                <a:latin typeface="Calibri"/>
                <a:cs typeface="Calibri"/>
              </a:rPr>
              <a:t>ed </a:t>
            </a:r>
            <a:r>
              <a:rPr sz="1200" i="1" spc="-5" dirty="0">
                <a:solidFill>
                  <a:srgbClr val="17375E"/>
                </a:solidFill>
                <a:latin typeface="Calibri"/>
                <a:cs typeface="Calibri"/>
              </a:rPr>
              <a:t>o</a:t>
            </a:r>
            <a:r>
              <a:rPr sz="1200" i="1" dirty="0">
                <a:solidFill>
                  <a:srgbClr val="17375E"/>
                </a:solidFill>
                <a:latin typeface="Calibri"/>
                <a:cs typeface="Calibri"/>
              </a:rPr>
              <a:t>n</a:t>
            </a:r>
            <a:r>
              <a:rPr sz="1200" i="1" spc="-10" dirty="0">
                <a:solidFill>
                  <a:srgbClr val="17375E"/>
                </a:solidFill>
                <a:latin typeface="Calibri"/>
                <a:cs typeface="Calibri"/>
              </a:rPr>
              <a:t> </a:t>
            </a:r>
            <a:r>
              <a:rPr sz="1200" i="1" spc="-5" dirty="0">
                <a:solidFill>
                  <a:srgbClr val="17375E"/>
                </a:solidFill>
                <a:latin typeface="Calibri"/>
                <a:cs typeface="Calibri"/>
              </a:rPr>
              <a:t>n</a:t>
            </a:r>
            <a:r>
              <a:rPr sz="1200" i="1" spc="-25" dirty="0">
                <a:solidFill>
                  <a:srgbClr val="17375E"/>
                </a:solidFill>
                <a:latin typeface="Calibri"/>
                <a:cs typeface="Calibri"/>
              </a:rPr>
              <a:t>e</a:t>
            </a:r>
            <a:r>
              <a:rPr sz="1200" i="1" spc="-5" dirty="0">
                <a:solidFill>
                  <a:srgbClr val="17375E"/>
                </a:solidFill>
                <a:latin typeface="Calibri"/>
                <a:cs typeface="Calibri"/>
              </a:rPr>
              <a:t>x</a:t>
            </a:r>
            <a:r>
              <a:rPr sz="1200" i="1" dirty="0">
                <a:solidFill>
                  <a:srgbClr val="17375E"/>
                </a:solidFill>
                <a:latin typeface="Calibri"/>
                <a:cs typeface="Calibri"/>
              </a:rPr>
              <a:t>t </a:t>
            </a:r>
            <a:r>
              <a:rPr sz="1200" i="1" spc="-5" dirty="0">
                <a:solidFill>
                  <a:srgbClr val="17375E"/>
                </a:solidFill>
                <a:latin typeface="Calibri"/>
                <a:cs typeface="Calibri"/>
              </a:rPr>
              <a:t>sl</a:t>
            </a:r>
            <a:r>
              <a:rPr sz="1200" i="1" dirty="0">
                <a:solidFill>
                  <a:srgbClr val="17375E"/>
                </a:solidFill>
                <a:latin typeface="Calibri"/>
                <a:cs typeface="Calibri"/>
              </a:rPr>
              <a:t>i</a:t>
            </a:r>
            <a:r>
              <a:rPr sz="1200" i="1" spc="-5" dirty="0">
                <a:solidFill>
                  <a:srgbClr val="17375E"/>
                </a:solidFill>
                <a:latin typeface="Calibri"/>
                <a:cs typeface="Calibri"/>
              </a:rPr>
              <a:t>de</a:t>
            </a:r>
            <a:endParaRPr sz="1200" dirty="0">
              <a:latin typeface="Calibri"/>
              <a:cs typeface="Calibri"/>
            </a:endParaRPr>
          </a:p>
        </p:txBody>
      </p:sp>
      <p:sp>
        <p:nvSpPr>
          <p:cNvPr id="19470" name="Title 3"/>
          <p:cNvSpPr>
            <a:spLocks noGrp="1"/>
          </p:cNvSpPr>
          <p:nvPr>
            <p:ph type="title"/>
          </p:nvPr>
        </p:nvSpPr>
        <p:spPr bwMode="auto">
          <a:xfrm>
            <a:off x="263525" y="236538"/>
            <a:ext cx="6854825" cy="639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4000" b="1" dirty="0" smtClean="0">
                <a:cs typeface="Arial" panose="020B0604020202020204" pitchFamily="34" charset="0"/>
              </a:rPr>
              <a:t>Onboarding Agenda – Day 1</a:t>
            </a:r>
          </a:p>
        </p:txBody>
      </p:sp>
      <p:sp>
        <p:nvSpPr>
          <p:cNvPr id="19471" name="Rectangle 1"/>
          <p:cNvSpPr>
            <a:spLocks noChangeArrowheads="1"/>
          </p:cNvSpPr>
          <p:nvPr/>
        </p:nvSpPr>
        <p:spPr bwMode="auto">
          <a:xfrm>
            <a:off x="76200" y="1295400"/>
            <a:ext cx="906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dirty="0"/>
          </a:p>
          <a:p>
            <a:pPr eaLnBrk="1" hangingPunct="1"/>
            <a:endParaRPr lang="en-US" altLang="en-US" b="1" dirty="0"/>
          </a:p>
        </p:txBody>
      </p:sp>
      <p:sp>
        <p:nvSpPr>
          <p:cNvPr id="27664" name="Rectangle 1"/>
          <p:cNvSpPr>
            <a:spLocks noChangeArrowheads="1"/>
          </p:cNvSpPr>
          <p:nvPr/>
        </p:nvSpPr>
        <p:spPr bwMode="auto">
          <a:xfrm>
            <a:off x="280988" y="1147763"/>
            <a:ext cx="8893175"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ts val="200"/>
              </a:spcBef>
              <a:defRPr/>
            </a:pPr>
            <a:endParaRPr lang="en-US" altLang="en-US" sz="1400" b="1" dirty="0" smtClean="0">
              <a:solidFill>
                <a:srgbClr val="002060"/>
              </a:solidFill>
              <a:latin typeface="Arial Narrow" panose="020B0606020202030204" pitchFamily="34" charset="0"/>
              <a:cs typeface="Calibri" panose="020F0502020204030204" pitchFamily="34" charset="0"/>
            </a:endParaRPr>
          </a:p>
          <a:p>
            <a:pPr>
              <a:defRPr/>
            </a:pPr>
            <a:r>
              <a:rPr lang="en-US" altLang="en-US" sz="1600" b="1" u="sng" dirty="0" smtClean="0">
                <a:solidFill>
                  <a:srgbClr val="002060"/>
                </a:solidFill>
                <a:latin typeface="Arial Narrow" panose="020B0606020202030204" pitchFamily="34" charset="0"/>
              </a:rPr>
              <a:t>Day 1</a:t>
            </a:r>
            <a:endParaRPr lang="en-US" altLang="en-US" sz="1600" dirty="0" smtClean="0">
              <a:solidFill>
                <a:srgbClr val="002060"/>
              </a:solidFill>
              <a:latin typeface="Arial Narrow" panose="020B0606020202030204" pitchFamily="34" charset="0"/>
            </a:endParaRPr>
          </a:p>
          <a:p>
            <a:pPr>
              <a:defRPr/>
            </a:pPr>
            <a:r>
              <a:rPr lang="en-US" altLang="en-US" sz="1600" dirty="0" smtClean="0">
                <a:solidFill>
                  <a:srgbClr val="002060"/>
                </a:solidFill>
                <a:latin typeface="Arial Narrow" panose="020B0606020202030204" pitchFamily="34" charset="0"/>
              </a:rPr>
              <a:t>0830	Welcome / Roll Call / Housekeeping Information </a:t>
            </a:r>
          </a:p>
          <a:p>
            <a:pPr>
              <a:defRPr/>
            </a:pPr>
            <a:r>
              <a:rPr lang="en-US" altLang="en-US" sz="1600" dirty="0" smtClean="0">
                <a:solidFill>
                  <a:srgbClr val="002060"/>
                </a:solidFill>
                <a:latin typeface="Arial Narrow" panose="020B0606020202030204" pitchFamily="34" charset="0"/>
              </a:rPr>
              <a:t>0835         	</a:t>
            </a:r>
            <a:r>
              <a:rPr lang="en-US" altLang="en-US" sz="1600" dirty="0">
                <a:solidFill>
                  <a:srgbClr val="002060"/>
                </a:solidFill>
                <a:latin typeface="Arial Narrow" panose="020B0606020202030204" pitchFamily="34" charset="0"/>
              </a:rPr>
              <a:t>Information Assurance (IA) / Cyber Security </a:t>
            </a:r>
            <a:r>
              <a:rPr lang="en-US" altLang="en-US" sz="1600" dirty="0" smtClean="0">
                <a:solidFill>
                  <a:srgbClr val="002060"/>
                </a:solidFill>
                <a:latin typeface="Arial Narrow" panose="020B0606020202030204" pitchFamily="34" charset="0"/>
              </a:rPr>
              <a:t>Briefing</a:t>
            </a:r>
          </a:p>
          <a:p>
            <a:pPr>
              <a:defRPr/>
            </a:pPr>
            <a:r>
              <a:rPr lang="en-US" altLang="en-US" sz="1600" dirty="0" smtClean="0">
                <a:solidFill>
                  <a:srgbClr val="002060"/>
                </a:solidFill>
                <a:latin typeface="Arial Narrow" panose="020B0606020202030204" pitchFamily="34" charset="0"/>
              </a:rPr>
              <a:t>0905	</a:t>
            </a:r>
            <a:r>
              <a:rPr lang="en-US" altLang="en-US" sz="1600" dirty="0" smtClean="0">
                <a:solidFill>
                  <a:srgbClr val="002060"/>
                </a:solidFill>
                <a:latin typeface="Arial Narrow" panose="020B0606020202030204" pitchFamily="34" charset="0"/>
              </a:rPr>
              <a:t>Military Protocol Brief</a:t>
            </a:r>
            <a:endParaRPr lang="en-US" altLang="en-US" sz="1600" dirty="0" smtClean="0">
              <a:solidFill>
                <a:srgbClr val="002060"/>
              </a:solidFill>
              <a:latin typeface="Arial Narrow" panose="020B0606020202030204" pitchFamily="34" charset="0"/>
            </a:endParaRPr>
          </a:p>
          <a:p>
            <a:pPr>
              <a:defRPr/>
            </a:pPr>
            <a:r>
              <a:rPr lang="en-US" altLang="en-US" sz="1600" dirty="0" smtClean="0">
                <a:solidFill>
                  <a:srgbClr val="002060"/>
                </a:solidFill>
                <a:latin typeface="Arial Narrow" panose="020B0606020202030204" pitchFamily="34" charset="0"/>
              </a:rPr>
              <a:t>0930</a:t>
            </a:r>
            <a:r>
              <a:rPr lang="en-US" altLang="en-US" sz="1600" b="1" dirty="0" smtClean="0">
                <a:solidFill>
                  <a:srgbClr val="002060"/>
                </a:solidFill>
                <a:latin typeface="Arial Narrow" panose="020B0606020202030204" pitchFamily="34" charset="0"/>
              </a:rPr>
              <a:t>	</a:t>
            </a:r>
            <a:r>
              <a:rPr lang="en-US" altLang="en-US" sz="1600" dirty="0" smtClean="0">
                <a:solidFill>
                  <a:srgbClr val="002060"/>
                </a:solidFill>
                <a:latin typeface="Arial Narrow" panose="020B0606020202030204" pitchFamily="34" charset="0"/>
              </a:rPr>
              <a:t>Security </a:t>
            </a:r>
            <a:r>
              <a:rPr lang="en-US" altLang="en-US" sz="1600" dirty="0">
                <a:solidFill>
                  <a:srgbClr val="002060"/>
                </a:solidFill>
                <a:latin typeface="Arial Narrow" panose="020B0606020202030204" pitchFamily="34" charset="0"/>
              </a:rPr>
              <a:t>(PERSEC) </a:t>
            </a:r>
            <a:endParaRPr lang="en-US" altLang="en-US" sz="1600" dirty="0" smtClean="0">
              <a:solidFill>
                <a:srgbClr val="002060"/>
              </a:solidFill>
              <a:latin typeface="Arial Narrow" panose="020B0606020202030204" pitchFamily="34" charset="0"/>
            </a:endParaRPr>
          </a:p>
          <a:p>
            <a:pPr>
              <a:defRPr/>
            </a:pPr>
            <a:r>
              <a:rPr lang="en-US" altLang="en-US" sz="1600" dirty="0" smtClean="0">
                <a:solidFill>
                  <a:srgbClr val="002060"/>
                </a:solidFill>
                <a:latin typeface="Arial Narrow" panose="020B0606020202030204" pitchFamily="34" charset="0"/>
              </a:rPr>
              <a:t>1000	</a:t>
            </a:r>
            <a:r>
              <a:rPr lang="en-US" altLang="en-US" sz="1600" b="1" dirty="0" smtClean="0">
                <a:solidFill>
                  <a:srgbClr val="002060"/>
                </a:solidFill>
                <a:latin typeface="Arial Narrow" panose="020B0606020202030204" pitchFamily="34" charset="0"/>
              </a:rPr>
              <a:t>Break 1</a:t>
            </a:r>
          </a:p>
          <a:p>
            <a:pPr marL="342900" indent="-342900">
              <a:buAutoNum type="arabicPlain" startAt="1010"/>
              <a:defRPr/>
            </a:pPr>
            <a:r>
              <a:rPr lang="en-US" altLang="en-US" sz="1600" dirty="0" smtClean="0">
                <a:solidFill>
                  <a:srgbClr val="002060"/>
                </a:solidFill>
                <a:latin typeface="Arial Narrow" panose="020B0606020202030204" pitchFamily="34" charset="0"/>
              </a:rPr>
              <a:t>            Payroll </a:t>
            </a:r>
            <a:r>
              <a:rPr lang="en-US" altLang="en-US" sz="1600" dirty="0">
                <a:solidFill>
                  <a:srgbClr val="002060"/>
                </a:solidFill>
                <a:latin typeface="Arial Narrow" panose="020B0606020202030204" pitchFamily="34" charset="0"/>
              </a:rPr>
              <a:t>and Timekeeping </a:t>
            </a:r>
            <a:endParaRPr lang="en-US" altLang="en-US" sz="1600" dirty="0" smtClean="0">
              <a:solidFill>
                <a:srgbClr val="002060"/>
              </a:solidFill>
              <a:latin typeface="Arial Narrow" panose="020B0606020202030204" pitchFamily="34" charset="0"/>
            </a:endParaRPr>
          </a:p>
          <a:p>
            <a:pPr>
              <a:defRPr/>
            </a:pPr>
            <a:r>
              <a:rPr lang="en-US" altLang="en-US" sz="1600" dirty="0" smtClean="0">
                <a:solidFill>
                  <a:srgbClr val="002060"/>
                </a:solidFill>
                <a:latin typeface="Arial Narrow" panose="020B0606020202030204" pitchFamily="34" charset="0"/>
              </a:rPr>
              <a:t>1025	Benefits Overview</a:t>
            </a:r>
          </a:p>
          <a:p>
            <a:pPr>
              <a:defRPr/>
            </a:pPr>
            <a:r>
              <a:rPr lang="en-US" altLang="en-US" sz="1600" dirty="0" smtClean="0">
                <a:solidFill>
                  <a:srgbClr val="002060"/>
                </a:solidFill>
                <a:latin typeface="Arial Narrow" panose="020B0606020202030204" pitchFamily="34" charset="0"/>
              </a:rPr>
              <a:t>1110</a:t>
            </a:r>
            <a:r>
              <a:rPr lang="en-US" altLang="en-US" sz="1600" b="1" dirty="0" smtClean="0">
                <a:solidFill>
                  <a:srgbClr val="002060"/>
                </a:solidFill>
                <a:latin typeface="Arial Narrow" panose="020B0606020202030204" pitchFamily="34" charset="0"/>
              </a:rPr>
              <a:t> 	</a:t>
            </a:r>
            <a:r>
              <a:rPr lang="en-US" altLang="en-US" sz="1600" dirty="0" smtClean="0">
                <a:solidFill>
                  <a:srgbClr val="002060"/>
                </a:solidFill>
                <a:latin typeface="Arial Narrow" panose="020B0606020202030204" pitchFamily="34" charset="0"/>
              </a:rPr>
              <a:t>EEO Briefing</a:t>
            </a:r>
          </a:p>
          <a:p>
            <a:pPr>
              <a:defRPr/>
            </a:pPr>
            <a:r>
              <a:rPr lang="en-US" altLang="en-US" sz="1600" dirty="0" smtClean="0">
                <a:solidFill>
                  <a:srgbClr val="002060"/>
                </a:solidFill>
                <a:latin typeface="Arial Narrow" panose="020B0606020202030204" pitchFamily="34" charset="0"/>
              </a:rPr>
              <a:t>1200 	Oath of Office/CO Brief</a:t>
            </a:r>
          </a:p>
          <a:p>
            <a:pPr>
              <a:defRPr/>
            </a:pPr>
            <a:r>
              <a:rPr lang="en-US" altLang="en-US" sz="1600" dirty="0" smtClean="0">
                <a:solidFill>
                  <a:srgbClr val="002060"/>
                </a:solidFill>
                <a:latin typeface="Arial Narrow" panose="020B0606020202030204" pitchFamily="34" charset="0"/>
              </a:rPr>
              <a:t>1230	</a:t>
            </a:r>
            <a:r>
              <a:rPr lang="en-US" altLang="en-US" sz="1600" b="1" dirty="0" smtClean="0">
                <a:solidFill>
                  <a:srgbClr val="002060"/>
                </a:solidFill>
                <a:latin typeface="Arial Narrow" panose="020B0606020202030204" pitchFamily="34" charset="0"/>
              </a:rPr>
              <a:t>Lunch</a:t>
            </a:r>
          </a:p>
          <a:p>
            <a:pPr>
              <a:defRPr/>
            </a:pPr>
            <a:r>
              <a:rPr lang="en-US" altLang="en-US" sz="1600" dirty="0" smtClean="0">
                <a:solidFill>
                  <a:srgbClr val="002060"/>
                </a:solidFill>
                <a:latin typeface="Arial Narrow" panose="020B0606020202030204" pitchFamily="34" charset="0"/>
              </a:rPr>
              <a:t>1330	Initial </a:t>
            </a:r>
            <a:r>
              <a:rPr lang="en-US" altLang="en-US" sz="1600" dirty="0">
                <a:solidFill>
                  <a:srgbClr val="002060"/>
                </a:solidFill>
                <a:latin typeface="Arial Narrow" panose="020B0606020202030204" pitchFamily="34" charset="0"/>
              </a:rPr>
              <a:t>Ethics </a:t>
            </a:r>
            <a:r>
              <a:rPr lang="en-US" altLang="en-US" sz="1600" dirty="0" smtClean="0">
                <a:solidFill>
                  <a:srgbClr val="002060"/>
                </a:solidFill>
                <a:latin typeface="Arial Narrow" panose="020B0606020202030204" pitchFamily="34" charset="0"/>
              </a:rPr>
              <a:t>Training</a:t>
            </a:r>
          </a:p>
          <a:p>
            <a:pPr marL="342900" indent="-342900">
              <a:buAutoNum type="arabicPlain" startAt="1415"/>
              <a:defRPr/>
            </a:pPr>
            <a:r>
              <a:rPr lang="en-US" altLang="en-US" sz="1600" dirty="0" smtClean="0">
                <a:solidFill>
                  <a:srgbClr val="002060"/>
                </a:solidFill>
                <a:latin typeface="Arial Narrow" panose="020B0606020202030204" pitchFamily="34" charset="0"/>
              </a:rPr>
              <a:t> 	Demonstration Project</a:t>
            </a:r>
          </a:p>
          <a:p>
            <a:pPr>
              <a:defRPr/>
            </a:pPr>
            <a:r>
              <a:rPr lang="en-US" altLang="en-US" sz="1600" dirty="0" smtClean="0">
                <a:solidFill>
                  <a:srgbClr val="002060"/>
                </a:solidFill>
                <a:latin typeface="Arial Narrow" panose="020B0606020202030204" pitchFamily="34" charset="0"/>
              </a:rPr>
              <a:t>1445            </a:t>
            </a:r>
            <a:r>
              <a:rPr lang="en-US" altLang="en-US" sz="1600" b="1" dirty="0" smtClean="0">
                <a:solidFill>
                  <a:srgbClr val="002060"/>
                </a:solidFill>
                <a:latin typeface="Arial Narrow" panose="020B0606020202030204" pitchFamily="34" charset="0"/>
              </a:rPr>
              <a:t>Break 2</a:t>
            </a:r>
            <a:endParaRPr lang="en-US" altLang="en-US" sz="1600" dirty="0">
              <a:solidFill>
                <a:srgbClr val="002060"/>
              </a:solidFill>
              <a:latin typeface="Arial Narrow" panose="020B0606020202030204" pitchFamily="34" charset="0"/>
            </a:endParaRPr>
          </a:p>
          <a:p>
            <a:pPr>
              <a:defRPr/>
            </a:pPr>
            <a:r>
              <a:rPr lang="en-US" altLang="en-US" sz="1600" dirty="0" smtClean="0">
                <a:solidFill>
                  <a:srgbClr val="002060"/>
                </a:solidFill>
                <a:latin typeface="Arial Narrow" panose="020B0606020202030204" pitchFamily="34" charset="0"/>
              </a:rPr>
              <a:t>1455	HR Paperwork </a:t>
            </a:r>
          </a:p>
          <a:p>
            <a:pPr>
              <a:defRPr/>
            </a:pPr>
            <a:r>
              <a:rPr lang="en-US" altLang="en-US" sz="1600" dirty="0" smtClean="0">
                <a:solidFill>
                  <a:srgbClr val="002060"/>
                </a:solidFill>
                <a:latin typeface="Arial Narrow" panose="020B0606020202030204" pitchFamily="34" charset="0"/>
              </a:rPr>
              <a:t>1515	Questions / Survey Wrap Up </a:t>
            </a:r>
          </a:p>
        </p:txBody>
      </p:sp>
      <p:sp>
        <p:nvSpPr>
          <p:cNvPr id="19473" name="Rectangle 6"/>
          <p:cNvSpPr>
            <a:spLocks noChangeArrowheads="1"/>
          </p:cNvSpPr>
          <p:nvPr/>
        </p:nvSpPr>
        <p:spPr bwMode="auto">
          <a:xfrm>
            <a:off x="1447800" y="5035090"/>
            <a:ext cx="7563180" cy="179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lnSpc>
                <a:spcPct val="115000"/>
              </a:lnSpc>
              <a:spcAft>
                <a:spcPts val="1000"/>
              </a:spcAft>
            </a:pPr>
            <a:endParaRPr lang="en-US" altLang="en-US" sz="1400" b="1" dirty="0" smtClean="0">
              <a:latin typeface="Arial Narrow" panose="020B0606020202030204" pitchFamily="34" charset="0"/>
              <a:ea typeface="Calibri" panose="020F0502020204030204" pitchFamily="34" charset="0"/>
              <a:cs typeface="Times New Roman" panose="02020603050405020304" pitchFamily="18" charset="0"/>
            </a:endParaRPr>
          </a:p>
          <a:p>
            <a:pPr algn="ctr">
              <a:lnSpc>
                <a:spcPct val="115000"/>
              </a:lnSpc>
              <a:spcAft>
                <a:spcPts val="1000"/>
              </a:spcAft>
            </a:pPr>
            <a:endParaRPr lang="en-US" altLang="en-US" sz="1400" b="1" dirty="0" smtClean="0">
              <a:latin typeface="Arial Narrow" panose="020B0606020202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US" altLang="en-US" sz="1050" b="1" dirty="0" smtClean="0">
                <a:latin typeface="Arial Narrow" panose="020B0606020202030204" pitchFamily="34" charset="0"/>
                <a:ea typeface="Calibri" panose="020F0502020204030204" pitchFamily="34" charset="0"/>
                <a:cs typeface="Times New Roman" panose="02020603050405020304" pitchFamily="18" charset="0"/>
              </a:rPr>
              <a:t>For </a:t>
            </a:r>
            <a:r>
              <a:rPr lang="en-US" altLang="en-US" sz="1050" b="1" dirty="0">
                <a:latin typeface="Arial Narrow" panose="020B0606020202030204" pitchFamily="34" charset="0"/>
                <a:ea typeface="Calibri" panose="020F0502020204030204" pitchFamily="34" charset="0"/>
                <a:cs typeface="Times New Roman" panose="02020603050405020304" pitchFamily="18" charset="0"/>
              </a:rPr>
              <a:t>presentations or more onboarding materials, go to:</a:t>
            </a:r>
          </a:p>
          <a:p>
            <a:pPr algn="ctr">
              <a:lnSpc>
                <a:spcPct val="115000"/>
              </a:lnSpc>
              <a:spcAft>
                <a:spcPts val="1000"/>
              </a:spcAft>
            </a:pPr>
            <a:r>
              <a:rPr lang="en-US" altLang="en-US" sz="1050" u="sng" dirty="0">
                <a:latin typeface="Arial Narrow" panose="020B0606020202030204" pitchFamily="34" charset="0"/>
                <a:ea typeface="Calibri" panose="020F0502020204030204" pitchFamily="34" charset="0"/>
                <a:cs typeface="Times New Roman" panose="02020603050405020304" pitchFamily="18" charset="0"/>
              </a:rPr>
              <a:t>NSWCCD New Hires Page</a:t>
            </a:r>
            <a:r>
              <a:rPr lang="en-US" altLang="en-US" sz="1050" u="sng" dirty="0">
                <a:latin typeface="Arial Narrow" panose="020B0606020202030204" pitchFamily="34" charset="0"/>
                <a:ea typeface="Calibri" panose="020F0502020204030204" pitchFamily="34" charset="0"/>
                <a:cs typeface="Times New Roman" panose="02020603050405020304" pitchFamily="18" charset="0"/>
                <a:hlinkClick r:id="rId3"/>
              </a:rPr>
              <a:t> https://www.navsea.navy.mil/Home/Warfare-Centers/NSWC-Carderock/Career-Opportunities/Forms-for-New-Hires/</a:t>
            </a:r>
            <a:endParaRPr lang="en-US" altLang="en-US" sz="1050" dirty="0">
              <a:latin typeface="Arial Narrow" panose="020B0606020202030204" pitchFamily="34" charset="0"/>
              <a:ea typeface="Calibri" panose="020F0502020204030204" pitchFamily="34" charset="0"/>
              <a:cs typeface="Times New Roman" panose="02020603050405020304" pitchFamily="18" charset="0"/>
            </a:endParaRPr>
          </a:p>
          <a:p>
            <a:pPr algn="ctr">
              <a:lnSpc>
                <a:spcPct val="115000"/>
              </a:lnSpc>
              <a:spcAft>
                <a:spcPts val="1000"/>
              </a:spcAft>
            </a:pPr>
            <a:endParaRPr lang="en-US" altLang="en-US"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3137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AB1DDEF5-87BD-C049-743C-02C7969CCD4D}"/>
              </a:ext>
            </a:extLst>
          </p:cNvPr>
          <p:cNvSpPr>
            <a:spLocks noGrp="1"/>
          </p:cNvSpPr>
          <p:nvPr>
            <p:ph type="title"/>
          </p:nvPr>
        </p:nvSpPr>
        <p:spPr bwMode="auto">
          <a:xfrm>
            <a:off x="1995488" y="333375"/>
            <a:ext cx="6038850" cy="719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dirty="0"/>
              <a:t>Riding a Ship</a:t>
            </a:r>
          </a:p>
        </p:txBody>
      </p:sp>
      <p:sp>
        <p:nvSpPr>
          <p:cNvPr id="29699" name="Content Placeholder 2">
            <a:extLst>
              <a:ext uri="{FF2B5EF4-FFF2-40B4-BE49-F238E27FC236}">
                <a16:creationId xmlns:a16="http://schemas.microsoft.com/office/drawing/2014/main" id="{040FA044-8D06-03F4-3527-677094253AB6}"/>
              </a:ext>
            </a:extLst>
          </p:cNvPr>
          <p:cNvSpPr>
            <a:spLocks noGrp="1"/>
          </p:cNvSpPr>
          <p:nvPr>
            <p:ph idx="1"/>
          </p:nvPr>
        </p:nvSpPr>
        <p:spPr bwMode="auto">
          <a:xfrm>
            <a:off x="628650" y="1371600"/>
            <a:ext cx="78867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spcBef>
                <a:spcPct val="0"/>
              </a:spcBef>
              <a:buFontTx/>
              <a:buNone/>
            </a:pPr>
            <a:r>
              <a:rPr lang="en-US" altLang="en-US" sz="1600" dirty="0">
                <a:cs typeface="Arial" panose="020B0604020202020204" pitchFamily="34" charset="0"/>
              </a:rPr>
              <a:t>You may be assigned at some time to visit a ship to see the technology or system your are working on firsthand. Always remember the Ship is the Sailor’s home, and you are an onboard guest. It is therefore important to observe and respect the Navy’s customs and courtesies, and to always conduct yourself in a professional manner. </a:t>
            </a:r>
          </a:p>
          <a:p>
            <a:pPr algn="ctr">
              <a:spcBef>
                <a:spcPct val="0"/>
              </a:spcBef>
              <a:buFontTx/>
              <a:buNone/>
            </a:pPr>
            <a:endParaRPr lang="en-US" altLang="en-US" sz="1100" dirty="0">
              <a:cs typeface="Arial" panose="020B0604020202020204" pitchFamily="34" charset="0"/>
            </a:endParaRPr>
          </a:p>
          <a:p>
            <a:pPr>
              <a:spcBef>
                <a:spcPct val="0"/>
              </a:spcBef>
            </a:pPr>
            <a:endParaRPr lang="en-US" altLang="en-US" sz="2400" dirty="0">
              <a:cs typeface="Arial" panose="020B0604020202020204" pitchFamily="34" charset="0"/>
            </a:endParaRPr>
          </a:p>
        </p:txBody>
      </p:sp>
      <p:sp>
        <p:nvSpPr>
          <p:cNvPr id="15364" name="Text Box 10">
            <a:extLst>
              <a:ext uri="{FF2B5EF4-FFF2-40B4-BE49-F238E27FC236}">
                <a16:creationId xmlns:a16="http://schemas.microsoft.com/office/drawing/2014/main" id="{52232722-28F2-15E8-ECAE-CCDD53EE31C3}"/>
              </a:ext>
            </a:extLst>
          </p:cNvPr>
          <p:cNvSpPr txBox="1">
            <a:spLocks noChangeArrowheads="1"/>
          </p:cNvSpPr>
          <p:nvPr/>
        </p:nvSpPr>
        <p:spPr bwMode="auto">
          <a:xfrm>
            <a:off x="4258733" y="5483225"/>
            <a:ext cx="48043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600" b="0" i="0" u="none" strike="noStrike" kern="1200" cap="none" spc="0" normalizeH="0" baseline="0" noProof="0" dirty="0">
                <a:ln>
                  <a:noFill/>
                </a:ln>
                <a:solidFill>
                  <a:srgbClr val="7F7F7F"/>
                </a:solidFill>
                <a:effectLst/>
                <a:uLnTx/>
                <a:uFillTx/>
                <a:latin typeface="Calibri" panose="020F0502020204030204"/>
                <a:ea typeface="+mn-ea"/>
                <a:cs typeface="+mn-cs"/>
              </a:rPr>
              <a:t>Manning the </a:t>
            </a:r>
            <a:r>
              <a:rPr kumimoji="0" lang="en-US" altLang="en-US" sz="1600" b="0" i="0" u="none" strike="noStrike" kern="1200" cap="none" spc="0" normalizeH="0" baseline="0" noProof="0" dirty="0" smtClean="0">
                <a:ln>
                  <a:noFill/>
                </a:ln>
                <a:solidFill>
                  <a:srgbClr val="7F7F7F"/>
                </a:solidFill>
                <a:effectLst/>
                <a:uLnTx/>
                <a:uFillTx/>
                <a:latin typeface="Calibri" panose="020F0502020204030204"/>
                <a:ea typeface="+mn-ea"/>
                <a:cs typeface="+mn-cs"/>
              </a:rPr>
              <a:t>Rails–USS Michael Murphy (DDG-112). A </a:t>
            </a:r>
            <a:r>
              <a:rPr kumimoji="0" lang="en-US" altLang="en-US" sz="1600" b="0" i="0" u="none" strike="noStrike" kern="1200" cap="none" spc="0" normalizeH="0" baseline="0" noProof="0" dirty="0">
                <a:ln>
                  <a:noFill/>
                </a:ln>
                <a:solidFill>
                  <a:srgbClr val="7F7F7F"/>
                </a:solidFill>
                <a:effectLst/>
                <a:uLnTx/>
                <a:uFillTx/>
                <a:latin typeface="Calibri" panose="020F0502020204030204"/>
                <a:ea typeface="+mn-ea"/>
                <a:cs typeface="+mn-cs"/>
              </a:rPr>
              <a:t>form of salute or honor; in this case, </a:t>
            </a:r>
            <a:r>
              <a:rPr kumimoji="0" lang="en-US" altLang="en-US" sz="1600" b="0" i="0" u="none" strike="noStrike" kern="1200" cap="none" spc="0" normalizeH="0" baseline="0" noProof="0" dirty="0" smtClean="0">
                <a:ln>
                  <a:noFill/>
                </a:ln>
                <a:solidFill>
                  <a:srgbClr val="7F7F7F"/>
                </a:solidFill>
                <a:effectLst/>
                <a:uLnTx/>
                <a:uFillTx/>
                <a:latin typeface="Calibri" panose="020F0502020204030204"/>
                <a:ea typeface="+mn-ea"/>
                <a:cs typeface="+mn-cs"/>
              </a:rPr>
              <a:t>rendering honors to the USS Arizona memorial.</a:t>
            </a:r>
            <a:endParaRPr kumimoji="0" lang="en-US" altLang="en-US" sz="1600" b="0" i="0" u="none" strike="noStrike" kern="1200" cap="none" spc="0" normalizeH="0" baseline="0" noProof="0" dirty="0">
              <a:ln>
                <a:noFill/>
              </a:ln>
              <a:solidFill>
                <a:srgbClr val="7F7F7F"/>
              </a:solidFill>
              <a:effectLst/>
              <a:uLnTx/>
              <a:uFillTx/>
              <a:latin typeface="Calibri" panose="020F0502020204030204"/>
              <a:ea typeface="+mn-ea"/>
              <a:cs typeface="+mn-cs"/>
            </a:endParaRPr>
          </a:p>
        </p:txBody>
      </p:sp>
      <p:pic>
        <p:nvPicPr>
          <p:cNvPr id="8" name="Picture 8">
            <a:extLst>
              <a:ext uri="{FF2B5EF4-FFF2-40B4-BE49-F238E27FC236}">
                <a16:creationId xmlns:a16="http://schemas.microsoft.com/office/drawing/2014/main" id="{ADCF071A-73D0-7D8B-4A5F-6D3EAB2C66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058380" y="3124200"/>
            <a:ext cx="3432674" cy="22875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ounded Rectangular Callout 8">
            <a:extLst>
              <a:ext uri="{FF2B5EF4-FFF2-40B4-BE49-F238E27FC236}">
                <a16:creationId xmlns:a16="http://schemas.microsoft.com/office/drawing/2014/main" id="{09BE85C9-B776-D477-436E-F3DBF11EE0CA}"/>
              </a:ext>
            </a:extLst>
          </p:cNvPr>
          <p:cNvSpPr/>
          <p:nvPr/>
        </p:nvSpPr>
        <p:spPr>
          <a:xfrm>
            <a:off x="304800" y="3200400"/>
            <a:ext cx="3886200" cy="1379538"/>
          </a:xfrm>
          <a:prstGeom prst="wedgeRoundRectCallout">
            <a:avLst>
              <a:gd name="adj1" fmla="val 52169"/>
              <a:gd name="adj2" fmla="val 64626"/>
              <a:gd name="adj3" fmla="val 16667"/>
            </a:avLst>
          </a:prstGeom>
          <a:solidFill>
            <a:srgbClr val="99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All NSWCCD employees planning to ride a ship will undergo </a:t>
            </a:r>
            <a:r>
              <a:rPr kumimoji="0" lang="en-US" sz="1600" b="0" i="0" u="sng" strike="noStrike" kern="1200" cap="none" spc="0" normalizeH="0" baseline="0" noProof="0" dirty="0">
                <a:ln>
                  <a:noFill/>
                </a:ln>
                <a:solidFill>
                  <a:prstClr val="white"/>
                </a:solidFill>
                <a:effectLst/>
                <a:uLnTx/>
                <a:uFillTx/>
                <a:latin typeface="Calibri" panose="020F0502020204030204"/>
                <a:ea typeface="+mn-ea"/>
                <a:cs typeface="+mn-cs"/>
              </a:rPr>
              <a:t>shipboard training</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to learn the etiquette, safety, and procedures aboard ship.</a:t>
            </a:r>
          </a:p>
        </p:txBody>
      </p:sp>
    </p:spTree>
    <p:extLst>
      <p:ext uri="{BB962C8B-B14F-4D97-AF65-F5344CB8AC3E}">
        <p14:creationId xmlns:p14="http://schemas.microsoft.com/office/powerpoint/2010/main" val="29789992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3FBE3BD3-BA05-1F14-AC6D-6F0609DE817C}"/>
              </a:ext>
            </a:extLst>
          </p:cNvPr>
          <p:cNvSpPr>
            <a:spLocks noGrp="1"/>
          </p:cNvSpPr>
          <p:nvPr>
            <p:ph type="title"/>
          </p:nvPr>
        </p:nvSpPr>
        <p:spPr bwMode="auto">
          <a:xfrm>
            <a:off x="1690688" y="255588"/>
            <a:ext cx="6665912" cy="71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dirty="0"/>
              <a:t>Phonetic Alphabet</a:t>
            </a:r>
          </a:p>
        </p:txBody>
      </p:sp>
      <p:grpSp>
        <p:nvGrpSpPr>
          <p:cNvPr id="31747" name="Group 10">
            <a:extLst>
              <a:ext uri="{FF2B5EF4-FFF2-40B4-BE49-F238E27FC236}">
                <a16:creationId xmlns:a16="http://schemas.microsoft.com/office/drawing/2014/main" id="{3467B24E-FE90-908B-FB8F-FA1AC40E1A3A}"/>
              </a:ext>
            </a:extLst>
          </p:cNvPr>
          <p:cNvGrpSpPr>
            <a:grpSpLocks/>
          </p:cNvGrpSpPr>
          <p:nvPr/>
        </p:nvGrpSpPr>
        <p:grpSpPr bwMode="auto">
          <a:xfrm>
            <a:off x="4686300" y="1416050"/>
            <a:ext cx="4000500" cy="4375150"/>
            <a:chOff x="4686300" y="1416382"/>
            <a:chExt cx="4000500" cy="4374818"/>
          </a:xfrm>
        </p:grpSpPr>
        <p:sp>
          <p:nvSpPr>
            <p:cNvPr id="16" name="Freeform 15">
              <a:extLst>
                <a:ext uri="{FF2B5EF4-FFF2-40B4-BE49-F238E27FC236}">
                  <a16:creationId xmlns:a16="http://schemas.microsoft.com/office/drawing/2014/main" id="{E829E58A-5912-7910-25A9-75C053839D97}"/>
                </a:ext>
              </a:extLst>
            </p:cNvPr>
            <p:cNvSpPr/>
            <p:nvPr/>
          </p:nvSpPr>
          <p:spPr>
            <a:xfrm>
              <a:off x="4686300" y="1646553"/>
              <a:ext cx="4000500" cy="4144647"/>
            </a:xfrm>
            <a:custGeom>
              <a:avLst/>
              <a:gdLst>
                <a:gd name="connsiteX0" fmla="*/ 0 w 4305300"/>
                <a:gd name="connsiteY0" fmla="*/ 0 h 3402000"/>
                <a:gd name="connsiteX1" fmla="*/ 4305300 w 4305300"/>
                <a:gd name="connsiteY1" fmla="*/ 0 h 3402000"/>
                <a:gd name="connsiteX2" fmla="*/ 4305300 w 4305300"/>
                <a:gd name="connsiteY2" fmla="*/ 3402000 h 3402000"/>
                <a:gd name="connsiteX3" fmla="*/ 0 w 4305300"/>
                <a:gd name="connsiteY3" fmla="*/ 3402000 h 3402000"/>
                <a:gd name="connsiteX4" fmla="*/ 0 w 4305300"/>
                <a:gd name="connsiteY4" fmla="*/ 0 h 340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300" h="3402000">
                  <a:moveTo>
                    <a:pt x="0" y="0"/>
                  </a:moveTo>
                  <a:lnTo>
                    <a:pt x="4305300" y="0"/>
                  </a:lnTo>
                  <a:lnTo>
                    <a:pt x="4305300" y="3402000"/>
                  </a:lnTo>
                  <a:lnTo>
                    <a:pt x="0" y="3402000"/>
                  </a:lnTo>
                  <a:lnTo>
                    <a:pt x="0" y="0"/>
                  </a:lnTo>
                  <a:close/>
                </a:path>
              </a:pathLst>
            </a:custGeom>
            <a:ln>
              <a:solidFill>
                <a:srgbClr val="C0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34139" tIns="274320" rIns="334139" bIns="128016" spcCol="1270"/>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Calibri" panose="020F0502020204030204" pitchFamily="34" charset="0"/>
                </a:rPr>
                <a:t>Alpha </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Calibri" panose="020F0502020204030204" pitchFamily="34" charset="0"/>
                </a:rPr>
                <a:t>Bravo</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Calibri" panose="020F0502020204030204" pitchFamily="34" charset="0"/>
                </a:rPr>
                <a:t>Charlie</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Calibri" panose="020F0502020204030204" pitchFamily="34" charset="0"/>
                </a:rPr>
                <a:t>Delta</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Calibri" panose="020F0502020204030204" pitchFamily="34" charset="0"/>
                </a:rPr>
                <a:t>Echo</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Calibri" panose="020F0502020204030204" pitchFamily="34" charset="0"/>
                </a:rPr>
                <a:t>Foxtrot</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Calibri" panose="020F0502020204030204" pitchFamily="34" charset="0"/>
                </a:rPr>
                <a:t>Golf</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Calibri" panose="020F0502020204030204" pitchFamily="34" charset="0"/>
                </a:rPr>
                <a:t>Hotel</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Calibri" panose="020F0502020204030204" pitchFamily="34" charset="0"/>
                </a:rPr>
                <a:t>India</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Calibri" panose="020F0502020204030204" pitchFamily="34" charset="0"/>
                </a:rPr>
                <a:t>Juliet</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Calibri" panose="020F0502020204030204" pitchFamily="34" charset="0"/>
                </a:rPr>
                <a:t>Kilo </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Calibri" panose="020F0502020204030204" pitchFamily="34" charset="0"/>
                </a:rPr>
                <a:t>Lima</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Calibri" panose="020F0502020204030204" pitchFamily="34" charset="0"/>
                </a:rPr>
                <a:t>Mike</a:t>
              </a:r>
            </a:p>
          </p:txBody>
        </p:sp>
        <p:sp>
          <p:nvSpPr>
            <p:cNvPr id="17" name="Freeform 16">
              <a:extLst>
                <a:ext uri="{FF2B5EF4-FFF2-40B4-BE49-F238E27FC236}">
                  <a16:creationId xmlns:a16="http://schemas.microsoft.com/office/drawing/2014/main" id="{0CF89CE8-BDB9-3BF1-6708-C26ECC4C0C36}"/>
                </a:ext>
              </a:extLst>
            </p:cNvPr>
            <p:cNvSpPr/>
            <p:nvPr/>
          </p:nvSpPr>
          <p:spPr>
            <a:xfrm>
              <a:off x="4902200" y="1416382"/>
              <a:ext cx="3013075" cy="439705"/>
            </a:xfrm>
            <a:custGeom>
              <a:avLst/>
              <a:gdLst>
                <a:gd name="connsiteX0" fmla="*/ 0 w 3013710"/>
                <a:gd name="connsiteY0" fmla="*/ 88562 h 531360"/>
                <a:gd name="connsiteX1" fmla="*/ 88562 w 3013710"/>
                <a:gd name="connsiteY1" fmla="*/ 0 h 531360"/>
                <a:gd name="connsiteX2" fmla="*/ 2925148 w 3013710"/>
                <a:gd name="connsiteY2" fmla="*/ 0 h 531360"/>
                <a:gd name="connsiteX3" fmla="*/ 3013710 w 3013710"/>
                <a:gd name="connsiteY3" fmla="*/ 88562 h 531360"/>
                <a:gd name="connsiteX4" fmla="*/ 3013710 w 3013710"/>
                <a:gd name="connsiteY4" fmla="*/ 442798 h 531360"/>
                <a:gd name="connsiteX5" fmla="*/ 2925148 w 3013710"/>
                <a:gd name="connsiteY5" fmla="*/ 531360 h 531360"/>
                <a:gd name="connsiteX6" fmla="*/ 88562 w 3013710"/>
                <a:gd name="connsiteY6" fmla="*/ 531360 h 531360"/>
                <a:gd name="connsiteX7" fmla="*/ 0 w 3013710"/>
                <a:gd name="connsiteY7" fmla="*/ 442798 h 531360"/>
                <a:gd name="connsiteX8" fmla="*/ 0 w 3013710"/>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3710" h="531360">
                  <a:moveTo>
                    <a:pt x="0" y="88562"/>
                  </a:moveTo>
                  <a:cubicBezTo>
                    <a:pt x="0" y="39651"/>
                    <a:pt x="39651" y="0"/>
                    <a:pt x="88562" y="0"/>
                  </a:cubicBezTo>
                  <a:lnTo>
                    <a:pt x="2925148" y="0"/>
                  </a:lnTo>
                  <a:cubicBezTo>
                    <a:pt x="2974059" y="0"/>
                    <a:pt x="3013710" y="39651"/>
                    <a:pt x="3013710" y="88562"/>
                  </a:cubicBezTo>
                  <a:lnTo>
                    <a:pt x="3013710" y="442798"/>
                  </a:lnTo>
                  <a:cubicBezTo>
                    <a:pt x="3013710" y="491709"/>
                    <a:pt x="2974059" y="531360"/>
                    <a:pt x="2925148" y="531360"/>
                  </a:cubicBezTo>
                  <a:lnTo>
                    <a:pt x="88562" y="531360"/>
                  </a:lnTo>
                  <a:cubicBezTo>
                    <a:pt x="39651" y="531360"/>
                    <a:pt x="0" y="491709"/>
                    <a:pt x="0" y="442798"/>
                  </a:cubicBezTo>
                  <a:lnTo>
                    <a:pt x="0" y="88562"/>
                  </a:lnTo>
                  <a:close/>
                </a:path>
              </a:pathLst>
            </a:custGeom>
            <a:solidFill>
              <a:srgbClr val="003563"/>
            </a:solidFill>
            <a:ln>
              <a:solidFill>
                <a:srgbClr val="C00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39850" tIns="25939" rIns="139850" bIns="25939" spcCol="1270" anchor="ctr"/>
            <a:lstStyle/>
            <a:p>
              <a:pPr marL="0" marR="0" lvl="0" indent="0" algn="l" defTabSz="800100" rtl="0" eaLnBrk="1" fontAlgn="auto" latinLnBrk="0" hangingPunct="1">
                <a:lnSpc>
                  <a:spcPct val="9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Phonetic Alphabet</a:t>
              </a:r>
            </a:p>
          </p:txBody>
        </p:sp>
      </p:grpSp>
      <p:sp>
        <p:nvSpPr>
          <p:cNvPr id="16388" name="Content Placeholder 2">
            <a:extLst>
              <a:ext uri="{FF2B5EF4-FFF2-40B4-BE49-F238E27FC236}">
                <a16:creationId xmlns:a16="http://schemas.microsoft.com/office/drawing/2014/main" id="{C4CAD083-169F-FF05-6D48-B344E217E87F}"/>
              </a:ext>
            </a:extLst>
          </p:cNvPr>
          <p:cNvSpPr txBox="1">
            <a:spLocks/>
          </p:cNvSpPr>
          <p:nvPr/>
        </p:nvSpPr>
        <p:spPr bwMode="auto">
          <a:xfrm>
            <a:off x="6172200" y="1878013"/>
            <a:ext cx="4114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auto" latinLnBrk="0" hangingPunct="0">
              <a:lnSpc>
                <a:spcPct val="100000"/>
              </a:lnSpc>
              <a:spcBef>
                <a:spcPts val="0"/>
              </a:spcBef>
              <a:spcAft>
                <a:spcPts val="0"/>
              </a:spcAft>
              <a:buClrTx/>
              <a:buSzTx/>
              <a:buFont typeface="Arial" pitchFamily="34" charset="0"/>
              <a:buNone/>
              <a:tabLst/>
              <a:defRPr/>
            </a:pP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Arial" pitchFamily="34" charset="0"/>
              </a:rPr>
              <a:t>November</a:t>
            </a:r>
          </a:p>
          <a:p>
            <a:pPr marL="0" marR="0" lvl="0" indent="0" algn="l" defTabSz="914400" rtl="0" eaLnBrk="0" fontAlgn="auto" latinLnBrk="0" hangingPunct="0">
              <a:lnSpc>
                <a:spcPct val="100000"/>
              </a:lnSpc>
              <a:spcBef>
                <a:spcPts val="0"/>
              </a:spcBef>
              <a:spcAft>
                <a:spcPts val="0"/>
              </a:spcAft>
              <a:buClrTx/>
              <a:buSzTx/>
              <a:buFont typeface="Arial" pitchFamily="34" charset="0"/>
              <a:buNone/>
              <a:tabLst/>
              <a:defRPr/>
            </a:pP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Arial" pitchFamily="34" charset="0"/>
              </a:rPr>
              <a:t>Oscar</a:t>
            </a:r>
          </a:p>
          <a:p>
            <a:pPr marL="0" marR="0" lvl="0" indent="0" algn="l" defTabSz="914400" rtl="0" eaLnBrk="0" fontAlgn="auto" latinLnBrk="0" hangingPunct="0">
              <a:lnSpc>
                <a:spcPct val="100000"/>
              </a:lnSpc>
              <a:spcBef>
                <a:spcPts val="0"/>
              </a:spcBef>
              <a:spcAft>
                <a:spcPts val="0"/>
              </a:spcAft>
              <a:buClrTx/>
              <a:buSzTx/>
              <a:buFont typeface="Arial" pitchFamily="34" charset="0"/>
              <a:buNone/>
              <a:tabLst/>
              <a:defRPr/>
            </a:pP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Arial" pitchFamily="34" charset="0"/>
              </a:rPr>
              <a:t>Papa</a:t>
            </a:r>
          </a:p>
          <a:p>
            <a:pPr marL="0" marR="0" lvl="0" indent="0" algn="l" defTabSz="914400" rtl="0" eaLnBrk="0" fontAlgn="auto" latinLnBrk="0" hangingPunct="0">
              <a:lnSpc>
                <a:spcPct val="100000"/>
              </a:lnSpc>
              <a:spcBef>
                <a:spcPts val="0"/>
              </a:spcBef>
              <a:spcAft>
                <a:spcPts val="0"/>
              </a:spcAft>
              <a:buClrTx/>
              <a:buSzTx/>
              <a:buFont typeface="Arial" pitchFamily="34" charset="0"/>
              <a:buNone/>
              <a:tabLst/>
              <a:defRPr/>
            </a:pP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Arial" pitchFamily="34" charset="0"/>
              </a:rPr>
              <a:t>Quebec</a:t>
            </a:r>
          </a:p>
          <a:p>
            <a:pPr marL="0" marR="0" lvl="0" indent="0" algn="l" defTabSz="914400" rtl="0" eaLnBrk="0" fontAlgn="auto" latinLnBrk="0" hangingPunct="0">
              <a:lnSpc>
                <a:spcPct val="100000"/>
              </a:lnSpc>
              <a:spcBef>
                <a:spcPts val="0"/>
              </a:spcBef>
              <a:spcAft>
                <a:spcPts val="0"/>
              </a:spcAft>
              <a:buClrTx/>
              <a:buSzTx/>
              <a:buFont typeface="Arial" pitchFamily="34" charset="0"/>
              <a:buNone/>
              <a:tabLst/>
              <a:defRPr/>
            </a:pP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Arial" pitchFamily="34" charset="0"/>
              </a:rPr>
              <a:t>Romeo</a:t>
            </a:r>
          </a:p>
          <a:p>
            <a:pPr marL="0" marR="0" lvl="0" indent="0" algn="l" defTabSz="914400" rtl="0" eaLnBrk="0" fontAlgn="auto" latinLnBrk="0" hangingPunct="0">
              <a:lnSpc>
                <a:spcPct val="100000"/>
              </a:lnSpc>
              <a:spcBef>
                <a:spcPts val="0"/>
              </a:spcBef>
              <a:spcAft>
                <a:spcPts val="0"/>
              </a:spcAft>
              <a:buClrTx/>
              <a:buSzTx/>
              <a:buFont typeface="Arial" pitchFamily="34" charset="0"/>
              <a:buNone/>
              <a:tabLst/>
              <a:defRPr/>
            </a:pP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Arial" pitchFamily="34" charset="0"/>
              </a:rPr>
              <a:t>Sierra</a:t>
            </a:r>
          </a:p>
          <a:p>
            <a:pPr marL="0" marR="0" lvl="0" indent="0" algn="l" defTabSz="914400" rtl="0" eaLnBrk="0" fontAlgn="auto" latinLnBrk="0" hangingPunct="0">
              <a:lnSpc>
                <a:spcPct val="100000"/>
              </a:lnSpc>
              <a:spcBef>
                <a:spcPts val="0"/>
              </a:spcBef>
              <a:spcAft>
                <a:spcPts val="0"/>
              </a:spcAft>
              <a:buClrTx/>
              <a:buSzTx/>
              <a:buFont typeface="Arial" pitchFamily="34" charset="0"/>
              <a:buNone/>
              <a:tabLst/>
              <a:defRPr/>
            </a:pP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Arial" pitchFamily="34" charset="0"/>
              </a:rPr>
              <a:t>Tango </a:t>
            </a:r>
          </a:p>
          <a:p>
            <a:pPr marL="0" marR="0" lvl="0" indent="0" algn="l" defTabSz="914400" rtl="0" eaLnBrk="0" fontAlgn="auto" latinLnBrk="0" hangingPunct="0">
              <a:lnSpc>
                <a:spcPct val="100000"/>
              </a:lnSpc>
              <a:spcBef>
                <a:spcPts val="0"/>
              </a:spcBef>
              <a:spcAft>
                <a:spcPts val="0"/>
              </a:spcAft>
              <a:buClrTx/>
              <a:buSzTx/>
              <a:buFont typeface="Arial" pitchFamily="34" charset="0"/>
              <a:buNone/>
              <a:tabLst/>
              <a:defRPr/>
            </a:pP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Arial" pitchFamily="34" charset="0"/>
              </a:rPr>
              <a:t>Uniform</a:t>
            </a:r>
          </a:p>
          <a:p>
            <a:pPr marL="0" marR="0" lvl="0" indent="0" algn="l" defTabSz="914400" rtl="0" eaLnBrk="0" fontAlgn="auto" latinLnBrk="0" hangingPunct="0">
              <a:lnSpc>
                <a:spcPct val="100000"/>
              </a:lnSpc>
              <a:spcBef>
                <a:spcPts val="0"/>
              </a:spcBef>
              <a:spcAft>
                <a:spcPts val="0"/>
              </a:spcAft>
              <a:buClrTx/>
              <a:buSzTx/>
              <a:buFont typeface="Arial" pitchFamily="34" charset="0"/>
              <a:buNone/>
              <a:tabLst/>
              <a:defRPr/>
            </a:pP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Arial" pitchFamily="34" charset="0"/>
              </a:rPr>
              <a:t>Victor</a:t>
            </a:r>
          </a:p>
          <a:p>
            <a:pPr marL="0" marR="0" lvl="0" indent="0" algn="l" defTabSz="914400" rtl="0" eaLnBrk="0" fontAlgn="auto" latinLnBrk="0" hangingPunct="0">
              <a:lnSpc>
                <a:spcPct val="100000"/>
              </a:lnSpc>
              <a:spcBef>
                <a:spcPts val="0"/>
              </a:spcBef>
              <a:spcAft>
                <a:spcPts val="0"/>
              </a:spcAft>
              <a:buClrTx/>
              <a:buSzTx/>
              <a:buFont typeface="Arial" pitchFamily="34" charset="0"/>
              <a:buNone/>
              <a:tabLst/>
              <a:defRPr/>
            </a:pP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Arial" pitchFamily="34" charset="0"/>
              </a:rPr>
              <a:t>Whiskey</a:t>
            </a:r>
          </a:p>
          <a:p>
            <a:pPr marL="0" marR="0" lvl="0" indent="0" algn="l" defTabSz="914400" rtl="0" eaLnBrk="0" fontAlgn="auto" latinLnBrk="0" hangingPunct="0">
              <a:lnSpc>
                <a:spcPct val="100000"/>
              </a:lnSpc>
              <a:spcBef>
                <a:spcPts val="0"/>
              </a:spcBef>
              <a:spcAft>
                <a:spcPts val="0"/>
              </a:spcAft>
              <a:buClrTx/>
              <a:buSzTx/>
              <a:buFont typeface="Arial" pitchFamily="34" charset="0"/>
              <a:buNone/>
              <a:tabLst/>
              <a:defRPr/>
            </a:pP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Arial" pitchFamily="34" charset="0"/>
              </a:rPr>
              <a:t>X-Ray</a:t>
            </a:r>
          </a:p>
          <a:p>
            <a:pPr marL="0" marR="0" lvl="0" indent="0" algn="l" defTabSz="914400" rtl="0" eaLnBrk="0" fontAlgn="auto" latinLnBrk="0" hangingPunct="0">
              <a:lnSpc>
                <a:spcPct val="100000"/>
              </a:lnSpc>
              <a:spcBef>
                <a:spcPts val="0"/>
              </a:spcBef>
              <a:spcAft>
                <a:spcPts val="0"/>
              </a:spcAft>
              <a:buClrTx/>
              <a:buSzTx/>
              <a:buFont typeface="Arial" pitchFamily="34" charset="0"/>
              <a:buNone/>
              <a:tabLst/>
              <a:defRPr/>
            </a:pP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Arial" pitchFamily="34" charset="0"/>
              </a:rPr>
              <a:t>Yankee</a:t>
            </a:r>
          </a:p>
          <a:p>
            <a:pPr marL="0" marR="0" lvl="0" indent="0" algn="l" defTabSz="914400" rtl="0" eaLnBrk="0" fontAlgn="auto" latinLnBrk="0" hangingPunct="0">
              <a:lnSpc>
                <a:spcPct val="100000"/>
              </a:lnSpc>
              <a:spcBef>
                <a:spcPts val="0"/>
              </a:spcBef>
              <a:spcAft>
                <a:spcPts val="0"/>
              </a:spcAft>
              <a:buClrTx/>
              <a:buSzTx/>
              <a:buFont typeface="Arial" pitchFamily="34" charset="0"/>
              <a:buNone/>
              <a:tabLst/>
              <a:defRPr/>
            </a:pP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Arial" pitchFamily="34" charset="0"/>
              </a:rPr>
              <a:t>Zulu</a:t>
            </a:r>
          </a:p>
          <a:p>
            <a:pPr marL="0" marR="0" lvl="0" indent="0" algn="l" defTabSz="914400" rtl="0" eaLnBrk="0" fontAlgn="auto" latinLnBrk="0" hangingPunct="0">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dirty="0">
              <a:ln>
                <a:noFill/>
              </a:ln>
              <a:solidFill>
                <a:srgbClr val="203864"/>
              </a:solidFill>
              <a:effectLst/>
              <a:uLnTx/>
              <a:uFillTx/>
              <a:latin typeface="Calibri" pitchFamily="34" charset="0"/>
              <a:ea typeface="+mn-ea"/>
              <a:cs typeface="Arial" pitchFamily="34" charset="0"/>
            </a:endParaRPr>
          </a:p>
        </p:txBody>
      </p:sp>
      <p:sp>
        <p:nvSpPr>
          <p:cNvPr id="3" name="Rounded Rectangular Callout 2">
            <a:extLst>
              <a:ext uri="{FF2B5EF4-FFF2-40B4-BE49-F238E27FC236}">
                <a16:creationId xmlns:a16="http://schemas.microsoft.com/office/drawing/2014/main" id="{B75A8BD5-5B76-DEF8-DD77-1EFACE15E9D3}"/>
              </a:ext>
            </a:extLst>
          </p:cNvPr>
          <p:cNvSpPr/>
          <p:nvPr/>
        </p:nvSpPr>
        <p:spPr>
          <a:xfrm>
            <a:off x="304800" y="1878013"/>
            <a:ext cx="3886200" cy="2514600"/>
          </a:xfrm>
          <a:prstGeom prst="wedgeRoundRectCallout">
            <a:avLst>
              <a:gd name="adj1" fmla="val 52169"/>
              <a:gd name="adj2" fmla="val 64626"/>
              <a:gd name="adj3" fmla="val 16667"/>
            </a:avLst>
          </a:prstGeom>
          <a:solidFill>
            <a:srgbClr val="003563"/>
          </a:solidFill>
          <a:ln>
            <a:solidFill>
              <a:srgbClr val="0035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Aboard ships, signals are sent to one another as letters and/or numbers, which have meanings by themselves or in certain combinations. In the Allied Signals Book, “BZ” or “Bravo Zulu” means “Well Done”</a:t>
            </a:r>
          </a:p>
        </p:txBody>
      </p:sp>
    </p:spTree>
    <p:extLst>
      <p:ext uri="{BB962C8B-B14F-4D97-AF65-F5344CB8AC3E}">
        <p14:creationId xmlns:p14="http://schemas.microsoft.com/office/powerpoint/2010/main" val="27111780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FB2395F2-ED50-B368-C904-6C85BC6987BE}"/>
              </a:ext>
            </a:extLst>
          </p:cNvPr>
          <p:cNvSpPr>
            <a:spLocks noGrp="1"/>
          </p:cNvSpPr>
          <p:nvPr>
            <p:ph type="title"/>
          </p:nvPr>
        </p:nvSpPr>
        <p:spPr bwMode="auto">
          <a:xfrm>
            <a:off x="1492250" y="160338"/>
            <a:ext cx="7886700" cy="1325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dirty="0"/>
              <a:t> Change of Command Ceremony</a:t>
            </a:r>
          </a:p>
        </p:txBody>
      </p:sp>
      <p:sp>
        <p:nvSpPr>
          <p:cNvPr id="17411" name="Rectangle 7">
            <a:extLst>
              <a:ext uri="{FF2B5EF4-FFF2-40B4-BE49-F238E27FC236}">
                <a16:creationId xmlns:a16="http://schemas.microsoft.com/office/drawing/2014/main" id="{77915436-D635-EE55-E331-532F943FB6C4}"/>
              </a:ext>
            </a:extLst>
          </p:cNvPr>
          <p:cNvSpPr>
            <a:spLocks noChangeArrowheads="1"/>
          </p:cNvSpPr>
          <p:nvPr/>
        </p:nvSpPr>
        <p:spPr bwMode="auto">
          <a:xfrm>
            <a:off x="381000" y="1762125"/>
            <a:ext cx="4437063"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285750" marR="0" lvl="0" indent="-285750" algn="l" defTabSz="914400" rtl="0" eaLnBrk="1" fontAlgn="auto" latinLnBrk="0" hangingPunct="1">
              <a:lnSpc>
                <a:spcPct val="100000"/>
              </a:lnSpc>
              <a:spcBef>
                <a:spcPts val="600"/>
              </a:spcBef>
              <a:spcAft>
                <a:spcPts val="600"/>
              </a:spcAft>
              <a:buClrTx/>
              <a:buSzTx/>
              <a:buFont typeface="Arial" pitchFamily="34" charset="0"/>
              <a:buChar char="•"/>
              <a:tabLst/>
              <a:defRPr/>
            </a:pP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mn-cs"/>
              </a:rPr>
              <a:t>The formal passing of responsibility, authority, and accountability of command from one officer to another</a:t>
            </a:r>
          </a:p>
          <a:p>
            <a:pPr marL="285750" marR="0" lvl="0" indent="-285750" algn="l" defTabSz="914400" rtl="0" eaLnBrk="1" fontAlgn="auto" latinLnBrk="0" hangingPunct="1">
              <a:lnSpc>
                <a:spcPct val="100000"/>
              </a:lnSpc>
              <a:spcBef>
                <a:spcPts val="600"/>
              </a:spcBef>
              <a:spcAft>
                <a:spcPts val="600"/>
              </a:spcAft>
              <a:buClrTx/>
              <a:buSzTx/>
              <a:buFont typeface="Arial" pitchFamily="34" charset="0"/>
              <a:buChar char="•"/>
              <a:tabLst/>
              <a:defRPr/>
            </a:pP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mn-cs"/>
              </a:rPr>
              <a:t>Rich in naval tradition and quite formal</a:t>
            </a:r>
          </a:p>
          <a:p>
            <a:pPr marL="285750" marR="0" lvl="0" indent="-285750" algn="l" defTabSz="914400" rtl="0" eaLnBrk="1" fontAlgn="auto" latinLnBrk="0" hangingPunct="1">
              <a:lnSpc>
                <a:spcPct val="100000"/>
              </a:lnSpc>
              <a:spcBef>
                <a:spcPts val="600"/>
              </a:spcBef>
              <a:spcAft>
                <a:spcPts val="600"/>
              </a:spcAft>
              <a:buClrTx/>
              <a:buSzTx/>
              <a:buFont typeface="Arial" pitchFamily="34" charset="0"/>
              <a:buChar char="•"/>
              <a:tabLst/>
              <a:defRPr/>
            </a:pPr>
            <a:r>
              <a:rPr kumimoji="0" lang="en-US" altLang="en-US" sz="1600" b="0" i="0" u="none" strike="noStrike" kern="1200" cap="none" spc="0" normalizeH="0" baseline="0" noProof="0" dirty="0" smtClean="0">
                <a:ln>
                  <a:noFill/>
                </a:ln>
                <a:solidFill>
                  <a:srgbClr val="203864"/>
                </a:solidFill>
                <a:effectLst/>
                <a:uLnTx/>
                <a:uFillTx/>
                <a:latin typeface="Calibri" panose="020F0502020204030204"/>
                <a:ea typeface="+mn-ea"/>
                <a:cs typeface="+mn-cs"/>
              </a:rPr>
              <a:t>The relieving orders are read and the outgoing Commanding Officer has the opportunity to say goodbye. The new Commanding Officer reads the order of assignment to command and officially “reports for duty” </a:t>
            </a:r>
          </a:p>
          <a:p>
            <a:pPr marL="285750" marR="0" lvl="0" indent="-285750" algn="l" defTabSz="914400" rtl="0" eaLnBrk="1" fontAlgn="auto" latinLnBrk="0" hangingPunct="1">
              <a:lnSpc>
                <a:spcPct val="100000"/>
              </a:lnSpc>
              <a:spcBef>
                <a:spcPts val="600"/>
              </a:spcBef>
              <a:spcAft>
                <a:spcPts val="600"/>
              </a:spcAft>
              <a:buClrTx/>
              <a:buSzTx/>
              <a:buFont typeface="Arial" pitchFamily="34" charset="0"/>
              <a:buChar char="•"/>
              <a:tabLst/>
              <a:defRPr/>
            </a:pPr>
            <a:r>
              <a:rPr kumimoji="0" lang="en-US" altLang="en-US" sz="1600" b="0" i="0" u="none" strike="noStrike" kern="1200" cap="none" spc="0" normalizeH="0" baseline="0" noProof="0" dirty="0" smtClean="0">
                <a:ln>
                  <a:noFill/>
                </a:ln>
                <a:solidFill>
                  <a:srgbClr val="203864"/>
                </a:solidFill>
                <a:effectLst/>
                <a:uLnTx/>
                <a:uFillTx/>
                <a:latin typeface="Calibri" panose="020F0502020204030204"/>
                <a:ea typeface="+mn-ea"/>
                <a:cs typeface="+mn-cs"/>
              </a:rPr>
              <a:t>Generally happens approximately every 3 years here at NSWC Carderock.</a:t>
            </a:r>
            <a:endPar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mn-cs"/>
            </a:endParaRPr>
          </a:p>
        </p:txBody>
      </p:sp>
      <p:sp>
        <p:nvSpPr>
          <p:cNvPr id="33796" name="AutoShape 2" descr="NSWC Dahlgren Division Welcomes Capt. Weekes, Says Goodbye to Capt. Durant">
            <a:extLst>
              <a:ext uri="{FF2B5EF4-FFF2-40B4-BE49-F238E27FC236}">
                <a16:creationId xmlns:a16="http://schemas.microsoft.com/office/drawing/2014/main" id="{62E5854A-9551-9983-469B-DBE7BD4A0DBE}"/>
              </a:ext>
            </a:extLst>
          </p:cNvPr>
          <p:cNvSpPr>
            <a:spLocks noChangeAspect="1" noChangeArrowheads="1"/>
          </p:cNvSpPr>
          <p:nvPr/>
        </p:nvSpPr>
        <p:spPr bwMode="auto">
          <a:xfrm>
            <a:off x="155575" y="-13716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2" name="Picture 1"/>
          <p:cNvPicPr>
            <a:picLocks noChangeAspect="1"/>
          </p:cNvPicPr>
          <p:nvPr/>
        </p:nvPicPr>
        <p:blipFill>
          <a:blip r:embed="rId3"/>
          <a:stretch>
            <a:fillRect/>
          </a:stretch>
        </p:blipFill>
        <p:spPr>
          <a:xfrm>
            <a:off x="5833533" y="1210022"/>
            <a:ext cx="2108200" cy="2473772"/>
          </a:xfrm>
          <a:prstGeom prst="rect">
            <a:avLst/>
          </a:prstGeom>
        </p:spPr>
      </p:pic>
      <p:pic>
        <p:nvPicPr>
          <p:cNvPr id="3" name="Picture 2"/>
          <p:cNvPicPr>
            <a:picLocks noChangeAspect="1"/>
          </p:cNvPicPr>
          <p:nvPr/>
        </p:nvPicPr>
        <p:blipFill>
          <a:blip r:embed="rId4"/>
          <a:stretch>
            <a:fillRect/>
          </a:stretch>
        </p:blipFill>
        <p:spPr>
          <a:xfrm>
            <a:off x="5139653" y="4030133"/>
            <a:ext cx="3343947" cy="2635680"/>
          </a:xfrm>
          <a:prstGeom prst="rect">
            <a:avLst/>
          </a:prstGeom>
        </p:spPr>
      </p:pic>
    </p:spTree>
    <p:extLst>
      <p:ext uri="{BB962C8B-B14F-4D97-AF65-F5344CB8AC3E}">
        <p14:creationId xmlns:p14="http://schemas.microsoft.com/office/powerpoint/2010/main" val="3096944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5AB12828-1241-E5E3-64FC-D8B1EEE759F1}"/>
              </a:ext>
            </a:extLst>
          </p:cNvPr>
          <p:cNvSpPr>
            <a:spLocks noGrp="1"/>
          </p:cNvSpPr>
          <p:nvPr>
            <p:ph type="title"/>
          </p:nvPr>
        </p:nvSpPr>
        <p:spPr bwMode="auto">
          <a:xfrm>
            <a:off x="1644650" y="38100"/>
            <a:ext cx="7886700"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dirty="0"/>
              <a:t>Daily Honoring of the Colors</a:t>
            </a:r>
          </a:p>
        </p:txBody>
      </p:sp>
      <p:sp>
        <p:nvSpPr>
          <p:cNvPr id="18436" name="Rectangle 7">
            <a:extLst>
              <a:ext uri="{FF2B5EF4-FFF2-40B4-BE49-F238E27FC236}">
                <a16:creationId xmlns:a16="http://schemas.microsoft.com/office/drawing/2014/main" id="{F184CE45-B721-B871-19B2-F0720FC5FB80}"/>
              </a:ext>
            </a:extLst>
          </p:cNvPr>
          <p:cNvSpPr>
            <a:spLocks noChangeArrowheads="1"/>
          </p:cNvSpPr>
          <p:nvPr/>
        </p:nvSpPr>
        <p:spPr bwMode="auto">
          <a:xfrm>
            <a:off x="381000" y="1763713"/>
            <a:ext cx="4191000" cy="384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eaLnBrk="0" hangingPunct="0">
              <a:defRPr sz="2400">
                <a:solidFill>
                  <a:schemeClr val="tx1"/>
                </a:solidFill>
                <a:latin typeface="Times New Roman" pitchFamily="18" charset="0"/>
              </a:defRPr>
            </a:lvl1pPr>
            <a:lvl2pPr marL="692150" indent="-2349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285750" marR="0" lvl="0" indent="-285750" algn="l" defTabSz="914400" rtl="0" eaLnBrk="1" fontAlgn="auto" latinLnBrk="0" hangingPunct="1">
              <a:lnSpc>
                <a:spcPct val="100000"/>
              </a:lnSpc>
              <a:spcBef>
                <a:spcPts val="600"/>
              </a:spcBef>
              <a:spcAft>
                <a:spcPts val="600"/>
              </a:spcAft>
              <a:buClrTx/>
              <a:buSzTx/>
              <a:buFont typeface="Arial" pitchFamily="34" charset="0"/>
              <a:buChar char="•"/>
              <a:tabLst/>
              <a:defRPr/>
            </a:pP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mn-cs"/>
              </a:rPr>
              <a:t>Colors are </a:t>
            </a:r>
            <a:r>
              <a:rPr kumimoji="0" lang="en-US" altLang="en-US" sz="1600" b="0" i="0" u="none" strike="noStrike" kern="1200" cap="none" spc="0" normalizeH="0" baseline="0" noProof="0" dirty="0" smtClean="0">
                <a:ln>
                  <a:noFill/>
                </a:ln>
                <a:solidFill>
                  <a:srgbClr val="203864"/>
                </a:solidFill>
                <a:effectLst/>
                <a:uLnTx/>
                <a:uFillTx/>
                <a:latin typeface="Calibri" panose="020F0502020204030204"/>
                <a:ea typeface="+mn-ea"/>
                <a:cs typeface="+mn-cs"/>
              </a:rPr>
              <a:t>observed </a:t>
            </a: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mn-cs"/>
              </a:rPr>
              <a:t>every day at 0800 and sunset</a:t>
            </a:r>
          </a:p>
          <a:p>
            <a:pPr marL="285750" marR="0" lvl="0" indent="-285750" algn="l" defTabSz="914400" rtl="0" eaLnBrk="1" fontAlgn="auto" latinLnBrk="0" hangingPunct="1">
              <a:lnSpc>
                <a:spcPct val="100000"/>
              </a:lnSpc>
              <a:spcBef>
                <a:spcPts val="600"/>
              </a:spcBef>
              <a:spcAft>
                <a:spcPts val="600"/>
              </a:spcAft>
              <a:buClrTx/>
              <a:buSzTx/>
              <a:buFont typeface="Arial" pitchFamily="34" charset="0"/>
              <a:buChar char="•"/>
              <a:tabLst/>
              <a:defRPr/>
            </a:pP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mn-cs"/>
              </a:rPr>
              <a:t>If you observe that this ceremony is about to begin, follow these guidelines:</a:t>
            </a:r>
          </a:p>
          <a:p>
            <a:pPr marL="692150" marR="0" lvl="1" indent="-234950" algn="l" defTabSz="914400" rtl="0" eaLnBrk="1" fontAlgn="auto" latinLnBrk="0" hangingPunct="1">
              <a:lnSpc>
                <a:spcPct val="100000"/>
              </a:lnSpc>
              <a:spcBef>
                <a:spcPts val="600"/>
              </a:spcBef>
              <a:spcAft>
                <a:spcPts val="600"/>
              </a:spcAft>
              <a:buClrTx/>
              <a:buSzTx/>
              <a:buFont typeface="Arial" pitchFamily="34" charset="0"/>
              <a:buChar char="–"/>
              <a:tabLst/>
              <a:defRPr/>
            </a:pP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mn-cs"/>
              </a:rPr>
              <a:t>If driving, pull over and wait for the ceremony to conclude</a:t>
            </a:r>
          </a:p>
          <a:p>
            <a:pPr marL="692150" marR="0" lvl="1" indent="-234950" algn="l" defTabSz="914400" rtl="0" eaLnBrk="1" fontAlgn="auto" latinLnBrk="0" hangingPunct="1">
              <a:lnSpc>
                <a:spcPct val="100000"/>
              </a:lnSpc>
              <a:spcBef>
                <a:spcPts val="600"/>
              </a:spcBef>
              <a:spcAft>
                <a:spcPts val="600"/>
              </a:spcAft>
              <a:buClrTx/>
              <a:buSzTx/>
              <a:buFont typeface="Arial" pitchFamily="34" charset="0"/>
              <a:buChar char="–"/>
              <a:tabLst/>
              <a:defRPr/>
            </a:pP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mn-cs"/>
              </a:rPr>
              <a:t>If walking, stop, face the direction of the flag or music, and cover your heart with your right hand until the ceremony is concluded</a:t>
            </a:r>
          </a:p>
        </p:txBody>
      </p:sp>
      <p:pic>
        <p:nvPicPr>
          <p:cNvPr id="2" name="Picture 1">
            <a:extLst>
              <a:ext uri="{FF2B5EF4-FFF2-40B4-BE49-F238E27FC236}">
                <a16:creationId xmlns:a16="http://schemas.microsoft.com/office/drawing/2014/main" id="{7F20140F-313A-30C3-3614-F46897A97301}"/>
              </a:ext>
            </a:extLst>
          </p:cNvPr>
          <p:cNvPicPr>
            <a:picLocks noChangeAspect="1"/>
          </p:cNvPicPr>
          <p:nvPr/>
        </p:nvPicPr>
        <p:blipFill>
          <a:blip r:embed="rId3"/>
          <a:stretch>
            <a:fillRect/>
          </a:stretch>
        </p:blipFill>
        <p:spPr>
          <a:xfrm>
            <a:off x="485546" y="4809067"/>
            <a:ext cx="4086454" cy="1913466"/>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5019368" y="1828800"/>
            <a:ext cx="3740335" cy="2980267"/>
          </a:xfrm>
          <a:prstGeom prst="rect">
            <a:avLst/>
          </a:prstGeom>
        </p:spPr>
      </p:pic>
    </p:spTree>
    <p:extLst>
      <p:ext uri="{BB962C8B-B14F-4D97-AF65-F5344CB8AC3E}">
        <p14:creationId xmlns:p14="http://schemas.microsoft.com/office/powerpoint/2010/main" val="2051793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a:extLst>
              <a:ext uri="{FF2B5EF4-FFF2-40B4-BE49-F238E27FC236}">
                <a16:creationId xmlns:a16="http://schemas.microsoft.com/office/drawing/2014/main" id="{B461D57D-14AB-ED89-0573-4868A24656D2}"/>
              </a:ext>
            </a:extLst>
          </p:cNvPr>
          <p:cNvSpPr>
            <a:spLocks noGrp="1"/>
          </p:cNvSpPr>
          <p:nvPr>
            <p:ph type="title"/>
          </p:nvPr>
        </p:nvSpPr>
        <p:spPr bwMode="auto">
          <a:xfrm>
            <a:off x="1143000" y="350838"/>
            <a:ext cx="7886700" cy="1325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b="1" dirty="0"/>
              <a:t>       Ceremonial Honoring of the Colors at Events</a:t>
            </a:r>
          </a:p>
        </p:txBody>
      </p:sp>
      <p:sp>
        <p:nvSpPr>
          <p:cNvPr id="19460" name="Rectangle 7">
            <a:extLst>
              <a:ext uri="{FF2B5EF4-FFF2-40B4-BE49-F238E27FC236}">
                <a16:creationId xmlns:a16="http://schemas.microsoft.com/office/drawing/2014/main" id="{F93820E1-DAD5-B5AE-EBEB-E0BD0C480BF4}"/>
              </a:ext>
            </a:extLst>
          </p:cNvPr>
          <p:cNvSpPr>
            <a:spLocks noChangeArrowheads="1"/>
          </p:cNvSpPr>
          <p:nvPr/>
        </p:nvSpPr>
        <p:spPr bwMode="auto">
          <a:xfrm>
            <a:off x="306388" y="1801813"/>
            <a:ext cx="4191000"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285750" marR="0" lvl="0" indent="-285750" algn="l" defTabSz="914400" rtl="0" eaLnBrk="1" fontAlgn="auto" latinLnBrk="0" hangingPunct="1">
              <a:lnSpc>
                <a:spcPct val="100000"/>
              </a:lnSpc>
              <a:spcBef>
                <a:spcPts val="600"/>
              </a:spcBef>
              <a:spcAft>
                <a:spcPts val="600"/>
              </a:spcAft>
              <a:buClrTx/>
              <a:buSzTx/>
              <a:buFont typeface="Arial" pitchFamily="34" charset="0"/>
              <a:buChar char="•"/>
              <a:tabLst/>
              <a:defRPr/>
            </a:pP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mn-cs"/>
              </a:rPr>
              <a:t>A Color Guard will move forward with the Flags to present to all people present</a:t>
            </a:r>
          </a:p>
          <a:p>
            <a:pPr marL="285750" marR="0" lvl="0" indent="-285750" algn="l" defTabSz="914400" rtl="0" eaLnBrk="1" fontAlgn="auto" latinLnBrk="0" hangingPunct="1">
              <a:lnSpc>
                <a:spcPct val="100000"/>
              </a:lnSpc>
              <a:spcBef>
                <a:spcPts val="600"/>
              </a:spcBef>
              <a:spcAft>
                <a:spcPts val="600"/>
              </a:spcAft>
              <a:buClrTx/>
              <a:buSzTx/>
              <a:buFont typeface="Arial" pitchFamily="34" charset="0"/>
              <a:buChar char="•"/>
              <a:tabLst/>
              <a:defRPr/>
            </a:pP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mn-cs"/>
              </a:rPr>
              <a:t>All present rise and face the Color Guard</a:t>
            </a:r>
          </a:p>
          <a:p>
            <a:pPr marL="285750" marR="0" lvl="0" indent="-285750" algn="l" defTabSz="914400" rtl="0" eaLnBrk="1" fontAlgn="auto" latinLnBrk="0" hangingPunct="1">
              <a:lnSpc>
                <a:spcPct val="100000"/>
              </a:lnSpc>
              <a:spcBef>
                <a:spcPts val="600"/>
              </a:spcBef>
              <a:spcAft>
                <a:spcPts val="600"/>
              </a:spcAft>
              <a:buClrTx/>
              <a:buSzTx/>
              <a:buFont typeface="Arial" pitchFamily="34" charset="0"/>
              <a:buChar char="•"/>
              <a:tabLst/>
              <a:defRPr/>
            </a:pP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mn-cs"/>
              </a:rPr>
              <a:t>The National Anthem is played</a:t>
            </a:r>
          </a:p>
          <a:p>
            <a:pPr marL="285750" marR="0" lvl="0" indent="-285750" algn="l" defTabSz="914400" rtl="0" eaLnBrk="1" fontAlgn="auto" latinLnBrk="0" hangingPunct="1">
              <a:lnSpc>
                <a:spcPct val="100000"/>
              </a:lnSpc>
              <a:spcBef>
                <a:spcPts val="600"/>
              </a:spcBef>
              <a:spcAft>
                <a:spcPts val="600"/>
              </a:spcAft>
              <a:buClrTx/>
              <a:buSzTx/>
              <a:buFont typeface="Arial" pitchFamily="34" charset="0"/>
              <a:buChar char="•"/>
              <a:tabLst/>
              <a:defRPr/>
            </a:pP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mn-cs"/>
              </a:rPr>
              <a:t>At this time, all military members salute while the music plays</a:t>
            </a:r>
          </a:p>
          <a:p>
            <a:pPr marL="285750" marR="0" lvl="0" indent="-285750" algn="l" defTabSz="914400" rtl="0" eaLnBrk="1" fontAlgn="auto" latinLnBrk="0" hangingPunct="1">
              <a:lnSpc>
                <a:spcPct val="100000"/>
              </a:lnSpc>
              <a:spcBef>
                <a:spcPts val="600"/>
              </a:spcBef>
              <a:spcAft>
                <a:spcPts val="600"/>
              </a:spcAft>
              <a:buClrTx/>
              <a:buSzTx/>
              <a:buFont typeface="Arial" pitchFamily="34" charset="0"/>
              <a:buChar char="•"/>
              <a:tabLst/>
              <a:defRPr/>
            </a:pPr>
            <a:r>
              <a:rPr kumimoji="0" lang="en-US" altLang="en-US" sz="1600" b="0" i="0" u="none" strike="noStrike" kern="1200" cap="none" spc="0" normalizeH="0" baseline="0" noProof="0" dirty="0">
                <a:ln>
                  <a:noFill/>
                </a:ln>
                <a:solidFill>
                  <a:srgbClr val="203864"/>
                </a:solidFill>
                <a:effectLst/>
                <a:uLnTx/>
                <a:uFillTx/>
                <a:latin typeface="Calibri" panose="020F0502020204030204"/>
                <a:ea typeface="+mn-ea"/>
                <a:cs typeface="+mn-cs"/>
              </a:rPr>
              <a:t>All civilians remove their hats and place their right hand over their hearts</a:t>
            </a:r>
          </a:p>
        </p:txBody>
      </p:sp>
      <p:sp>
        <p:nvSpPr>
          <p:cNvPr id="9" name="Rounded Rectangular Callout 8">
            <a:extLst>
              <a:ext uri="{FF2B5EF4-FFF2-40B4-BE49-F238E27FC236}">
                <a16:creationId xmlns:a16="http://schemas.microsoft.com/office/drawing/2014/main" id="{A365D1E6-D8E1-EB70-7C26-6607E3EBE23C}"/>
              </a:ext>
            </a:extLst>
          </p:cNvPr>
          <p:cNvSpPr/>
          <p:nvPr/>
        </p:nvSpPr>
        <p:spPr>
          <a:xfrm>
            <a:off x="4822294" y="5378450"/>
            <a:ext cx="4059237" cy="1054100"/>
          </a:xfrm>
          <a:prstGeom prst="wedgeRoundRectCallout">
            <a:avLst>
              <a:gd name="adj1" fmla="val -20833"/>
              <a:gd name="adj2" fmla="val -70957"/>
              <a:gd name="adj3" fmla="val 16667"/>
            </a:avLst>
          </a:prstGeom>
          <a:solidFill>
            <a:srgbClr val="99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rial" pitchFamily="34" charset="0"/>
              </a:rPr>
              <a:t>The Flag may be referred to as: “The Flag”, “The Colors”, “The Standard”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rial" pitchFamily="34" charset="0"/>
              </a:rPr>
              <a:t>“The National Ensign”</a:t>
            </a:r>
          </a:p>
        </p:txBody>
      </p:sp>
      <p:pic>
        <p:nvPicPr>
          <p:cNvPr id="3" name="Picture 2"/>
          <p:cNvPicPr>
            <a:picLocks noChangeAspect="1"/>
          </p:cNvPicPr>
          <p:nvPr/>
        </p:nvPicPr>
        <p:blipFill>
          <a:blip r:embed="rId3"/>
          <a:stretch>
            <a:fillRect/>
          </a:stretch>
        </p:blipFill>
        <p:spPr>
          <a:xfrm>
            <a:off x="5113868" y="1470025"/>
            <a:ext cx="3437466" cy="3437466"/>
          </a:xfrm>
          <a:prstGeom prst="rect">
            <a:avLst/>
          </a:prstGeom>
        </p:spPr>
      </p:pic>
      <p:pic>
        <p:nvPicPr>
          <p:cNvPr id="5" name="Picture 4"/>
          <p:cNvPicPr>
            <a:picLocks noChangeAspect="1"/>
          </p:cNvPicPr>
          <p:nvPr/>
        </p:nvPicPr>
        <p:blipFill>
          <a:blip r:embed="rId4"/>
          <a:stretch>
            <a:fillRect/>
          </a:stretch>
        </p:blipFill>
        <p:spPr>
          <a:xfrm>
            <a:off x="694265" y="4525507"/>
            <a:ext cx="3013605" cy="2152575"/>
          </a:xfrm>
          <a:prstGeom prst="rect">
            <a:avLst/>
          </a:prstGeom>
        </p:spPr>
      </p:pic>
    </p:spTree>
    <p:extLst>
      <p:ext uri="{BB962C8B-B14F-4D97-AF65-F5344CB8AC3E}">
        <p14:creationId xmlns:p14="http://schemas.microsoft.com/office/powerpoint/2010/main" val="3413960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5C39BBF9-BA80-91BF-DF97-6298900FF687}"/>
              </a:ext>
            </a:extLst>
          </p:cNvPr>
          <p:cNvSpPr>
            <a:spLocks noGrp="1"/>
          </p:cNvSpPr>
          <p:nvPr>
            <p:ph type="title"/>
          </p:nvPr>
        </p:nvSpPr>
        <p:spPr bwMode="auto">
          <a:xfrm>
            <a:off x="628650" y="152400"/>
            <a:ext cx="7886700" cy="13255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altLang="en-US" sz="3200" dirty="0">
                <a:latin typeface="+mn-lt"/>
              </a:rPr>
              <a:t> Recognition by the CO or Executive</a:t>
            </a:r>
          </a:p>
        </p:txBody>
      </p:sp>
      <p:sp>
        <p:nvSpPr>
          <p:cNvPr id="39939" name="Content Placeholder 2">
            <a:extLst>
              <a:ext uri="{FF2B5EF4-FFF2-40B4-BE49-F238E27FC236}">
                <a16:creationId xmlns:a16="http://schemas.microsoft.com/office/drawing/2014/main" id="{BC0143B2-9439-4398-184C-1D8888509D17}"/>
              </a:ext>
            </a:extLst>
          </p:cNvPr>
          <p:cNvSpPr>
            <a:spLocks noGrp="1"/>
          </p:cNvSpPr>
          <p:nvPr>
            <p:ph idx="1"/>
          </p:nvPr>
        </p:nvSpPr>
        <p:spPr bwMode="auto">
          <a:xfrm>
            <a:off x="339725" y="1295400"/>
            <a:ext cx="8548688"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spcBef>
                <a:spcPct val="0"/>
              </a:spcBef>
              <a:buFontTx/>
              <a:buNone/>
            </a:pPr>
            <a:r>
              <a:rPr lang="en-US" altLang="en-US" sz="1600" dirty="0"/>
              <a:t>Navy employees can receive recognition from the CO or an Executive from NSWCCD or another military activity for a job well-done</a:t>
            </a:r>
          </a:p>
        </p:txBody>
      </p:sp>
      <p:sp>
        <p:nvSpPr>
          <p:cNvPr id="20484" name="Content Placeholder 6">
            <a:extLst>
              <a:ext uri="{FF2B5EF4-FFF2-40B4-BE49-F238E27FC236}">
                <a16:creationId xmlns:a16="http://schemas.microsoft.com/office/drawing/2014/main" id="{26945CA1-F772-FDCC-45D7-716BF955CE4F}"/>
              </a:ext>
            </a:extLst>
          </p:cNvPr>
          <p:cNvSpPr txBox="1">
            <a:spLocks/>
          </p:cNvSpPr>
          <p:nvPr/>
        </p:nvSpPr>
        <p:spPr bwMode="auto">
          <a:xfrm>
            <a:off x="4191000" y="2228850"/>
            <a:ext cx="4538663"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Times New Roman" pitchFamily="18" charset="0"/>
              </a:defRPr>
            </a:lvl1pPr>
            <a:lvl2pPr marL="685800" indent="-22860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228600" marR="0" lvl="0" indent="-228600" algn="l" defTabSz="914400" rtl="0" eaLnBrk="1" fontAlgn="auto" latinLnBrk="0" hangingPunct="1">
              <a:lnSpc>
                <a:spcPct val="90000"/>
              </a:lnSpc>
              <a:spcBef>
                <a:spcPts val="600"/>
              </a:spcBef>
              <a:spcAft>
                <a:spcPts val="600"/>
              </a:spcAft>
              <a:buClrTx/>
              <a:buSzTx/>
              <a:buFont typeface="Arial" pitchFamily="34" charset="0"/>
              <a:buChar char="•"/>
              <a:tabLst/>
              <a:defRPr/>
            </a:pPr>
            <a:r>
              <a:rPr kumimoji="0" lang="en-US" altLang="en-US" sz="1600" b="0" i="0" u="none" strike="noStrike" kern="1200" cap="none" spc="0" normalizeH="0" baseline="0" noProof="0" dirty="0">
                <a:ln>
                  <a:noFill/>
                </a:ln>
                <a:solidFill>
                  <a:srgbClr val="2D3758"/>
                </a:solidFill>
                <a:effectLst/>
                <a:uLnTx/>
                <a:uFillTx/>
                <a:latin typeface="Calibri" panose="020F0502020204030204"/>
                <a:ea typeface="+mn-ea"/>
                <a:cs typeface="+mn-cs"/>
              </a:rPr>
              <a:t>A formal letter of recognition may be sent</a:t>
            </a:r>
          </a:p>
          <a:p>
            <a:pPr marL="228600" marR="0" lvl="0" indent="-228600" algn="l" defTabSz="914400" rtl="0" eaLnBrk="1" fontAlgn="auto" latinLnBrk="0" hangingPunct="1">
              <a:lnSpc>
                <a:spcPct val="90000"/>
              </a:lnSpc>
              <a:spcBef>
                <a:spcPts val="600"/>
              </a:spcBef>
              <a:spcAft>
                <a:spcPts val="600"/>
              </a:spcAft>
              <a:buClrTx/>
              <a:buSzTx/>
              <a:buFont typeface="Arial" pitchFamily="34" charset="0"/>
              <a:buChar char="•"/>
              <a:tabLst/>
              <a:defRPr/>
            </a:pPr>
            <a:r>
              <a:rPr kumimoji="0" lang="en-US" altLang="en-US" sz="1600" b="0" i="0" u="none" strike="noStrike" kern="1200" cap="none" spc="0" normalizeH="0" baseline="0" noProof="0" dirty="0">
                <a:ln>
                  <a:noFill/>
                </a:ln>
                <a:solidFill>
                  <a:srgbClr val="2D3758"/>
                </a:solidFill>
                <a:effectLst/>
                <a:uLnTx/>
                <a:uFillTx/>
                <a:latin typeface="Calibri" panose="020F0502020204030204"/>
                <a:ea typeface="+mn-ea"/>
                <a:cs typeface="+mn-cs"/>
              </a:rPr>
              <a:t>A formal awarding of honor or recognition in the correct venue may take place, e.g.:</a:t>
            </a:r>
          </a:p>
          <a:p>
            <a:pPr marL="685800" marR="0" lvl="1" indent="-228600" algn="l" defTabSz="914400" rtl="0" eaLnBrk="1" fontAlgn="auto" latinLnBrk="0" hangingPunct="1">
              <a:lnSpc>
                <a:spcPct val="90000"/>
              </a:lnSpc>
              <a:spcBef>
                <a:spcPts val="600"/>
              </a:spcBef>
              <a:spcAft>
                <a:spcPts val="600"/>
              </a:spcAft>
              <a:buClrTx/>
              <a:buSzTx/>
              <a:buFont typeface="Arial" pitchFamily="34" charset="0"/>
              <a:buChar char="•"/>
              <a:tabLst/>
              <a:defRPr/>
            </a:pPr>
            <a:r>
              <a:rPr kumimoji="0" lang="en-US" altLang="en-US" sz="1600" b="0" i="0" u="none" strike="noStrike" kern="1200" cap="none" spc="0" normalizeH="0" baseline="0" noProof="0" dirty="0">
                <a:ln>
                  <a:noFill/>
                </a:ln>
                <a:solidFill>
                  <a:srgbClr val="2D3758"/>
                </a:solidFill>
                <a:effectLst/>
                <a:uLnTx/>
                <a:uFillTx/>
                <a:latin typeface="Calibri" panose="020F0502020204030204"/>
                <a:ea typeface="+mn-ea"/>
                <a:cs typeface="+mn-cs"/>
              </a:rPr>
              <a:t>A department technical award</a:t>
            </a:r>
          </a:p>
          <a:p>
            <a:pPr marL="685800" marR="0" lvl="1" indent="-228600" algn="l" defTabSz="914400" rtl="0" eaLnBrk="1" fontAlgn="auto" latinLnBrk="0" hangingPunct="1">
              <a:lnSpc>
                <a:spcPct val="90000"/>
              </a:lnSpc>
              <a:spcBef>
                <a:spcPts val="600"/>
              </a:spcBef>
              <a:spcAft>
                <a:spcPts val="600"/>
              </a:spcAft>
              <a:buClrTx/>
              <a:buSzTx/>
              <a:buFont typeface="Arial" pitchFamily="34" charset="0"/>
              <a:buChar char="•"/>
              <a:tabLst/>
              <a:defRPr/>
            </a:pPr>
            <a:r>
              <a:rPr kumimoji="0" lang="en-US" altLang="en-US" sz="1600" b="0" i="0" u="none" strike="noStrike" kern="1200" cap="none" spc="0" normalizeH="0" baseline="0" noProof="0" dirty="0">
                <a:ln>
                  <a:noFill/>
                </a:ln>
                <a:solidFill>
                  <a:srgbClr val="2D3758"/>
                </a:solidFill>
                <a:effectLst/>
                <a:uLnTx/>
                <a:uFillTx/>
                <a:latin typeface="Calibri" panose="020F0502020204030204"/>
                <a:ea typeface="+mn-ea"/>
                <a:cs typeface="+mn-cs"/>
              </a:rPr>
              <a:t>A NSWCCD award at the annual awards ceremony</a:t>
            </a:r>
          </a:p>
        </p:txBody>
      </p:sp>
      <p:pic>
        <p:nvPicPr>
          <p:cNvPr id="2" name="Picture 1"/>
          <p:cNvPicPr>
            <a:picLocks noChangeAspect="1"/>
          </p:cNvPicPr>
          <p:nvPr/>
        </p:nvPicPr>
        <p:blipFill>
          <a:blip r:embed="rId3"/>
          <a:stretch>
            <a:fillRect/>
          </a:stretch>
        </p:blipFill>
        <p:spPr>
          <a:xfrm>
            <a:off x="131135" y="2293424"/>
            <a:ext cx="4059865" cy="3353314"/>
          </a:xfrm>
          <a:prstGeom prst="rect">
            <a:avLst/>
          </a:prstGeom>
        </p:spPr>
      </p:pic>
    </p:spTree>
    <p:extLst>
      <p:ext uri="{BB962C8B-B14F-4D97-AF65-F5344CB8AC3E}">
        <p14:creationId xmlns:p14="http://schemas.microsoft.com/office/powerpoint/2010/main" val="1223739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8D621C91-0919-66AC-D8C3-C35FBD81C2F0}"/>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VERG</a:t>
            </a:r>
          </a:p>
        </p:txBody>
      </p:sp>
      <p:sp>
        <p:nvSpPr>
          <p:cNvPr id="3" name="Content Placeholder 2">
            <a:extLst>
              <a:ext uri="{FF2B5EF4-FFF2-40B4-BE49-F238E27FC236}">
                <a16:creationId xmlns:a16="http://schemas.microsoft.com/office/drawing/2014/main" id="{6C452CE3-3994-2119-67AB-EF24920BD115}"/>
              </a:ext>
            </a:extLst>
          </p:cNvPr>
          <p:cNvSpPr>
            <a:spLocks noGrp="1"/>
          </p:cNvSpPr>
          <p:nvPr>
            <p:ph idx="1"/>
          </p:nvPr>
        </p:nvSpPr>
        <p:spPr/>
        <p:txBody>
          <a:bodyPr/>
          <a:lstStyle/>
          <a:p>
            <a:pPr marL="338138" indent="-338138" fontAlgn="auto">
              <a:spcBef>
                <a:spcPts val="600"/>
              </a:spcBef>
              <a:spcAft>
                <a:spcPts val="600"/>
              </a:spcAft>
              <a:buFont typeface="Arial" pitchFamily="34" charset="0"/>
              <a:buNone/>
              <a:defRPr/>
            </a:pPr>
            <a:r>
              <a:rPr lang="en-US" b="1" dirty="0"/>
              <a:t>If you are interested in learning more about the Carderock Veterans Employee Resource Group (VERG) please reach out to the following personnel:</a:t>
            </a:r>
          </a:p>
          <a:p>
            <a:pPr marL="338138" indent="-338138" fontAlgn="auto">
              <a:spcBef>
                <a:spcPts val="600"/>
              </a:spcBef>
              <a:spcAft>
                <a:spcPts val="600"/>
              </a:spcAft>
              <a:buFont typeface="Arial" pitchFamily="34" charset="0"/>
              <a:buNone/>
              <a:defRPr/>
            </a:pPr>
            <a:r>
              <a:rPr lang="en-US" b="1" dirty="0">
                <a:hlinkClick r:id="rId2"/>
              </a:rPr>
              <a:t>lawrence.j.pugliese.civ@us.navy.mil</a:t>
            </a:r>
            <a:r>
              <a:rPr lang="en-US" b="1" dirty="0"/>
              <a:t>,  </a:t>
            </a:r>
            <a:r>
              <a:rPr lang="en-US" b="1" dirty="0">
                <a:hlinkClick r:id="rId3"/>
              </a:rPr>
              <a:t>laurel.l.martin2.civ@us.navy.mil</a:t>
            </a:r>
            <a:r>
              <a:rPr lang="en-US" b="1" dirty="0"/>
              <a:t> or </a:t>
            </a:r>
            <a:r>
              <a:rPr lang="en-US" b="1" dirty="0">
                <a:hlinkClick r:id="rId4"/>
              </a:rPr>
              <a:t>bethann.flannery.civ@us.navy.mil</a:t>
            </a:r>
            <a:r>
              <a:rPr lang="en-US" b="1" dirty="0"/>
              <a:t> </a:t>
            </a:r>
          </a:p>
          <a:p>
            <a:pPr>
              <a:defRPr/>
            </a:pPr>
            <a:endParaRPr lang="en-US" dirty="0"/>
          </a:p>
        </p:txBody>
      </p:sp>
    </p:spTree>
    <p:extLst>
      <p:ext uri="{BB962C8B-B14F-4D97-AF65-F5344CB8AC3E}">
        <p14:creationId xmlns:p14="http://schemas.microsoft.com/office/powerpoint/2010/main" val="1482700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B06C0BE1-A167-01CC-BDED-802B76707F24}"/>
              </a:ext>
            </a:extLst>
          </p:cNvPr>
          <p:cNvSpPr>
            <a:spLocks noGrp="1"/>
          </p:cNvSpPr>
          <p:nvPr>
            <p:ph type="title"/>
          </p:nvPr>
        </p:nvSpPr>
        <p:spPr bwMode="auto">
          <a:xfrm>
            <a:off x="1552575" y="215900"/>
            <a:ext cx="6591300" cy="793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dirty="0"/>
              <a:t>In Closing…</a:t>
            </a:r>
          </a:p>
        </p:txBody>
      </p:sp>
      <p:sp>
        <p:nvSpPr>
          <p:cNvPr id="3" name="Content Placeholder 2">
            <a:extLst>
              <a:ext uri="{FF2B5EF4-FFF2-40B4-BE49-F238E27FC236}">
                <a16:creationId xmlns:a16="http://schemas.microsoft.com/office/drawing/2014/main" id="{39B6A8E7-E9B8-BC4E-E636-66344B27870C}"/>
              </a:ext>
            </a:extLst>
          </p:cNvPr>
          <p:cNvSpPr>
            <a:spLocks noGrp="1"/>
          </p:cNvSpPr>
          <p:nvPr>
            <p:ph idx="1"/>
          </p:nvPr>
        </p:nvSpPr>
        <p:spPr>
          <a:xfrm>
            <a:off x="382588" y="1447800"/>
            <a:ext cx="8283575" cy="4351338"/>
          </a:xfrm>
          <a:solidFill>
            <a:schemeClr val="bg1"/>
          </a:solidFill>
          <a:ln>
            <a:solidFill>
              <a:schemeClr val="bg1"/>
            </a:solidFill>
          </a:ln>
        </p:spPr>
        <p:txBody>
          <a:bodyPr rtlCol="0">
            <a:noAutofit/>
          </a:bodyPr>
          <a:lstStyle/>
          <a:p>
            <a:pPr marL="338138" indent="-338138" algn="ctr" fontAlgn="auto">
              <a:spcBef>
                <a:spcPts val="600"/>
              </a:spcBef>
              <a:spcAft>
                <a:spcPts val="0"/>
              </a:spcAft>
              <a:buFont typeface="Arial" pitchFamily="34" charset="0"/>
              <a:buNone/>
              <a:defRPr/>
            </a:pPr>
            <a:r>
              <a:rPr lang="en-US" sz="1600" b="1" dirty="0"/>
              <a:t>These are just some of the interesting facets of Navy and Military protocol. </a:t>
            </a:r>
          </a:p>
          <a:p>
            <a:pPr marL="338138" indent="-338138" algn="ctr" fontAlgn="auto">
              <a:spcBef>
                <a:spcPts val="600"/>
              </a:spcBef>
              <a:spcAft>
                <a:spcPts val="0"/>
              </a:spcAft>
              <a:buFont typeface="Arial" pitchFamily="34" charset="0"/>
              <a:buNone/>
              <a:defRPr/>
            </a:pPr>
            <a:endParaRPr lang="en-US" sz="1600" b="1" dirty="0"/>
          </a:p>
          <a:p>
            <a:pPr marL="338138" indent="-338138" algn="ctr" fontAlgn="auto">
              <a:spcBef>
                <a:spcPts val="600"/>
              </a:spcBef>
              <a:spcAft>
                <a:spcPts val="0"/>
              </a:spcAft>
              <a:buFont typeface="Arial" pitchFamily="34" charset="0"/>
              <a:buNone/>
              <a:defRPr/>
            </a:pPr>
            <a:r>
              <a:rPr lang="en-US" sz="1600" b="1" dirty="0"/>
              <a:t>For more information on Navy Protocol, you can research several Navy and commercial websites.</a:t>
            </a:r>
          </a:p>
          <a:p>
            <a:pPr marL="338138" indent="-338138" algn="ctr" fontAlgn="auto">
              <a:spcBef>
                <a:spcPts val="600"/>
              </a:spcBef>
              <a:spcAft>
                <a:spcPts val="0"/>
              </a:spcAft>
              <a:buFont typeface="Arial" pitchFamily="34" charset="0"/>
              <a:buNone/>
              <a:defRPr/>
            </a:pPr>
            <a:endParaRPr lang="en-US" sz="1600" b="1" dirty="0"/>
          </a:p>
          <a:p>
            <a:pPr marL="338138" indent="-338138" fontAlgn="auto">
              <a:spcBef>
                <a:spcPts val="600"/>
              </a:spcBef>
              <a:spcAft>
                <a:spcPts val="600"/>
              </a:spcAft>
              <a:buFont typeface="Arial" pitchFamily="34" charset="0"/>
              <a:buNone/>
              <a:defRPr/>
            </a:pPr>
            <a:r>
              <a:rPr lang="en-US" sz="1600" b="1" dirty="0"/>
              <a:t>Here are a few suggestions:</a:t>
            </a:r>
          </a:p>
          <a:p>
            <a:pPr marL="338138" indent="-338138" fontAlgn="auto">
              <a:spcBef>
                <a:spcPts val="600"/>
              </a:spcBef>
              <a:spcAft>
                <a:spcPts val="600"/>
              </a:spcAft>
              <a:buFont typeface="Arial" pitchFamily="34" charset="0"/>
              <a:buNone/>
              <a:defRPr/>
            </a:pPr>
            <a:r>
              <a:rPr lang="en-US" sz="1600" b="1" i="1" dirty="0"/>
              <a:t>Official Site of the United States Navy</a:t>
            </a:r>
            <a:r>
              <a:rPr lang="en-US" sz="1600" b="1" dirty="0"/>
              <a:t> –</a:t>
            </a:r>
            <a:r>
              <a:rPr lang="en-US" sz="1600" b="1" dirty="0">
                <a:hlinkClick r:id="rId2"/>
              </a:rPr>
              <a:t>www.navy.mil</a:t>
            </a:r>
            <a:endParaRPr lang="en-US" sz="1600" b="1" dirty="0"/>
          </a:p>
          <a:p>
            <a:pPr marL="338138" indent="-338138" fontAlgn="auto">
              <a:spcBef>
                <a:spcPts val="600"/>
              </a:spcBef>
              <a:spcAft>
                <a:spcPts val="600"/>
              </a:spcAft>
              <a:buFont typeface="Arial" pitchFamily="34" charset="0"/>
              <a:buNone/>
              <a:defRPr/>
            </a:pPr>
            <a:r>
              <a:rPr lang="en-US" sz="1600" b="1" i="1" dirty="0"/>
              <a:t>Official website of the Department of Defense</a:t>
            </a:r>
            <a:r>
              <a:rPr lang="en-US" sz="1600" b="1" dirty="0"/>
              <a:t> – </a:t>
            </a:r>
            <a:r>
              <a:rPr lang="en-US" sz="1600" b="1" dirty="0">
                <a:hlinkClick r:id="rId3"/>
              </a:rPr>
              <a:t>www.defense.gov</a:t>
            </a:r>
            <a:endParaRPr lang="en-US" sz="1600" b="1" dirty="0"/>
          </a:p>
          <a:p>
            <a:pPr marL="338138" indent="-338138" fontAlgn="auto">
              <a:spcBef>
                <a:spcPts val="600"/>
              </a:spcBef>
              <a:spcAft>
                <a:spcPts val="600"/>
              </a:spcAft>
              <a:buFont typeface="Arial" pitchFamily="34" charset="0"/>
              <a:buNone/>
              <a:defRPr/>
            </a:pPr>
            <a:r>
              <a:rPr lang="en-US" sz="1600" b="1" i="1" dirty="0"/>
              <a:t>Naval History and Heritage Command</a:t>
            </a:r>
            <a:r>
              <a:rPr lang="en-US" sz="1600" b="1" dirty="0"/>
              <a:t> – </a:t>
            </a:r>
            <a:r>
              <a:rPr lang="en-US" sz="1600" b="1" dirty="0">
                <a:hlinkClick r:id="rId4"/>
              </a:rPr>
              <a:t>www.history.navy.mil</a:t>
            </a:r>
            <a:endParaRPr lang="en-US" sz="1600" b="1" dirty="0"/>
          </a:p>
          <a:p>
            <a:pPr marL="0" indent="0" fontAlgn="auto">
              <a:spcBef>
                <a:spcPts val="600"/>
              </a:spcBef>
              <a:spcAft>
                <a:spcPts val="0"/>
              </a:spcAft>
              <a:buFont typeface="Arial" pitchFamily="34" charset="0"/>
              <a:buNone/>
              <a:defRPr/>
            </a:pPr>
            <a:endParaRPr lang="en-US" sz="1600" dirty="0"/>
          </a:p>
        </p:txBody>
      </p:sp>
    </p:spTree>
    <p:extLst>
      <p:ext uri="{BB962C8B-B14F-4D97-AF65-F5344CB8AC3E}">
        <p14:creationId xmlns:p14="http://schemas.microsoft.com/office/powerpoint/2010/main" val="2736765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86100" y="4286250"/>
            <a:ext cx="3714750" cy="300082"/>
          </a:xfrm>
          <a:prstGeom prst="rect">
            <a:avLst/>
          </a:prstGeom>
          <a:noFill/>
        </p:spPr>
        <p:txBody>
          <a:bodyPr wrap="square" rtlCol="0">
            <a:spAutoFit/>
          </a:bodyPr>
          <a:lstStyle/>
          <a:p>
            <a:pPr defTabSz="685800" eaLnBrk="1" fontAlgn="auto" hangingPunct="1">
              <a:spcBef>
                <a:spcPts val="0"/>
              </a:spcBef>
              <a:spcAft>
                <a:spcPts val="0"/>
              </a:spcAft>
            </a:pPr>
            <a:endParaRPr lang="en-US" sz="1350">
              <a:solidFill>
                <a:srgbClr val="FFC000"/>
              </a:solidFill>
              <a:latin typeface="Arial Narrow" panose="020B0606020202030204" pitchFamily="34" charset="0"/>
              <a:cs typeface="+mn-cs"/>
            </a:endParaRPr>
          </a:p>
        </p:txBody>
      </p:sp>
      <p:sp>
        <p:nvSpPr>
          <p:cNvPr id="8" name="Text Placeholder 4"/>
          <p:cNvSpPr txBox="1">
            <a:spLocks/>
          </p:cNvSpPr>
          <p:nvPr/>
        </p:nvSpPr>
        <p:spPr>
          <a:xfrm>
            <a:off x="1143000" y="5429250"/>
            <a:ext cx="6858000" cy="22860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defTabSz="685800" fontAlgn="auto">
              <a:spcAft>
                <a:spcPts val="0"/>
              </a:spcAft>
            </a:pPr>
            <a:r>
              <a:rPr lang="en-US" sz="1200" dirty="0">
                <a:solidFill>
                  <a:prstClr val="white"/>
                </a:solidFill>
              </a:rPr>
              <a:t>24 AUG 2023</a:t>
            </a:r>
          </a:p>
        </p:txBody>
      </p:sp>
      <p:sp>
        <p:nvSpPr>
          <p:cNvPr id="7" name="Text Placeholder 4"/>
          <p:cNvSpPr txBox="1">
            <a:spLocks/>
          </p:cNvSpPr>
          <p:nvPr/>
        </p:nvSpPr>
        <p:spPr>
          <a:xfrm>
            <a:off x="0" y="4514850"/>
            <a:ext cx="9144000" cy="638519"/>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defTabSz="685800" fontAlgn="auto">
              <a:spcAft>
                <a:spcPts val="0"/>
              </a:spcAft>
            </a:pPr>
            <a:r>
              <a:rPr lang="en-US" sz="3000" b="1" i="0" dirty="0">
                <a:solidFill>
                  <a:prstClr val="white"/>
                </a:solidFill>
              </a:rPr>
              <a:t>Personnel Security Briefing</a:t>
            </a:r>
          </a:p>
          <a:p>
            <a:pPr defTabSz="685800" fontAlgn="auto">
              <a:spcAft>
                <a:spcPts val="0"/>
              </a:spcAft>
            </a:pPr>
            <a:r>
              <a:rPr lang="en-US" sz="1500" dirty="0">
                <a:solidFill>
                  <a:srgbClr val="EDB405"/>
                </a:solidFill>
              </a:rPr>
              <a:t>NSWCCD PERSEC, 301-227-1408</a:t>
            </a:r>
          </a:p>
        </p:txBody>
      </p:sp>
      <p:sp>
        <p:nvSpPr>
          <p:cNvPr id="10" name="Rectangle 9"/>
          <p:cNvSpPr/>
          <p:nvPr/>
        </p:nvSpPr>
        <p:spPr>
          <a:xfrm>
            <a:off x="-57150" y="5827626"/>
            <a:ext cx="9201150" cy="196208"/>
          </a:xfrm>
          <a:prstGeom prst="rect">
            <a:avLst/>
          </a:prstGeom>
        </p:spPr>
        <p:txBody>
          <a:bodyPr wrap="square">
            <a:spAutoFit/>
          </a:bodyPr>
          <a:lstStyle/>
          <a:p>
            <a:pPr algn="ctr" defTabSz="685800" eaLnBrk="1" hangingPunct="1">
              <a:defRPr/>
            </a:pPr>
            <a:r>
              <a:rPr lang="en-US" altLang="en-US" sz="675" b="1" dirty="0">
                <a:solidFill>
                  <a:srgbClr val="FFC000"/>
                </a:solidFill>
                <a:latin typeface="Arial Narrow" panose="020B0606020202030204" pitchFamily="34" charset="0"/>
                <a:cs typeface="+mn-cs"/>
              </a:rPr>
              <a:t>Insert appropriate Distribution or CUI statement here</a:t>
            </a:r>
          </a:p>
        </p:txBody>
      </p:sp>
    </p:spTree>
    <p:extLst>
      <p:ext uri="{BB962C8B-B14F-4D97-AF65-F5344CB8AC3E}">
        <p14:creationId xmlns:p14="http://schemas.microsoft.com/office/powerpoint/2010/main" val="8728845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a:xfrm>
            <a:off x="3600450" y="5774267"/>
            <a:ext cx="4400550" cy="22860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r" defTabSz="685800" fontAlgn="auto">
              <a:spcAft>
                <a:spcPts val="0"/>
              </a:spcAft>
            </a:pPr>
            <a:r>
              <a:rPr lang="en-US" sz="750" i="0" dirty="0">
                <a:solidFill>
                  <a:srgbClr val="FFC000"/>
                </a:solidFill>
              </a:rPr>
              <a:t>                                                                              </a:t>
            </a:r>
            <a:fld id="{32718B27-34D4-4A4E-AB52-A27FB0895044}" type="slidenum">
              <a:rPr lang="en-US" sz="750" i="0">
                <a:solidFill>
                  <a:srgbClr val="FFC000"/>
                </a:solidFill>
              </a:rPr>
              <a:pPr algn="r" defTabSz="685800" fontAlgn="auto">
                <a:spcAft>
                  <a:spcPts val="0"/>
                </a:spcAft>
              </a:pPr>
              <a:t>39</a:t>
            </a:fld>
            <a:endParaRPr lang="en-US" sz="750" i="0" dirty="0">
              <a:solidFill>
                <a:srgbClr val="FFC000"/>
              </a:solidFill>
            </a:endParaRPr>
          </a:p>
        </p:txBody>
      </p:sp>
      <p:sp>
        <p:nvSpPr>
          <p:cNvPr id="3" name="Content Placeholder 1"/>
          <p:cNvSpPr txBox="1">
            <a:spLocks/>
          </p:cNvSpPr>
          <p:nvPr/>
        </p:nvSpPr>
        <p:spPr>
          <a:xfrm>
            <a:off x="1489208" y="1744266"/>
            <a:ext cx="6172200" cy="3570684"/>
          </a:xfrm>
          <a:prstGeom prst="rect">
            <a:avLst/>
          </a:prstGeom>
        </p:spPr>
        <p:txBody>
          <a:bodyPr/>
          <a:lstStyle>
            <a:lvl1pPr marL="342900" indent="-342900" algn="l" rtl="0" eaLnBrk="0" fontAlgn="base" hangingPunct="0">
              <a:spcBef>
                <a:spcPct val="20000"/>
              </a:spcBef>
              <a:spcAft>
                <a:spcPct val="0"/>
              </a:spcAft>
              <a:buFont typeface="Arial" charset="0"/>
              <a:buChar char="•"/>
              <a:defRPr sz="2400" kern="1200">
                <a:solidFill>
                  <a:srgbClr val="00183A"/>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kern="1200">
                <a:solidFill>
                  <a:srgbClr val="00183A"/>
                </a:solidFill>
                <a:latin typeface="+mn-lt"/>
                <a:ea typeface="+mn-ea"/>
                <a:cs typeface="+mn-cs"/>
              </a:defRPr>
            </a:lvl2pPr>
            <a:lvl3pPr marL="1143000" indent="-228600" algn="l" rtl="0" eaLnBrk="0" fontAlgn="base" hangingPunct="0">
              <a:spcBef>
                <a:spcPct val="20000"/>
              </a:spcBef>
              <a:spcAft>
                <a:spcPct val="0"/>
              </a:spcAft>
              <a:buFont typeface="Arial" charset="0"/>
              <a:buChar char="•"/>
              <a:defRPr kern="1200">
                <a:solidFill>
                  <a:srgbClr val="00183A"/>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600" kern="1200">
                <a:solidFill>
                  <a:srgbClr val="00183A"/>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400" kern="1200">
                <a:solidFill>
                  <a:srgbClr val="00183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800" eaLnBrk="1" hangingPunct="1">
              <a:lnSpc>
                <a:spcPct val="120000"/>
              </a:lnSpc>
              <a:buNone/>
            </a:pPr>
            <a:r>
              <a:rPr lang="en-US" sz="1500" b="1" dirty="0">
                <a:latin typeface="Calibri"/>
              </a:rPr>
              <a:t>The protection of U.S. Government assets including people, property, and both classified and controlled unclassified information is the responsibility of each and every member of the Department of Navy (DON), regardless of how it was obtained or what form it takes.  Our vigilance is imperative.  Anyone with access to these resources has an obligation to protect it.  </a:t>
            </a:r>
            <a:br>
              <a:rPr lang="en-US" sz="1500" b="1" dirty="0">
                <a:latin typeface="Calibri"/>
              </a:rPr>
            </a:br>
            <a:endParaRPr lang="en-US" sz="1500" b="1" dirty="0">
              <a:latin typeface="Calibri"/>
            </a:endParaRPr>
          </a:p>
          <a:p>
            <a:pPr marL="0" indent="0" defTabSz="685800" eaLnBrk="1" hangingPunct="1">
              <a:lnSpc>
                <a:spcPct val="120000"/>
              </a:lnSpc>
              <a:buNone/>
            </a:pPr>
            <a:r>
              <a:rPr lang="en-US" sz="1500" b="1" dirty="0">
                <a:latin typeface="Calibri"/>
              </a:rPr>
              <a:t>The very nature of our jobs dictates we must lead the way in sound security practices.  Anything less is simply not acceptable. </a:t>
            </a:r>
          </a:p>
          <a:p>
            <a:pPr marL="0" indent="0" defTabSz="685800" eaLnBrk="1" hangingPunct="1">
              <a:lnSpc>
                <a:spcPct val="120000"/>
              </a:lnSpc>
              <a:buNone/>
            </a:pPr>
            <a:endParaRPr lang="en-US" sz="1800" dirty="0">
              <a:latin typeface="Calibri"/>
            </a:endParaRPr>
          </a:p>
          <a:p>
            <a:pPr marL="0" indent="0" defTabSz="685800" eaLnBrk="1" hangingPunct="1">
              <a:lnSpc>
                <a:spcPct val="120000"/>
              </a:lnSpc>
              <a:buNone/>
            </a:pPr>
            <a:r>
              <a:rPr lang="en-US" sz="1500" b="1" dirty="0">
                <a:latin typeface="Calibri"/>
              </a:rPr>
              <a:t>You may face legal and/or administrative sanctions if you knowingly, willfully or negligently commit security violation.</a:t>
            </a:r>
          </a:p>
          <a:p>
            <a:pPr marL="0" indent="0" defTabSz="685800" eaLnBrk="1" hangingPunct="1">
              <a:lnSpc>
                <a:spcPct val="120000"/>
              </a:lnSpc>
              <a:buNone/>
            </a:pPr>
            <a:endParaRPr lang="en-US" sz="1500" b="1" dirty="0">
              <a:latin typeface="Calibri"/>
            </a:endParaRPr>
          </a:p>
        </p:txBody>
      </p:sp>
      <p:sp>
        <p:nvSpPr>
          <p:cNvPr id="5" name="Title 3"/>
          <p:cNvSpPr>
            <a:spLocks noGrp="1"/>
          </p:cNvSpPr>
          <p:nvPr>
            <p:ph type="title"/>
          </p:nvPr>
        </p:nvSpPr>
        <p:spPr>
          <a:xfrm>
            <a:off x="1892545" y="885106"/>
            <a:ext cx="5223272" cy="595313"/>
          </a:xfrm>
        </p:spPr>
        <p:txBody>
          <a:bodyPr/>
          <a:lstStyle/>
          <a:p>
            <a:pPr algn="ctr"/>
            <a:r>
              <a:rPr lang="en-US" dirty="0">
                <a:latin typeface="+mn-lt"/>
              </a:rPr>
              <a:t>Security Message</a:t>
            </a:r>
          </a:p>
        </p:txBody>
      </p:sp>
    </p:spTree>
    <p:extLst>
      <p:ext uri="{BB962C8B-B14F-4D97-AF65-F5344CB8AC3E}">
        <p14:creationId xmlns:p14="http://schemas.microsoft.com/office/powerpoint/2010/main" val="21512347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0" y="0"/>
            <a:ext cx="9144000" cy="685800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90309" y="3749040"/>
            <a:ext cx="8853805" cy="1092835"/>
          </a:xfrm>
          <a:custGeom>
            <a:avLst/>
            <a:gdLst/>
            <a:ahLst/>
            <a:cxnLst/>
            <a:rect l="l" t="t" r="r" b="b"/>
            <a:pathLst>
              <a:path w="8853805" h="1092835">
                <a:moveTo>
                  <a:pt x="0" y="1092708"/>
                </a:moveTo>
                <a:lnTo>
                  <a:pt x="8853690" y="1092708"/>
                </a:lnTo>
                <a:lnTo>
                  <a:pt x="8853690" y="0"/>
                </a:lnTo>
                <a:lnTo>
                  <a:pt x="0" y="0"/>
                </a:lnTo>
                <a:lnTo>
                  <a:pt x="0" y="1092708"/>
                </a:lnTo>
                <a:close/>
              </a:path>
            </a:pathLst>
          </a:custGeom>
          <a:solidFill>
            <a:srgbClr val="00173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0" y="3749040"/>
            <a:ext cx="1905" cy="1092835"/>
          </a:xfrm>
          <a:custGeom>
            <a:avLst/>
            <a:gdLst/>
            <a:ahLst/>
            <a:cxnLst/>
            <a:rect l="l" t="t" r="r" b="b"/>
            <a:pathLst>
              <a:path w="1905" h="1092835">
                <a:moveTo>
                  <a:pt x="0" y="1092708"/>
                </a:moveTo>
                <a:lnTo>
                  <a:pt x="1522" y="1092708"/>
                </a:lnTo>
                <a:lnTo>
                  <a:pt x="1522" y="0"/>
                </a:lnTo>
                <a:lnTo>
                  <a:pt x="0" y="0"/>
                </a:lnTo>
                <a:lnTo>
                  <a:pt x="0" y="1092708"/>
                </a:lnTo>
                <a:close/>
              </a:path>
            </a:pathLst>
          </a:custGeom>
          <a:solidFill>
            <a:srgbClr val="00173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2519172" y="3797808"/>
            <a:ext cx="6624827" cy="979931"/>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522" y="2"/>
            <a:ext cx="288925" cy="6858000"/>
          </a:xfrm>
          <a:custGeom>
            <a:avLst/>
            <a:gdLst/>
            <a:ahLst/>
            <a:cxnLst/>
            <a:rect l="l" t="t" r="r" b="b"/>
            <a:pathLst>
              <a:path w="288925" h="6858000">
                <a:moveTo>
                  <a:pt x="0" y="0"/>
                </a:moveTo>
                <a:lnTo>
                  <a:pt x="288787" y="0"/>
                </a:lnTo>
                <a:lnTo>
                  <a:pt x="288787" y="6857997"/>
                </a:lnTo>
                <a:lnTo>
                  <a:pt x="0" y="6857997"/>
                </a:lnTo>
                <a:lnTo>
                  <a:pt x="0" y="0"/>
                </a:lnTo>
                <a:close/>
              </a:path>
            </a:pathLst>
          </a:custGeom>
          <a:solidFill>
            <a:srgbClr val="00183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76859" y="6466512"/>
            <a:ext cx="128905" cy="143510"/>
          </a:xfrm>
          <a:custGeom>
            <a:avLst/>
            <a:gdLst/>
            <a:ahLst/>
            <a:cxnLst/>
            <a:rect l="l" t="t" r="r" b="b"/>
            <a:pathLst>
              <a:path w="128904" h="143509">
                <a:moveTo>
                  <a:pt x="113002" y="142994"/>
                </a:moveTo>
                <a:lnTo>
                  <a:pt x="15694" y="142994"/>
                </a:lnTo>
                <a:lnTo>
                  <a:pt x="6274" y="136638"/>
                </a:lnTo>
                <a:lnTo>
                  <a:pt x="3138" y="127105"/>
                </a:lnTo>
                <a:lnTo>
                  <a:pt x="0" y="111217"/>
                </a:lnTo>
                <a:lnTo>
                  <a:pt x="0" y="31776"/>
                </a:lnTo>
                <a:lnTo>
                  <a:pt x="3138" y="15885"/>
                </a:lnTo>
                <a:lnTo>
                  <a:pt x="6274" y="6355"/>
                </a:lnTo>
                <a:lnTo>
                  <a:pt x="15694" y="3177"/>
                </a:lnTo>
                <a:lnTo>
                  <a:pt x="31389" y="0"/>
                </a:lnTo>
                <a:lnTo>
                  <a:pt x="43945" y="0"/>
                </a:lnTo>
                <a:lnTo>
                  <a:pt x="47084" y="31776"/>
                </a:lnTo>
                <a:lnTo>
                  <a:pt x="21972" y="31776"/>
                </a:lnTo>
                <a:lnTo>
                  <a:pt x="21972" y="114395"/>
                </a:lnTo>
                <a:lnTo>
                  <a:pt x="128697" y="114395"/>
                </a:lnTo>
                <a:lnTo>
                  <a:pt x="128697" y="127105"/>
                </a:lnTo>
                <a:lnTo>
                  <a:pt x="122416" y="136638"/>
                </a:lnTo>
                <a:lnTo>
                  <a:pt x="113002" y="142994"/>
                </a:lnTo>
                <a:close/>
              </a:path>
              <a:path w="128904" h="143509">
                <a:moveTo>
                  <a:pt x="128697" y="114395"/>
                </a:moveTo>
                <a:lnTo>
                  <a:pt x="106724" y="114395"/>
                </a:lnTo>
                <a:lnTo>
                  <a:pt x="106724" y="31776"/>
                </a:lnTo>
                <a:lnTo>
                  <a:pt x="78474" y="31776"/>
                </a:lnTo>
                <a:lnTo>
                  <a:pt x="84751" y="0"/>
                </a:lnTo>
                <a:lnTo>
                  <a:pt x="100446" y="0"/>
                </a:lnTo>
                <a:lnTo>
                  <a:pt x="113002" y="3177"/>
                </a:lnTo>
                <a:lnTo>
                  <a:pt x="122416" y="6355"/>
                </a:lnTo>
                <a:lnTo>
                  <a:pt x="128697" y="15885"/>
                </a:lnTo>
                <a:lnTo>
                  <a:pt x="128697" y="114395"/>
                </a:lnTo>
                <a:close/>
              </a:path>
            </a:pathLst>
          </a:custGeom>
          <a:solidFill>
            <a:srgbClr val="B0B1B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76858" y="6066128"/>
            <a:ext cx="128905" cy="178435"/>
          </a:xfrm>
          <a:custGeom>
            <a:avLst/>
            <a:gdLst/>
            <a:ahLst/>
            <a:cxnLst/>
            <a:rect l="l" t="t" r="r" b="b"/>
            <a:pathLst>
              <a:path w="128904" h="178435">
                <a:moveTo>
                  <a:pt x="128697" y="177948"/>
                </a:moveTo>
                <a:lnTo>
                  <a:pt x="0" y="101684"/>
                </a:lnTo>
                <a:lnTo>
                  <a:pt x="0" y="73085"/>
                </a:lnTo>
                <a:lnTo>
                  <a:pt x="128697" y="0"/>
                </a:lnTo>
                <a:lnTo>
                  <a:pt x="128697" y="31776"/>
                </a:lnTo>
                <a:lnTo>
                  <a:pt x="100446" y="47664"/>
                </a:lnTo>
                <a:lnTo>
                  <a:pt x="100446" y="60375"/>
                </a:lnTo>
                <a:lnTo>
                  <a:pt x="78474" y="60375"/>
                </a:lnTo>
                <a:lnTo>
                  <a:pt x="25111" y="88974"/>
                </a:lnTo>
                <a:lnTo>
                  <a:pt x="128697" y="146171"/>
                </a:lnTo>
                <a:lnTo>
                  <a:pt x="128697" y="177948"/>
                </a:lnTo>
                <a:close/>
              </a:path>
              <a:path w="128904" h="178435">
                <a:moveTo>
                  <a:pt x="100446" y="117572"/>
                </a:moveTo>
                <a:lnTo>
                  <a:pt x="78474" y="117572"/>
                </a:lnTo>
                <a:lnTo>
                  <a:pt x="78474" y="60375"/>
                </a:lnTo>
                <a:lnTo>
                  <a:pt x="100446" y="60375"/>
                </a:lnTo>
                <a:lnTo>
                  <a:pt x="100446" y="117572"/>
                </a:lnTo>
                <a:close/>
              </a:path>
              <a:path w="128904" h="178435">
                <a:moveTo>
                  <a:pt x="128697" y="146171"/>
                </a:moveTo>
                <a:lnTo>
                  <a:pt x="25111" y="88974"/>
                </a:lnTo>
                <a:lnTo>
                  <a:pt x="78474" y="117572"/>
                </a:lnTo>
                <a:lnTo>
                  <a:pt x="100446" y="117572"/>
                </a:lnTo>
                <a:lnTo>
                  <a:pt x="100446" y="130283"/>
                </a:lnTo>
                <a:lnTo>
                  <a:pt x="128697" y="146171"/>
                </a:lnTo>
                <a:close/>
              </a:path>
            </a:pathLst>
          </a:custGeom>
          <a:solidFill>
            <a:srgbClr val="B0B1B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76858" y="5681633"/>
            <a:ext cx="128905" cy="156210"/>
          </a:xfrm>
          <a:custGeom>
            <a:avLst/>
            <a:gdLst/>
            <a:ahLst/>
            <a:cxnLst/>
            <a:rect l="l" t="t" r="r" b="b"/>
            <a:pathLst>
              <a:path w="128904" h="156210">
                <a:moveTo>
                  <a:pt x="113986" y="60375"/>
                </a:moveTo>
                <a:lnTo>
                  <a:pt x="81612" y="60375"/>
                </a:lnTo>
                <a:lnTo>
                  <a:pt x="128697" y="0"/>
                </a:lnTo>
                <a:lnTo>
                  <a:pt x="128697" y="44490"/>
                </a:lnTo>
                <a:lnTo>
                  <a:pt x="113986" y="60375"/>
                </a:lnTo>
                <a:close/>
              </a:path>
              <a:path w="128904" h="156210">
                <a:moveTo>
                  <a:pt x="128697" y="155707"/>
                </a:moveTo>
                <a:lnTo>
                  <a:pt x="0" y="155707"/>
                </a:lnTo>
                <a:lnTo>
                  <a:pt x="0" y="41312"/>
                </a:lnTo>
                <a:lnTo>
                  <a:pt x="3138" y="28598"/>
                </a:lnTo>
                <a:lnTo>
                  <a:pt x="6277" y="19069"/>
                </a:lnTo>
                <a:lnTo>
                  <a:pt x="12558" y="15891"/>
                </a:lnTo>
                <a:lnTo>
                  <a:pt x="25111" y="12713"/>
                </a:lnTo>
                <a:lnTo>
                  <a:pt x="56501" y="12713"/>
                </a:lnTo>
                <a:lnTo>
                  <a:pt x="75335" y="19069"/>
                </a:lnTo>
                <a:lnTo>
                  <a:pt x="78474" y="28598"/>
                </a:lnTo>
                <a:lnTo>
                  <a:pt x="81612" y="41312"/>
                </a:lnTo>
                <a:lnTo>
                  <a:pt x="31389" y="41312"/>
                </a:lnTo>
                <a:lnTo>
                  <a:pt x="28250" y="44490"/>
                </a:lnTo>
                <a:lnTo>
                  <a:pt x="25111" y="44490"/>
                </a:lnTo>
                <a:lnTo>
                  <a:pt x="21972" y="57197"/>
                </a:lnTo>
                <a:lnTo>
                  <a:pt x="21972" y="123931"/>
                </a:lnTo>
                <a:lnTo>
                  <a:pt x="128697" y="123931"/>
                </a:lnTo>
                <a:lnTo>
                  <a:pt x="128697" y="155707"/>
                </a:lnTo>
                <a:close/>
              </a:path>
              <a:path w="128904" h="156210">
                <a:moveTo>
                  <a:pt x="85681" y="90941"/>
                </a:moveTo>
                <a:lnTo>
                  <a:pt x="59640" y="70969"/>
                </a:lnTo>
                <a:lnTo>
                  <a:pt x="59640" y="57197"/>
                </a:lnTo>
                <a:lnTo>
                  <a:pt x="56501" y="44490"/>
                </a:lnTo>
                <a:lnTo>
                  <a:pt x="53362" y="44490"/>
                </a:lnTo>
                <a:lnTo>
                  <a:pt x="47084" y="41312"/>
                </a:lnTo>
                <a:lnTo>
                  <a:pt x="81612" y="41312"/>
                </a:lnTo>
                <a:lnTo>
                  <a:pt x="81612" y="60375"/>
                </a:lnTo>
                <a:lnTo>
                  <a:pt x="113986" y="60375"/>
                </a:lnTo>
                <a:lnTo>
                  <a:pt x="85681" y="90941"/>
                </a:lnTo>
                <a:close/>
              </a:path>
              <a:path w="128904" h="156210">
                <a:moveTo>
                  <a:pt x="81612" y="123931"/>
                </a:moveTo>
                <a:lnTo>
                  <a:pt x="59640" y="123931"/>
                </a:lnTo>
                <a:lnTo>
                  <a:pt x="59640" y="70969"/>
                </a:lnTo>
                <a:lnTo>
                  <a:pt x="85681" y="90941"/>
                </a:lnTo>
                <a:lnTo>
                  <a:pt x="81612" y="95332"/>
                </a:lnTo>
                <a:lnTo>
                  <a:pt x="81612" y="123931"/>
                </a:lnTo>
                <a:close/>
              </a:path>
            </a:pathLst>
          </a:custGeom>
          <a:solidFill>
            <a:srgbClr val="B0B1B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76858" y="5287609"/>
            <a:ext cx="128905" cy="159385"/>
          </a:xfrm>
          <a:custGeom>
            <a:avLst/>
            <a:gdLst/>
            <a:ahLst/>
            <a:cxnLst/>
            <a:rect l="l" t="t" r="r" b="b"/>
            <a:pathLst>
              <a:path w="128904" h="159385">
                <a:moveTo>
                  <a:pt x="128697" y="158882"/>
                </a:moveTo>
                <a:lnTo>
                  <a:pt x="0" y="158882"/>
                </a:lnTo>
                <a:lnTo>
                  <a:pt x="0" y="57197"/>
                </a:lnTo>
                <a:lnTo>
                  <a:pt x="15694" y="19065"/>
                </a:lnTo>
                <a:lnTo>
                  <a:pt x="37667" y="6355"/>
                </a:lnTo>
                <a:lnTo>
                  <a:pt x="50223" y="0"/>
                </a:lnTo>
                <a:lnTo>
                  <a:pt x="62779" y="0"/>
                </a:lnTo>
                <a:lnTo>
                  <a:pt x="81612" y="3177"/>
                </a:lnTo>
                <a:lnTo>
                  <a:pt x="97310" y="6355"/>
                </a:lnTo>
                <a:lnTo>
                  <a:pt x="109863" y="15888"/>
                </a:lnTo>
                <a:lnTo>
                  <a:pt x="119280" y="28598"/>
                </a:lnTo>
                <a:lnTo>
                  <a:pt x="121374" y="31776"/>
                </a:lnTo>
                <a:lnTo>
                  <a:pt x="62779" y="31776"/>
                </a:lnTo>
                <a:lnTo>
                  <a:pt x="47084" y="34954"/>
                </a:lnTo>
                <a:lnTo>
                  <a:pt x="34528" y="41309"/>
                </a:lnTo>
                <a:lnTo>
                  <a:pt x="25111" y="57197"/>
                </a:lnTo>
                <a:lnTo>
                  <a:pt x="21972" y="73085"/>
                </a:lnTo>
                <a:lnTo>
                  <a:pt x="21972" y="127105"/>
                </a:lnTo>
                <a:lnTo>
                  <a:pt x="128697" y="127105"/>
                </a:lnTo>
                <a:lnTo>
                  <a:pt x="128697" y="158882"/>
                </a:lnTo>
                <a:close/>
              </a:path>
              <a:path w="128904" h="159385">
                <a:moveTo>
                  <a:pt x="106724" y="91776"/>
                </a:moveTo>
                <a:lnTo>
                  <a:pt x="106724" y="88974"/>
                </a:lnTo>
                <a:lnTo>
                  <a:pt x="103585" y="63552"/>
                </a:lnTo>
                <a:lnTo>
                  <a:pt x="62779" y="31776"/>
                </a:lnTo>
                <a:lnTo>
                  <a:pt x="121374" y="31776"/>
                </a:lnTo>
                <a:lnTo>
                  <a:pt x="125561" y="38131"/>
                </a:lnTo>
                <a:lnTo>
                  <a:pt x="128697" y="50842"/>
                </a:lnTo>
                <a:lnTo>
                  <a:pt x="128697" y="82618"/>
                </a:lnTo>
                <a:lnTo>
                  <a:pt x="106724" y="91776"/>
                </a:lnTo>
                <a:close/>
              </a:path>
              <a:path w="128904" h="159385">
                <a:moveTo>
                  <a:pt x="128697" y="127105"/>
                </a:moveTo>
                <a:lnTo>
                  <a:pt x="106724" y="127105"/>
                </a:lnTo>
                <a:lnTo>
                  <a:pt x="106724" y="91776"/>
                </a:lnTo>
                <a:lnTo>
                  <a:pt x="128697" y="82618"/>
                </a:lnTo>
                <a:lnTo>
                  <a:pt x="128697" y="127105"/>
                </a:lnTo>
                <a:close/>
              </a:path>
              <a:path w="128904" h="159385">
                <a:moveTo>
                  <a:pt x="106724" y="127105"/>
                </a:moveTo>
                <a:lnTo>
                  <a:pt x="21972" y="127105"/>
                </a:lnTo>
                <a:lnTo>
                  <a:pt x="106724" y="91776"/>
                </a:lnTo>
                <a:lnTo>
                  <a:pt x="106724" y="127105"/>
                </a:lnTo>
                <a:close/>
              </a:path>
            </a:pathLst>
          </a:custGeom>
          <a:solidFill>
            <a:srgbClr val="B0B1B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194569" y="4909471"/>
            <a:ext cx="0" cy="105410"/>
          </a:xfrm>
          <a:custGeom>
            <a:avLst/>
            <a:gdLst/>
            <a:ahLst/>
            <a:cxnLst/>
            <a:rect l="l" t="t" r="r" b="b"/>
            <a:pathLst>
              <a:path h="105410">
                <a:moveTo>
                  <a:pt x="0" y="0"/>
                </a:moveTo>
                <a:lnTo>
                  <a:pt x="0" y="104862"/>
                </a:lnTo>
              </a:path>
            </a:pathLst>
          </a:custGeom>
          <a:ln w="21972">
            <a:solidFill>
              <a:srgbClr val="B0B1B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87845" y="4913221"/>
            <a:ext cx="0" cy="100965"/>
          </a:xfrm>
          <a:custGeom>
            <a:avLst/>
            <a:gdLst/>
            <a:ahLst/>
            <a:cxnLst/>
            <a:rect l="l" t="t" r="r" b="b"/>
            <a:pathLst>
              <a:path h="100964">
                <a:moveTo>
                  <a:pt x="0" y="0"/>
                </a:moveTo>
                <a:lnTo>
                  <a:pt x="0" y="100944"/>
                </a:lnTo>
              </a:path>
            </a:pathLst>
          </a:custGeom>
          <a:ln w="21972">
            <a:solidFill>
              <a:srgbClr val="B0B1B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76858" y="5030137"/>
            <a:ext cx="128905" cy="0"/>
          </a:xfrm>
          <a:custGeom>
            <a:avLst/>
            <a:gdLst/>
            <a:ahLst/>
            <a:cxnLst/>
            <a:rect l="l" t="t" r="r" b="b"/>
            <a:pathLst>
              <a:path w="128904">
                <a:moveTo>
                  <a:pt x="0" y="0"/>
                </a:moveTo>
                <a:lnTo>
                  <a:pt x="128697" y="0"/>
                </a:lnTo>
              </a:path>
            </a:pathLst>
          </a:custGeom>
          <a:ln w="31944">
            <a:solidFill>
              <a:srgbClr val="B0B1B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138068" y="4953958"/>
            <a:ext cx="0" cy="60960"/>
          </a:xfrm>
          <a:custGeom>
            <a:avLst/>
            <a:gdLst/>
            <a:ahLst/>
            <a:cxnLst/>
            <a:rect l="l" t="t" r="r" b="b"/>
            <a:pathLst>
              <a:path h="60960">
                <a:moveTo>
                  <a:pt x="0" y="0"/>
                </a:moveTo>
                <a:lnTo>
                  <a:pt x="0" y="60375"/>
                </a:lnTo>
              </a:path>
            </a:pathLst>
          </a:custGeom>
          <a:ln w="21972">
            <a:solidFill>
              <a:srgbClr val="B0B1B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76858" y="4512267"/>
            <a:ext cx="128905" cy="156210"/>
          </a:xfrm>
          <a:custGeom>
            <a:avLst/>
            <a:gdLst/>
            <a:ahLst/>
            <a:cxnLst/>
            <a:rect l="l" t="t" r="r" b="b"/>
            <a:pathLst>
              <a:path w="128904" h="156210">
                <a:moveTo>
                  <a:pt x="113983" y="60375"/>
                </a:moveTo>
                <a:lnTo>
                  <a:pt x="81612" y="60375"/>
                </a:lnTo>
                <a:lnTo>
                  <a:pt x="128697" y="0"/>
                </a:lnTo>
                <a:lnTo>
                  <a:pt x="128697" y="44487"/>
                </a:lnTo>
                <a:lnTo>
                  <a:pt x="113983" y="60375"/>
                </a:lnTo>
                <a:close/>
              </a:path>
              <a:path w="128904" h="156210">
                <a:moveTo>
                  <a:pt x="128697" y="155704"/>
                </a:moveTo>
                <a:lnTo>
                  <a:pt x="0" y="155704"/>
                </a:lnTo>
                <a:lnTo>
                  <a:pt x="0" y="44487"/>
                </a:lnTo>
                <a:lnTo>
                  <a:pt x="3138" y="28598"/>
                </a:lnTo>
                <a:lnTo>
                  <a:pt x="6277" y="22243"/>
                </a:lnTo>
                <a:lnTo>
                  <a:pt x="12558" y="15888"/>
                </a:lnTo>
                <a:lnTo>
                  <a:pt x="25111" y="12710"/>
                </a:lnTo>
                <a:lnTo>
                  <a:pt x="56501" y="12710"/>
                </a:lnTo>
                <a:lnTo>
                  <a:pt x="81612" y="44487"/>
                </a:lnTo>
                <a:lnTo>
                  <a:pt x="28250" y="44487"/>
                </a:lnTo>
                <a:lnTo>
                  <a:pt x="25111" y="47664"/>
                </a:lnTo>
                <a:lnTo>
                  <a:pt x="21972" y="57197"/>
                </a:lnTo>
                <a:lnTo>
                  <a:pt x="21972" y="123928"/>
                </a:lnTo>
                <a:lnTo>
                  <a:pt x="128697" y="123928"/>
                </a:lnTo>
                <a:lnTo>
                  <a:pt x="128697" y="155704"/>
                </a:lnTo>
                <a:close/>
              </a:path>
              <a:path w="128904" h="156210">
                <a:moveTo>
                  <a:pt x="84952" y="91722"/>
                </a:moveTo>
                <a:lnTo>
                  <a:pt x="59640" y="73085"/>
                </a:lnTo>
                <a:lnTo>
                  <a:pt x="59640" y="57197"/>
                </a:lnTo>
                <a:lnTo>
                  <a:pt x="56501" y="47664"/>
                </a:lnTo>
                <a:lnTo>
                  <a:pt x="53362" y="44487"/>
                </a:lnTo>
                <a:lnTo>
                  <a:pt x="81612" y="44487"/>
                </a:lnTo>
                <a:lnTo>
                  <a:pt x="81612" y="60375"/>
                </a:lnTo>
                <a:lnTo>
                  <a:pt x="113983" y="60375"/>
                </a:lnTo>
                <a:lnTo>
                  <a:pt x="84952" y="91722"/>
                </a:lnTo>
                <a:close/>
              </a:path>
              <a:path w="128904" h="156210">
                <a:moveTo>
                  <a:pt x="81612" y="123928"/>
                </a:moveTo>
                <a:lnTo>
                  <a:pt x="59640" y="123928"/>
                </a:lnTo>
                <a:lnTo>
                  <a:pt x="59640" y="73085"/>
                </a:lnTo>
                <a:lnTo>
                  <a:pt x="84952" y="91722"/>
                </a:lnTo>
                <a:lnTo>
                  <a:pt x="81612" y="95329"/>
                </a:lnTo>
                <a:lnTo>
                  <a:pt x="81612" y="123928"/>
                </a:lnTo>
                <a:close/>
              </a:path>
            </a:pathLst>
          </a:custGeom>
          <a:solidFill>
            <a:srgbClr val="B0B1B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76859" y="4118243"/>
            <a:ext cx="128905" cy="162560"/>
          </a:xfrm>
          <a:custGeom>
            <a:avLst/>
            <a:gdLst/>
            <a:ahLst/>
            <a:cxnLst/>
            <a:rect l="l" t="t" r="r" b="b"/>
            <a:pathLst>
              <a:path w="128904" h="162560">
                <a:moveTo>
                  <a:pt x="100446" y="162056"/>
                </a:moveTo>
                <a:lnTo>
                  <a:pt x="31389" y="162056"/>
                </a:lnTo>
                <a:lnTo>
                  <a:pt x="15694" y="158879"/>
                </a:lnTo>
                <a:lnTo>
                  <a:pt x="6274" y="155701"/>
                </a:lnTo>
                <a:lnTo>
                  <a:pt x="3138" y="146168"/>
                </a:lnTo>
                <a:lnTo>
                  <a:pt x="0" y="130280"/>
                </a:lnTo>
                <a:lnTo>
                  <a:pt x="0" y="34950"/>
                </a:lnTo>
                <a:lnTo>
                  <a:pt x="3138" y="19062"/>
                </a:lnTo>
                <a:lnTo>
                  <a:pt x="6274" y="6352"/>
                </a:lnTo>
                <a:lnTo>
                  <a:pt x="15694" y="3174"/>
                </a:lnTo>
                <a:lnTo>
                  <a:pt x="31389" y="0"/>
                </a:lnTo>
                <a:lnTo>
                  <a:pt x="100446" y="0"/>
                </a:lnTo>
                <a:lnTo>
                  <a:pt x="113002" y="3174"/>
                </a:lnTo>
                <a:lnTo>
                  <a:pt x="122416" y="6352"/>
                </a:lnTo>
                <a:lnTo>
                  <a:pt x="128697" y="19062"/>
                </a:lnTo>
                <a:lnTo>
                  <a:pt x="128697" y="31773"/>
                </a:lnTo>
                <a:lnTo>
                  <a:pt x="21972" y="31773"/>
                </a:lnTo>
                <a:lnTo>
                  <a:pt x="21972" y="133457"/>
                </a:lnTo>
                <a:lnTo>
                  <a:pt x="100446" y="162056"/>
                </a:lnTo>
                <a:close/>
              </a:path>
              <a:path w="128904" h="162560">
                <a:moveTo>
                  <a:pt x="100446" y="162056"/>
                </a:moveTo>
                <a:lnTo>
                  <a:pt x="21972" y="133457"/>
                </a:lnTo>
                <a:lnTo>
                  <a:pt x="106724" y="133457"/>
                </a:lnTo>
                <a:lnTo>
                  <a:pt x="106724" y="31773"/>
                </a:lnTo>
                <a:lnTo>
                  <a:pt x="128697" y="31773"/>
                </a:lnTo>
                <a:lnTo>
                  <a:pt x="128697" y="146168"/>
                </a:lnTo>
                <a:lnTo>
                  <a:pt x="122416" y="155701"/>
                </a:lnTo>
                <a:lnTo>
                  <a:pt x="113002" y="158879"/>
                </a:lnTo>
                <a:lnTo>
                  <a:pt x="100446" y="162056"/>
                </a:lnTo>
                <a:close/>
              </a:path>
            </a:pathLst>
          </a:custGeom>
          <a:solidFill>
            <a:srgbClr val="B0B1B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76859" y="3727392"/>
            <a:ext cx="128905" cy="143510"/>
          </a:xfrm>
          <a:custGeom>
            <a:avLst/>
            <a:gdLst/>
            <a:ahLst/>
            <a:cxnLst/>
            <a:rect l="l" t="t" r="r" b="b"/>
            <a:pathLst>
              <a:path w="128904" h="143510">
                <a:moveTo>
                  <a:pt x="113002" y="142994"/>
                </a:moveTo>
                <a:lnTo>
                  <a:pt x="15694" y="142994"/>
                </a:lnTo>
                <a:lnTo>
                  <a:pt x="6274" y="136638"/>
                </a:lnTo>
                <a:lnTo>
                  <a:pt x="3138" y="127105"/>
                </a:lnTo>
                <a:lnTo>
                  <a:pt x="0" y="111217"/>
                </a:lnTo>
                <a:lnTo>
                  <a:pt x="0" y="34954"/>
                </a:lnTo>
                <a:lnTo>
                  <a:pt x="3138" y="19065"/>
                </a:lnTo>
                <a:lnTo>
                  <a:pt x="6274" y="9532"/>
                </a:lnTo>
                <a:lnTo>
                  <a:pt x="15694" y="3177"/>
                </a:lnTo>
                <a:lnTo>
                  <a:pt x="31389" y="0"/>
                </a:lnTo>
                <a:lnTo>
                  <a:pt x="43945" y="0"/>
                </a:lnTo>
                <a:lnTo>
                  <a:pt x="47084" y="31776"/>
                </a:lnTo>
                <a:lnTo>
                  <a:pt x="21972" y="31776"/>
                </a:lnTo>
                <a:lnTo>
                  <a:pt x="21972" y="114395"/>
                </a:lnTo>
                <a:lnTo>
                  <a:pt x="128697" y="114395"/>
                </a:lnTo>
                <a:lnTo>
                  <a:pt x="128697" y="127105"/>
                </a:lnTo>
                <a:lnTo>
                  <a:pt x="122416" y="136638"/>
                </a:lnTo>
                <a:lnTo>
                  <a:pt x="113002" y="142994"/>
                </a:lnTo>
                <a:close/>
              </a:path>
              <a:path w="128904" h="143510">
                <a:moveTo>
                  <a:pt x="128697" y="114395"/>
                </a:moveTo>
                <a:lnTo>
                  <a:pt x="106724" y="114395"/>
                </a:lnTo>
                <a:lnTo>
                  <a:pt x="106724" y="31776"/>
                </a:lnTo>
                <a:lnTo>
                  <a:pt x="78474" y="31776"/>
                </a:lnTo>
                <a:lnTo>
                  <a:pt x="84751" y="0"/>
                </a:lnTo>
                <a:lnTo>
                  <a:pt x="100446" y="0"/>
                </a:lnTo>
                <a:lnTo>
                  <a:pt x="113002" y="3177"/>
                </a:lnTo>
                <a:lnTo>
                  <a:pt x="122416" y="9532"/>
                </a:lnTo>
                <a:lnTo>
                  <a:pt x="128697" y="19065"/>
                </a:lnTo>
                <a:lnTo>
                  <a:pt x="128697" y="114395"/>
                </a:lnTo>
                <a:close/>
              </a:path>
            </a:pathLst>
          </a:custGeom>
          <a:solidFill>
            <a:srgbClr val="B0B1B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76858" y="3320654"/>
            <a:ext cx="128905" cy="159385"/>
          </a:xfrm>
          <a:custGeom>
            <a:avLst/>
            <a:gdLst/>
            <a:ahLst/>
            <a:cxnLst/>
            <a:rect l="l" t="t" r="r" b="b"/>
            <a:pathLst>
              <a:path w="128904" h="159385">
                <a:moveTo>
                  <a:pt x="93384" y="98507"/>
                </a:moveTo>
                <a:lnTo>
                  <a:pt x="62779" y="98507"/>
                </a:lnTo>
                <a:lnTo>
                  <a:pt x="128697" y="0"/>
                </a:lnTo>
                <a:lnTo>
                  <a:pt x="128697" y="50845"/>
                </a:lnTo>
                <a:lnTo>
                  <a:pt x="93384" y="98507"/>
                </a:lnTo>
                <a:close/>
              </a:path>
              <a:path w="128904" h="159385">
                <a:moveTo>
                  <a:pt x="72196" y="127105"/>
                </a:moveTo>
                <a:lnTo>
                  <a:pt x="53362" y="127105"/>
                </a:lnTo>
                <a:lnTo>
                  <a:pt x="0" y="57197"/>
                </a:lnTo>
                <a:lnTo>
                  <a:pt x="0" y="12710"/>
                </a:lnTo>
                <a:lnTo>
                  <a:pt x="62779" y="98507"/>
                </a:lnTo>
                <a:lnTo>
                  <a:pt x="93384" y="98507"/>
                </a:lnTo>
                <a:lnTo>
                  <a:pt x="72196" y="127105"/>
                </a:lnTo>
                <a:close/>
              </a:path>
              <a:path w="128904" h="159385">
                <a:moveTo>
                  <a:pt x="128697" y="158882"/>
                </a:moveTo>
                <a:lnTo>
                  <a:pt x="0" y="158882"/>
                </a:lnTo>
                <a:lnTo>
                  <a:pt x="0" y="127105"/>
                </a:lnTo>
                <a:lnTo>
                  <a:pt x="128697" y="127105"/>
                </a:lnTo>
                <a:lnTo>
                  <a:pt x="128697" y="158882"/>
                </a:lnTo>
                <a:close/>
              </a:path>
            </a:pathLst>
          </a:custGeom>
          <a:solidFill>
            <a:srgbClr val="B0B1B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76858" y="2646996"/>
            <a:ext cx="128905" cy="159385"/>
          </a:xfrm>
          <a:custGeom>
            <a:avLst/>
            <a:gdLst/>
            <a:ahLst/>
            <a:cxnLst/>
            <a:rect l="l" t="t" r="r" b="b"/>
            <a:pathLst>
              <a:path w="128904" h="159385">
                <a:moveTo>
                  <a:pt x="128697" y="158882"/>
                </a:moveTo>
                <a:lnTo>
                  <a:pt x="0" y="158882"/>
                </a:lnTo>
                <a:lnTo>
                  <a:pt x="0" y="60375"/>
                </a:lnTo>
                <a:lnTo>
                  <a:pt x="15694" y="19065"/>
                </a:lnTo>
                <a:lnTo>
                  <a:pt x="62779" y="0"/>
                </a:lnTo>
                <a:lnTo>
                  <a:pt x="81612" y="3177"/>
                </a:lnTo>
                <a:lnTo>
                  <a:pt x="119280" y="28598"/>
                </a:lnTo>
                <a:lnTo>
                  <a:pt x="62779" y="31776"/>
                </a:lnTo>
                <a:lnTo>
                  <a:pt x="47084" y="34954"/>
                </a:lnTo>
                <a:lnTo>
                  <a:pt x="34528" y="44487"/>
                </a:lnTo>
                <a:lnTo>
                  <a:pt x="25111" y="57197"/>
                </a:lnTo>
                <a:lnTo>
                  <a:pt x="21972" y="76263"/>
                </a:lnTo>
                <a:lnTo>
                  <a:pt x="21972" y="130283"/>
                </a:lnTo>
                <a:lnTo>
                  <a:pt x="128697" y="130283"/>
                </a:lnTo>
                <a:lnTo>
                  <a:pt x="128697" y="158882"/>
                </a:lnTo>
                <a:close/>
              </a:path>
              <a:path w="128904" h="159385">
                <a:moveTo>
                  <a:pt x="106724" y="92431"/>
                </a:moveTo>
                <a:lnTo>
                  <a:pt x="106724" y="88974"/>
                </a:lnTo>
                <a:lnTo>
                  <a:pt x="103585" y="63552"/>
                </a:lnTo>
                <a:lnTo>
                  <a:pt x="97310" y="44487"/>
                </a:lnTo>
                <a:lnTo>
                  <a:pt x="91029" y="41309"/>
                </a:lnTo>
                <a:lnTo>
                  <a:pt x="81612" y="34954"/>
                </a:lnTo>
                <a:lnTo>
                  <a:pt x="62779" y="31776"/>
                </a:lnTo>
                <a:lnTo>
                  <a:pt x="121374" y="31776"/>
                </a:lnTo>
                <a:lnTo>
                  <a:pt x="125561" y="38131"/>
                </a:lnTo>
                <a:lnTo>
                  <a:pt x="128697" y="50842"/>
                </a:lnTo>
                <a:lnTo>
                  <a:pt x="128697" y="82618"/>
                </a:lnTo>
                <a:lnTo>
                  <a:pt x="106724" y="92431"/>
                </a:lnTo>
                <a:close/>
              </a:path>
              <a:path w="128904" h="159385">
                <a:moveTo>
                  <a:pt x="128697" y="130283"/>
                </a:moveTo>
                <a:lnTo>
                  <a:pt x="106724" y="130283"/>
                </a:lnTo>
                <a:lnTo>
                  <a:pt x="106724" y="92431"/>
                </a:lnTo>
                <a:lnTo>
                  <a:pt x="128697" y="82618"/>
                </a:lnTo>
                <a:lnTo>
                  <a:pt x="128697" y="130283"/>
                </a:lnTo>
                <a:close/>
              </a:path>
              <a:path w="128904" h="159385">
                <a:moveTo>
                  <a:pt x="106724" y="130283"/>
                </a:moveTo>
                <a:lnTo>
                  <a:pt x="21972" y="130283"/>
                </a:lnTo>
                <a:lnTo>
                  <a:pt x="106724" y="92431"/>
                </a:lnTo>
                <a:lnTo>
                  <a:pt x="106724" y="130283"/>
                </a:lnTo>
                <a:close/>
              </a:path>
            </a:pathLst>
          </a:custGeom>
          <a:solidFill>
            <a:srgbClr val="B0B1B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76857" y="2389609"/>
            <a:ext cx="128905" cy="0"/>
          </a:xfrm>
          <a:custGeom>
            <a:avLst/>
            <a:gdLst/>
            <a:ahLst/>
            <a:cxnLst/>
            <a:rect l="l" t="t" r="r" b="b"/>
            <a:pathLst>
              <a:path w="128904">
                <a:moveTo>
                  <a:pt x="0" y="0"/>
                </a:moveTo>
                <a:lnTo>
                  <a:pt x="128697" y="0"/>
                </a:lnTo>
              </a:path>
            </a:pathLst>
          </a:custGeom>
          <a:ln w="31776">
            <a:solidFill>
              <a:srgbClr val="B0B1B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76858" y="1986049"/>
            <a:ext cx="128905" cy="165735"/>
          </a:xfrm>
          <a:custGeom>
            <a:avLst/>
            <a:gdLst/>
            <a:ahLst/>
            <a:cxnLst/>
            <a:rect l="l" t="t" r="r" b="b"/>
            <a:pathLst>
              <a:path w="128904" h="165735">
                <a:moveTo>
                  <a:pt x="0" y="165237"/>
                </a:moveTo>
                <a:lnTo>
                  <a:pt x="0" y="133461"/>
                </a:lnTo>
                <a:lnTo>
                  <a:pt x="94168" y="79441"/>
                </a:lnTo>
                <a:lnTo>
                  <a:pt x="0" y="28598"/>
                </a:lnTo>
                <a:lnTo>
                  <a:pt x="0" y="0"/>
                </a:lnTo>
                <a:lnTo>
                  <a:pt x="128697" y="69908"/>
                </a:lnTo>
                <a:lnTo>
                  <a:pt x="128697" y="92151"/>
                </a:lnTo>
                <a:lnTo>
                  <a:pt x="0" y="165237"/>
                </a:lnTo>
                <a:close/>
              </a:path>
            </a:pathLst>
          </a:custGeom>
          <a:solidFill>
            <a:srgbClr val="B0B1B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76857" y="1747724"/>
            <a:ext cx="128905" cy="0"/>
          </a:xfrm>
          <a:custGeom>
            <a:avLst/>
            <a:gdLst/>
            <a:ahLst/>
            <a:cxnLst/>
            <a:rect l="l" t="t" r="r" b="b"/>
            <a:pathLst>
              <a:path w="128904">
                <a:moveTo>
                  <a:pt x="0" y="0"/>
                </a:moveTo>
                <a:lnTo>
                  <a:pt x="128697" y="0"/>
                </a:lnTo>
              </a:path>
            </a:pathLst>
          </a:custGeom>
          <a:ln w="31776">
            <a:solidFill>
              <a:srgbClr val="B0B1B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76857" y="1337813"/>
            <a:ext cx="128905" cy="146685"/>
          </a:xfrm>
          <a:custGeom>
            <a:avLst/>
            <a:gdLst/>
            <a:ahLst/>
            <a:cxnLst/>
            <a:rect l="l" t="t" r="r" b="b"/>
            <a:pathLst>
              <a:path w="128904" h="146684">
                <a:moveTo>
                  <a:pt x="43948" y="139813"/>
                </a:moveTo>
                <a:lnTo>
                  <a:pt x="31389" y="139813"/>
                </a:lnTo>
                <a:lnTo>
                  <a:pt x="15697" y="136635"/>
                </a:lnTo>
                <a:lnTo>
                  <a:pt x="6277" y="133461"/>
                </a:lnTo>
                <a:lnTo>
                  <a:pt x="3138" y="123928"/>
                </a:lnTo>
                <a:lnTo>
                  <a:pt x="0" y="108036"/>
                </a:lnTo>
                <a:lnTo>
                  <a:pt x="0" y="31776"/>
                </a:lnTo>
                <a:lnTo>
                  <a:pt x="6277" y="6355"/>
                </a:lnTo>
                <a:lnTo>
                  <a:pt x="15697" y="3177"/>
                </a:lnTo>
                <a:lnTo>
                  <a:pt x="28250" y="0"/>
                </a:lnTo>
                <a:lnTo>
                  <a:pt x="31389" y="0"/>
                </a:lnTo>
                <a:lnTo>
                  <a:pt x="37667" y="28598"/>
                </a:lnTo>
                <a:lnTo>
                  <a:pt x="21972" y="28598"/>
                </a:lnTo>
                <a:lnTo>
                  <a:pt x="21972" y="114395"/>
                </a:lnTo>
                <a:lnTo>
                  <a:pt x="75338" y="114395"/>
                </a:lnTo>
                <a:lnTo>
                  <a:pt x="75338" y="123928"/>
                </a:lnTo>
                <a:lnTo>
                  <a:pt x="69060" y="133461"/>
                </a:lnTo>
                <a:lnTo>
                  <a:pt x="59640" y="136635"/>
                </a:lnTo>
                <a:lnTo>
                  <a:pt x="43948" y="139813"/>
                </a:lnTo>
                <a:close/>
              </a:path>
              <a:path w="128904" h="146684">
                <a:moveTo>
                  <a:pt x="75338" y="114395"/>
                </a:moveTo>
                <a:lnTo>
                  <a:pt x="50223" y="114395"/>
                </a:lnTo>
                <a:lnTo>
                  <a:pt x="50223" y="31776"/>
                </a:lnTo>
                <a:lnTo>
                  <a:pt x="53362" y="15888"/>
                </a:lnTo>
                <a:lnTo>
                  <a:pt x="56501" y="6355"/>
                </a:lnTo>
                <a:lnTo>
                  <a:pt x="65918" y="0"/>
                </a:lnTo>
                <a:lnTo>
                  <a:pt x="113002" y="0"/>
                </a:lnTo>
                <a:lnTo>
                  <a:pt x="122419" y="6355"/>
                </a:lnTo>
                <a:lnTo>
                  <a:pt x="128700" y="15888"/>
                </a:lnTo>
                <a:lnTo>
                  <a:pt x="128700" y="25417"/>
                </a:lnTo>
                <a:lnTo>
                  <a:pt x="75338" y="25417"/>
                </a:lnTo>
                <a:lnTo>
                  <a:pt x="75338" y="114395"/>
                </a:lnTo>
                <a:close/>
              </a:path>
              <a:path w="128904" h="146684">
                <a:moveTo>
                  <a:pt x="100449" y="146171"/>
                </a:moveTo>
                <a:lnTo>
                  <a:pt x="94168" y="146171"/>
                </a:lnTo>
                <a:lnTo>
                  <a:pt x="91029" y="117572"/>
                </a:lnTo>
                <a:lnTo>
                  <a:pt x="106724" y="117572"/>
                </a:lnTo>
                <a:lnTo>
                  <a:pt x="106724" y="25417"/>
                </a:lnTo>
                <a:lnTo>
                  <a:pt x="128700" y="25417"/>
                </a:lnTo>
                <a:lnTo>
                  <a:pt x="128700" y="127105"/>
                </a:lnTo>
                <a:lnTo>
                  <a:pt x="122419" y="136635"/>
                </a:lnTo>
                <a:lnTo>
                  <a:pt x="113002" y="142994"/>
                </a:lnTo>
                <a:lnTo>
                  <a:pt x="100449" y="146171"/>
                </a:lnTo>
                <a:close/>
              </a:path>
            </a:pathLst>
          </a:custGeom>
          <a:solidFill>
            <a:srgbClr val="B0B1B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76857" y="1070892"/>
            <a:ext cx="128905" cy="0"/>
          </a:xfrm>
          <a:custGeom>
            <a:avLst/>
            <a:gdLst/>
            <a:ahLst/>
            <a:cxnLst/>
            <a:rect l="l" t="t" r="r" b="b"/>
            <a:pathLst>
              <a:path w="128904">
                <a:moveTo>
                  <a:pt x="0" y="0"/>
                </a:moveTo>
                <a:lnTo>
                  <a:pt x="128697" y="0"/>
                </a:lnTo>
              </a:path>
            </a:pathLst>
          </a:custGeom>
          <a:ln w="31776">
            <a:solidFill>
              <a:srgbClr val="B0B1B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76859" y="645089"/>
            <a:ext cx="128905" cy="159385"/>
          </a:xfrm>
          <a:custGeom>
            <a:avLst/>
            <a:gdLst/>
            <a:ahLst/>
            <a:cxnLst/>
            <a:rect l="l" t="t" r="r" b="b"/>
            <a:pathLst>
              <a:path w="128904" h="159384">
                <a:moveTo>
                  <a:pt x="100446" y="158882"/>
                </a:moveTo>
                <a:lnTo>
                  <a:pt x="15694" y="158882"/>
                </a:lnTo>
                <a:lnTo>
                  <a:pt x="6274" y="152526"/>
                </a:lnTo>
                <a:lnTo>
                  <a:pt x="3138" y="142994"/>
                </a:lnTo>
                <a:lnTo>
                  <a:pt x="0" y="127105"/>
                </a:lnTo>
                <a:lnTo>
                  <a:pt x="0" y="31773"/>
                </a:lnTo>
                <a:lnTo>
                  <a:pt x="3138" y="15888"/>
                </a:lnTo>
                <a:lnTo>
                  <a:pt x="6274" y="6355"/>
                </a:lnTo>
                <a:lnTo>
                  <a:pt x="15694" y="0"/>
                </a:lnTo>
                <a:lnTo>
                  <a:pt x="113002" y="0"/>
                </a:lnTo>
                <a:lnTo>
                  <a:pt x="122416" y="6355"/>
                </a:lnTo>
                <a:lnTo>
                  <a:pt x="128697" y="15888"/>
                </a:lnTo>
                <a:lnTo>
                  <a:pt x="128697" y="28598"/>
                </a:lnTo>
                <a:lnTo>
                  <a:pt x="21972" y="28598"/>
                </a:lnTo>
                <a:lnTo>
                  <a:pt x="21972" y="130283"/>
                </a:lnTo>
                <a:lnTo>
                  <a:pt x="100446" y="158882"/>
                </a:lnTo>
                <a:close/>
              </a:path>
              <a:path w="128904" h="159384">
                <a:moveTo>
                  <a:pt x="113002" y="158882"/>
                </a:moveTo>
                <a:lnTo>
                  <a:pt x="100446" y="158882"/>
                </a:lnTo>
                <a:lnTo>
                  <a:pt x="21972" y="130283"/>
                </a:lnTo>
                <a:lnTo>
                  <a:pt x="106724" y="130283"/>
                </a:lnTo>
                <a:lnTo>
                  <a:pt x="106724" y="28598"/>
                </a:lnTo>
                <a:lnTo>
                  <a:pt x="128697" y="28598"/>
                </a:lnTo>
                <a:lnTo>
                  <a:pt x="128697" y="142994"/>
                </a:lnTo>
                <a:lnTo>
                  <a:pt x="122416" y="152526"/>
                </a:lnTo>
                <a:lnTo>
                  <a:pt x="113002" y="158882"/>
                </a:lnTo>
                <a:close/>
              </a:path>
            </a:pathLst>
          </a:custGeom>
          <a:solidFill>
            <a:srgbClr val="B0B1B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76858" y="241527"/>
            <a:ext cx="128905" cy="153035"/>
          </a:xfrm>
          <a:custGeom>
            <a:avLst/>
            <a:gdLst/>
            <a:ahLst/>
            <a:cxnLst/>
            <a:rect l="l" t="t" r="r" b="b"/>
            <a:pathLst>
              <a:path w="128904" h="153035">
                <a:moveTo>
                  <a:pt x="128697" y="152530"/>
                </a:moveTo>
                <a:lnTo>
                  <a:pt x="0" y="152530"/>
                </a:lnTo>
                <a:lnTo>
                  <a:pt x="0" y="130286"/>
                </a:lnTo>
                <a:lnTo>
                  <a:pt x="75335" y="41312"/>
                </a:lnTo>
                <a:lnTo>
                  <a:pt x="91029" y="25421"/>
                </a:lnTo>
                <a:lnTo>
                  <a:pt x="0" y="25421"/>
                </a:lnTo>
                <a:lnTo>
                  <a:pt x="0" y="0"/>
                </a:lnTo>
                <a:lnTo>
                  <a:pt x="128697" y="0"/>
                </a:lnTo>
                <a:lnTo>
                  <a:pt x="128697" y="19069"/>
                </a:lnTo>
                <a:lnTo>
                  <a:pt x="50223" y="114395"/>
                </a:lnTo>
                <a:lnTo>
                  <a:pt x="43945" y="120750"/>
                </a:lnTo>
                <a:lnTo>
                  <a:pt x="40809" y="127108"/>
                </a:lnTo>
                <a:lnTo>
                  <a:pt x="128697" y="127108"/>
                </a:lnTo>
                <a:lnTo>
                  <a:pt x="128697" y="152530"/>
                </a:lnTo>
                <a:close/>
              </a:path>
              <a:path w="128904" h="153035">
                <a:moveTo>
                  <a:pt x="128697" y="127108"/>
                </a:moveTo>
                <a:lnTo>
                  <a:pt x="40809" y="127108"/>
                </a:lnTo>
                <a:lnTo>
                  <a:pt x="50223" y="123931"/>
                </a:lnTo>
                <a:lnTo>
                  <a:pt x="128697" y="123931"/>
                </a:lnTo>
                <a:lnTo>
                  <a:pt x="128697" y="127108"/>
                </a:lnTo>
                <a:close/>
              </a:path>
            </a:pathLst>
          </a:custGeom>
          <a:solidFill>
            <a:srgbClr val="B0B1B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292608" y="3784091"/>
            <a:ext cx="2209799" cy="1004315"/>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txBox="1">
            <a:spLocks noGrp="1"/>
          </p:cNvSpPr>
          <p:nvPr>
            <p:ph type="title"/>
          </p:nvPr>
        </p:nvSpPr>
        <p:spPr>
          <a:xfrm>
            <a:off x="2701734" y="523736"/>
            <a:ext cx="3716654" cy="2217420"/>
          </a:xfrm>
          <a:prstGeom prst="rect">
            <a:avLst/>
          </a:prstGeom>
        </p:spPr>
        <p:txBody>
          <a:bodyPr vert="horz" wrap="square" lIns="0" tIns="0" rIns="0" bIns="0" rtlCol="0">
            <a:spAutoFit/>
          </a:bodyPr>
          <a:lstStyle/>
          <a:p>
            <a:pPr marL="12700" marR="5080" indent="-3175" algn="ctr">
              <a:lnSpc>
                <a:spcPct val="100000"/>
              </a:lnSpc>
            </a:pPr>
            <a:r>
              <a:rPr sz="4800" dirty="0">
                <a:solidFill>
                  <a:srgbClr val="FFFFFF"/>
                </a:solidFill>
                <a:latin typeface="Times New Roman"/>
                <a:cs typeface="Times New Roman"/>
              </a:rPr>
              <a:t>New </a:t>
            </a:r>
            <a:r>
              <a:rPr sz="4800" spc="-25" dirty="0">
                <a:solidFill>
                  <a:srgbClr val="FFFFFF"/>
                </a:solidFill>
                <a:latin typeface="Times New Roman"/>
                <a:cs typeface="Times New Roman"/>
              </a:rPr>
              <a:t>Hire  </a:t>
            </a:r>
            <a:r>
              <a:rPr sz="4800" dirty="0">
                <a:solidFill>
                  <a:srgbClr val="FFFFFF"/>
                </a:solidFill>
                <a:latin typeface="Times New Roman"/>
                <a:cs typeface="Times New Roman"/>
              </a:rPr>
              <a:t>Cy</a:t>
            </a:r>
            <a:r>
              <a:rPr sz="4800" spc="-10" dirty="0">
                <a:solidFill>
                  <a:srgbClr val="FFFFFF"/>
                </a:solidFill>
                <a:latin typeface="Times New Roman"/>
                <a:cs typeface="Times New Roman"/>
              </a:rPr>
              <a:t>b</a:t>
            </a:r>
            <a:r>
              <a:rPr sz="4800" spc="5" dirty="0">
                <a:solidFill>
                  <a:srgbClr val="FFFFFF"/>
                </a:solidFill>
                <a:latin typeface="Times New Roman"/>
                <a:cs typeface="Times New Roman"/>
              </a:rPr>
              <a:t>erse</a:t>
            </a:r>
            <a:r>
              <a:rPr sz="4800" spc="-10" dirty="0">
                <a:solidFill>
                  <a:srgbClr val="FFFFFF"/>
                </a:solidFill>
                <a:latin typeface="Times New Roman"/>
                <a:cs typeface="Times New Roman"/>
              </a:rPr>
              <a:t>cu</a:t>
            </a:r>
            <a:r>
              <a:rPr sz="4800" spc="5" dirty="0">
                <a:solidFill>
                  <a:srgbClr val="FFFFFF"/>
                </a:solidFill>
                <a:latin typeface="Times New Roman"/>
                <a:cs typeface="Times New Roman"/>
              </a:rPr>
              <a:t>r</a:t>
            </a:r>
            <a:r>
              <a:rPr sz="4800" spc="-5" dirty="0">
                <a:solidFill>
                  <a:srgbClr val="FFFFFF"/>
                </a:solidFill>
                <a:latin typeface="Times New Roman"/>
                <a:cs typeface="Times New Roman"/>
              </a:rPr>
              <a:t>it</a:t>
            </a:r>
            <a:r>
              <a:rPr sz="4800" dirty="0">
                <a:solidFill>
                  <a:srgbClr val="FFFFFF"/>
                </a:solidFill>
                <a:latin typeface="Times New Roman"/>
                <a:cs typeface="Times New Roman"/>
              </a:rPr>
              <a:t>y  </a:t>
            </a:r>
            <a:r>
              <a:rPr sz="4800" spc="-5" dirty="0">
                <a:solidFill>
                  <a:srgbClr val="FFFFFF"/>
                </a:solidFill>
                <a:latin typeface="Times New Roman"/>
                <a:cs typeface="Times New Roman"/>
              </a:rPr>
              <a:t>Briefing</a:t>
            </a:r>
            <a:endParaRPr sz="4800" dirty="0">
              <a:latin typeface="Times New Roman"/>
              <a:cs typeface="Times New Roman"/>
            </a:endParaRPr>
          </a:p>
        </p:txBody>
      </p:sp>
      <p:sp>
        <p:nvSpPr>
          <p:cNvPr id="30" name="object 30"/>
          <p:cNvSpPr txBox="1"/>
          <p:nvPr/>
        </p:nvSpPr>
        <p:spPr>
          <a:xfrm>
            <a:off x="2801302" y="3967142"/>
            <a:ext cx="2672715" cy="626110"/>
          </a:xfrm>
          <a:prstGeom prst="rect">
            <a:avLst/>
          </a:prstGeom>
        </p:spPr>
        <p:txBody>
          <a:bodyPr vert="horz" wrap="square" lIns="0" tIns="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tab pos="1263650" algn="l"/>
              </a:tabLst>
              <a:defRPr/>
            </a:pPr>
            <a:r>
              <a:rPr kumimoji="0" sz="3000" b="0" i="1" u="none" strike="noStrike" kern="1200" cap="none" spc="0" normalizeH="0" baseline="1388" noProof="0" dirty="0">
                <a:ln>
                  <a:noFill/>
                </a:ln>
                <a:solidFill>
                  <a:srgbClr val="001739"/>
                </a:solidFill>
                <a:effectLst/>
                <a:uLnTx/>
                <a:uFillTx/>
                <a:latin typeface="Arial"/>
                <a:ea typeface="+mn-ea"/>
                <a:cs typeface="Arial"/>
              </a:rPr>
              <a:t>Presenter: </a:t>
            </a:r>
            <a:r>
              <a:rPr kumimoji="0" sz="2000" b="0" i="1" u="none" strike="noStrike" kern="1200" cap="none" spc="-5" normalizeH="0" baseline="0" noProof="0" dirty="0">
                <a:ln>
                  <a:noFill/>
                </a:ln>
                <a:solidFill>
                  <a:srgbClr val="001739"/>
                </a:solidFill>
                <a:effectLst/>
                <a:uLnTx/>
                <a:uFillTx/>
                <a:latin typeface="Arial"/>
                <a:ea typeface="+mn-ea"/>
                <a:cs typeface="Arial"/>
              </a:rPr>
              <a:t>ISSM TEAM  </a:t>
            </a:r>
            <a:r>
              <a:rPr kumimoji="0" sz="3000" b="0" i="1" u="none" strike="noStrike" kern="1200" cap="none" spc="0" normalizeH="0" baseline="1388" noProof="0" dirty="0">
                <a:ln>
                  <a:noFill/>
                </a:ln>
                <a:solidFill>
                  <a:srgbClr val="001739"/>
                </a:solidFill>
                <a:effectLst/>
                <a:uLnTx/>
                <a:uFillTx/>
                <a:latin typeface="Arial"/>
                <a:ea typeface="+mn-ea"/>
                <a:cs typeface="Arial"/>
              </a:rPr>
              <a:t>Code:</a:t>
            </a:r>
            <a:r>
              <a:rPr kumimoji="0" sz="2000" b="0" i="1" u="none" strike="noStrike" kern="1200" cap="none" spc="0" normalizeH="0" baseline="0" noProof="0" dirty="0">
                <a:ln>
                  <a:noFill/>
                </a:ln>
                <a:solidFill>
                  <a:srgbClr val="001739"/>
                </a:solidFill>
                <a:effectLst/>
                <a:uLnTx/>
                <a:uFillTx/>
                <a:latin typeface="Arial"/>
                <a:ea typeface="+mn-ea"/>
                <a:cs typeface="Arial"/>
              </a:rPr>
              <a:t>	1043</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31" name="Slide Number Placeholder 30">
            <a:extLst>
              <a:ext uri="{FF2B5EF4-FFF2-40B4-BE49-F238E27FC236}">
                <a16:creationId xmlns:a16="http://schemas.microsoft.com/office/drawing/2014/main" id="{3F1DDF35-BB09-493F-8863-9ABE6F9C6AEB}"/>
              </a:ext>
            </a:extLst>
          </p:cNvPr>
          <p:cNvSpPr>
            <a:spLocks noGrp="1"/>
          </p:cNvSpPr>
          <p:nvPr>
            <p:ph type="sldNum" sz="quarter" idx="7"/>
          </p:nvPr>
        </p:nvSpPr>
        <p:spPr/>
        <p:txBody>
          <a:body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1000" b="0" i="0" u="none" strike="noStrike" kern="1200" cap="none" spc="-5" normalizeH="0" baseline="0" noProof="0" smtClean="0">
                <a:ln>
                  <a:noFill/>
                </a:ln>
                <a:solidFill>
                  <a:prstClr val="black"/>
                </a:solidFill>
                <a:effectLst/>
                <a:uLnTx/>
                <a:uFillTx/>
                <a:latin typeface="Arial"/>
                <a:ea typeface="+mn-ea"/>
                <a:cs typeface="Arial"/>
              </a:rPr>
              <a:pPr marL="2540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5"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28635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a:xfrm>
            <a:off x="3600450" y="5774267"/>
            <a:ext cx="4400550" cy="22860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r" defTabSz="685800" fontAlgn="auto">
              <a:spcAft>
                <a:spcPts val="0"/>
              </a:spcAft>
            </a:pPr>
            <a:r>
              <a:rPr lang="en-US" sz="750" i="0" dirty="0">
                <a:solidFill>
                  <a:srgbClr val="FFC000"/>
                </a:solidFill>
              </a:rPr>
              <a:t>                                                                              </a:t>
            </a:r>
            <a:fld id="{32718B27-34D4-4A4E-AB52-A27FB0895044}" type="slidenum">
              <a:rPr lang="en-US" sz="750" i="0">
                <a:solidFill>
                  <a:srgbClr val="FFC000"/>
                </a:solidFill>
              </a:rPr>
              <a:pPr algn="r" defTabSz="685800" fontAlgn="auto">
                <a:spcAft>
                  <a:spcPts val="0"/>
                </a:spcAft>
              </a:pPr>
              <a:t>40</a:t>
            </a:fld>
            <a:endParaRPr lang="en-US" sz="750" i="0" dirty="0">
              <a:solidFill>
                <a:srgbClr val="FFC000"/>
              </a:solidFill>
            </a:endParaRPr>
          </a:p>
        </p:txBody>
      </p:sp>
      <p:sp>
        <p:nvSpPr>
          <p:cNvPr id="8" name="Title 3"/>
          <p:cNvSpPr>
            <a:spLocks noGrp="1"/>
          </p:cNvSpPr>
          <p:nvPr>
            <p:ph type="title"/>
          </p:nvPr>
        </p:nvSpPr>
        <p:spPr>
          <a:xfrm>
            <a:off x="1320201" y="901055"/>
            <a:ext cx="6087841" cy="595313"/>
          </a:xfrm>
        </p:spPr>
        <p:txBody>
          <a:bodyPr/>
          <a:lstStyle/>
          <a:p>
            <a:pPr algn="ctr"/>
            <a:r>
              <a:rPr lang="en-US" sz="2850" dirty="0">
                <a:solidFill>
                  <a:schemeClr val="tx1"/>
                </a:solidFill>
                <a:latin typeface="+mn-lt"/>
              </a:rPr>
              <a:t>Personnel Security Program (PSP)</a:t>
            </a:r>
          </a:p>
        </p:txBody>
      </p:sp>
      <p:sp>
        <p:nvSpPr>
          <p:cNvPr id="9" name="Rectangle 3"/>
          <p:cNvSpPr txBox="1">
            <a:spLocks noChangeArrowheads="1"/>
          </p:cNvSpPr>
          <p:nvPr/>
        </p:nvSpPr>
        <p:spPr>
          <a:xfrm>
            <a:off x="1257300" y="2114550"/>
            <a:ext cx="6416279" cy="2181225"/>
          </a:xfrm>
          <a:prstGeom prst="rect">
            <a:avLst/>
          </a:prstGeom>
        </p:spPr>
        <p:txBody>
          <a:bodyPr/>
          <a:lstStyle/>
          <a:p>
            <a:pPr algn="ctr" defTabSz="685800" eaLnBrk="1" fontAlgn="auto" hangingPunct="1">
              <a:lnSpc>
                <a:spcPct val="90000"/>
              </a:lnSpc>
              <a:spcBef>
                <a:spcPct val="20000"/>
              </a:spcBef>
              <a:spcAft>
                <a:spcPts val="0"/>
              </a:spcAft>
              <a:defRPr/>
            </a:pPr>
            <a:r>
              <a:rPr lang="en-US" sz="2100" dirty="0">
                <a:solidFill>
                  <a:prstClr val="black"/>
                </a:solidFill>
                <a:latin typeface="Calibri"/>
                <a:cs typeface="+mn-cs"/>
              </a:rPr>
              <a:t>The objective of the Personnel Security Program is to make a reasonable determination that individuals granted access to classified information or assigned to sensitive positions are and will remain loyal, trustworthy, and reliable</a:t>
            </a:r>
          </a:p>
        </p:txBody>
      </p:sp>
      <p:pic>
        <p:nvPicPr>
          <p:cNvPr id="3" name="Picture 2"/>
          <p:cNvPicPr>
            <a:picLocks noChangeAspect="1"/>
          </p:cNvPicPr>
          <p:nvPr/>
        </p:nvPicPr>
        <p:blipFill>
          <a:blip r:embed="rId3"/>
          <a:stretch>
            <a:fillRect/>
          </a:stretch>
        </p:blipFill>
        <p:spPr>
          <a:xfrm>
            <a:off x="3143250" y="3943350"/>
            <a:ext cx="2653393" cy="1485900"/>
          </a:xfrm>
          <a:prstGeom prst="rect">
            <a:avLst/>
          </a:prstGeom>
        </p:spPr>
      </p:pic>
    </p:spTree>
    <p:extLst>
      <p:ext uri="{BB962C8B-B14F-4D97-AF65-F5344CB8AC3E}">
        <p14:creationId xmlns:p14="http://schemas.microsoft.com/office/powerpoint/2010/main" val="41909952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11906" y="1808480"/>
            <a:ext cx="5025940" cy="488382"/>
          </a:xfrm>
        </p:spPr>
        <p:txBody>
          <a:bodyPr numCol="1"/>
          <a:lstStyle/>
          <a:p>
            <a:r>
              <a:rPr lang="en-US" sz="1350" b="0" dirty="0">
                <a:solidFill>
                  <a:schemeClr val="tx1"/>
                </a:solidFill>
                <a:latin typeface="+mn-lt"/>
              </a:rPr>
              <a:t>(1) PERSEC receives “New Hire Package” containing individuals information and Addendum</a:t>
            </a:r>
          </a:p>
          <a:p>
            <a:pPr marL="257175" indent="-257175">
              <a:buFont typeface="Wingdings" panose="05000000000000000000" pitchFamily="2" charset="2"/>
              <a:buChar char="§"/>
            </a:pPr>
            <a:endParaRPr lang="en-US" sz="900" b="0" dirty="0">
              <a:solidFill>
                <a:schemeClr val="tx1"/>
              </a:solidFill>
              <a:latin typeface="+mn-lt"/>
            </a:endParaRPr>
          </a:p>
          <a:p>
            <a:pPr marL="257175" indent="-257175">
              <a:buFont typeface="Wingdings" panose="05000000000000000000" pitchFamily="2" charset="2"/>
              <a:buChar char="§"/>
            </a:pPr>
            <a:endParaRPr lang="en-US" sz="900" b="0" dirty="0">
              <a:solidFill>
                <a:schemeClr val="tx1"/>
              </a:solidFill>
              <a:latin typeface="+mn-lt"/>
            </a:endParaRPr>
          </a:p>
          <a:p>
            <a:pPr marL="257175" indent="-257175">
              <a:buFont typeface="Wingdings" panose="05000000000000000000" pitchFamily="2" charset="2"/>
              <a:buChar char="§"/>
            </a:pPr>
            <a:endParaRPr lang="en-US" sz="900" b="0" dirty="0">
              <a:solidFill>
                <a:schemeClr val="tx1"/>
              </a:solidFill>
              <a:latin typeface="+mn-lt"/>
            </a:endParaRPr>
          </a:p>
        </p:txBody>
      </p:sp>
      <p:sp>
        <p:nvSpPr>
          <p:cNvPr id="3" name="Title 2"/>
          <p:cNvSpPr>
            <a:spLocks noGrp="1"/>
          </p:cNvSpPr>
          <p:nvPr>
            <p:ph type="title"/>
          </p:nvPr>
        </p:nvSpPr>
        <p:spPr>
          <a:xfrm>
            <a:off x="2861072" y="1026643"/>
            <a:ext cx="3596878" cy="402550"/>
          </a:xfrm>
        </p:spPr>
        <p:txBody>
          <a:bodyPr/>
          <a:lstStyle/>
          <a:p>
            <a:pPr algn="ctr"/>
            <a:r>
              <a:rPr lang="en-US" sz="2100" dirty="0">
                <a:solidFill>
                  <a:schemeClr val="tx1"/>
                </a:solidFill>
                <a:latin typeface="+mn-lt"/>
              </a:rPr>
              <a:t>Beginning Process</a:t>
            </a:r>
            <a:r>
              <a:rPr lang="en-US" sz="1500" dirty="0">
                <a:solidFill>
                  <a:schemeClr val="tx1"/>
                </a:solidFill>
                <a:latin typeface="+mn-lt"/>
              </a:rPr>
              <a:t/>
            </a:r>
            <a:br>
              <a:rPr lang="en-US" sz="1500" dirty="0">
                <a:solidFill>
                  <a:schemeClr val="tx1"/>
                </a:solidFill>
                <a:latin typeface="+mn-lt"/>
              </a:rPr>
            </a:br>
            <a:r>
              <a:rPr lang="en-US" sz="900" dirty="0">
                <a:solidFill>
                  <a:schemeClr val="tx1"/>
                </a:solidFill>
                <a:latin typeface="+mn-lt"/>
              </a:rPr>
              <a:t>(future NSWCCD personnel)</a:t>
            </a:r>
          </a:p>
        </p:txBody>
      </p:sp>
      <p:sp>
        <p:nvSpPr>
          <p:cNvPr id="4" name="AutoShape 2" descr="United States Department of the Navy - Wikipedia"/>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a:cs typeface="+mn-cs"/>
            </a:endParaRPr>
          </a:p>
        </p:txBody>
      </p:sp>
      <p:pic>
        <p:nvPicPr>
          <p:cNvPr id="6" name="Picture 5"/>
          <p:cNvPicPr>
            <a:picLocks noChangeAspect="1"/>
          </p:cNvPicPr>
          <p:nvPr/>
        </p:nvPicPr>
        <p:blipFill>
          <a:blip r:embed="rId2"/>
          <a:stretch>
            <a:fillRect/>
          </a:stretch>
        </p:blipFill>
        <p:spPr>
          <a:xfrm>
            <a:off x="2114550" y="857250"/>
            <a:ext cx="746522" cy="746522"/>
          </a:xfrm>
          <a:prstGeom prst="rect">
            <a:avLst/>
          </a:prstGeom>
        </p:spPr>
      </p:pic>
      <p:pic>
        <p:nvPicPr>
          <p:cNvPr id="7" name="Picture 6"/>
          <p:cNvPicPr>
            <a:picLocks noChangeAspect="1"/>
          </p:cNvPicPr>
          <p:nvPr/>
        </p:nvPicPr>
        <p:blipFill>
          <a:blip r:embed="rId2"/>
          <a:stretch>
            <a:fillRect/>
          </a:stretch>
        </p:blipFill>
        <p:spPr>
          <a:xfrm>
            <a:off x="6457950" y="853487"/>
            <a:ext cx="748864" cy="748864"/>
          </a:xfrm>
          <a:prstGeom prst="rect">
            <a:avLst/>
          </a:prstGeom>
        </p:spPr>
      </p:pic>
      <p:sp>
        <p:nvSpPr>
          <p:cNvPr id="10" name="TextBox 9"/>
          <p:cNvSpPr txBox="1"/>
          <p:nvPr/>
        </p:nvSpPr>
        <p:spPr>
          <a:xfrm>
            <a:off x="4111906" y="2428398"/>
            <a:ext cx="5268038" cy="715581"/>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a:cs typeface="+mn-cs"/>
              </a:rPr>
              <a:t>(2) Determine if individual is eligible for position. </a:t>
            </a:r>
          </a:p>
          <a:p>
            <a:pPr defTabSz="685800" eaLnBrk="1" fontAlgn="auto" hangingPunct="1">
              <a:spcBef>
                <a:spcPts val="0"/>
              </a:spcBef>
              <a:spcAft>
                <a:spcPts val="0"/>
              </a:spcAft>
            </a:pPr>
            <a:endParaRPr lang="en-US" sz="1350" dirty="0">
              <a:solidFill>
                <a:prstClr val="black"/>
              </a:solidFill>
              <a:latin typeface="Calibri"/>
              <a:cs typeface="+mn-cs"/>
            </a:endParaRPr>
          </a:p>
          <a:p>
            <a:pPr defTabSz="685800" eaLnBrk="1" fontAlgn="auto" hangingPunct="1">
              <a:spcBef>
                <a:spcPts val="0"/>
              </a:spcBef>
              <a:spcAft>
                <a:spcPts val="0"/>
              </a:spcAft>
            </a:pPr>
            <a:r>
              <a:rPr lang="en-US" sz="1350" b="1" dirty="0">
                <a:solidFill>
                  <a:prstClr val="black"/>
                </a:solidFill>
                <a:latin typeface="Calibri"/>
                <a:cs typeface="+mn-cs"/>
              </a:rPr>
              <a:t> If </a:t>
            </a:r>
            <a:r>
              <a:rPr lang="en-US" sz="1350" b="1" dirty="0">
                <a:solidFill>
                  <a:srgbClr val="FF0000"/>
                </a:solidFill>
                <a:latin typeface="Calibri"/>
                <a:cs typeface="+mn-cs"/>
              </a:rPr>
              <a:t>YES</a:t>
            </a:r>
            <a:r>
              <a:rPr lang="en-US" sz="1350" dirty="0">
                <a:solidFill>
                  <a:prstClr val="black"/>
                </a:solidFill>
                <a:latin typeface="Calibri"/>
                <a:cs typeface="+mn-cs"/>
              </a:rPr>
              <a:t>, Cleared to onboard      </a:t>
            </a:r>
            <a:r>
              <a:rPr lang="en-US" sz="1350" b="1" dirty="0">
                <a:solidFill>
                  <a:prstClr val="black"/>
                </a:solidFill>
                <a:latin typeface="Calibri"/>
                <a:cs typeface="+mn-cs"/>
              </a:rPr>
              <a:t>If </a:t>
            </a:r>
            <a:r>
              <a:rPr lang="en-US" sz="1350" b="1" dirty="0">
                <a:solidFill>
                  <a:srgbClr val="FF0000"/>
                </a:solidFill>
                <a:latin typeface="Calibri"/>
                <a:cs typeface="+mn-cs"/>
              </a:rPr>
              <a:t>NOT</a:t>
            </a:r>
            <a:r>
              <a:rPr lang="en-US" sz="1350" b="1" dirty="0">
                <a:solidFill>
                  <a:prstClr val="black"/>
                </a:solidFill>
                <a:latin typeface="Calibri"/>
                <a:cs typeface="+mn-cs"/>
              </a:rPr>
              <a:t>, </a:t>
            </a:r>
            <a:r>
              <a:rPr lang="en-US" sz="1350" dirty="0">
                <a:solidFill>
                  <a:prstClr val="black"/>
                </a:solidFill>
                <a:latin typeface="Calibri"/>
                <a:cs typeface="+mn-cs"/>
              </a:rPr>
              <a:t>initiate T3/T5 investigation</a:t>
            </a:r>
          </a:p>
        </p:txBody>
      </p:sp>
      <p:sp>
        <p:nvSpPr>
          <p:cNvPr id="11" name="TextBox 10"/>
          <p:cNvSpPr txBox="1"/>
          <p:nvPr/>
        </p:nvSpPr>
        <p:spPr>
          <a:xfrm>
            <a:off x="6229351" y="3174774"/>
            <a:ext cx="2914650" cy="715581"/>
          </a:xfrm>
          <a:prstGeom prst="rect">
            <a:avLst/>
          </a:prstGeom>
          <a:noFill/>
        </p:spPr>
        <p:txBody>
          <a:bodyPr wrap="square" rtlCol="0">
            <a:spAutoFit/>
          </a:bodyPr>
          <a:lstStyle/>
          <a:p>
            <a:pPr marL="214313" indent="-214313" defTabSz="685800" eaLnBrk="1" fontAlgn="auto" hangingPunct="1">
              <a:spcBef>
                <a:spcPts val="0"/>
              </a:spcBef>
              <a:spcAft>
                <a:spcPts val="0"/>
              </a:spcAft>
              <a:buFont typeface="Wingdings" panose="05000000000000000000" pitchFamily="2" charset="2"/>
              <a:buChar char="§"/>
            </a:pPr>
            <a:r>
              <a:rPr lang="en-US" sz="1350" dirty="0">
                <a:solidFill>
                  <a:prstClr val="black"/>
                </a:solidFill>
                <a:latin typeface="Calibri"/>
                <a:cs typeface="+mn-cs"/>
              </a:rPr>
              <a:t>Determine loyalty, trustworthiness and of good character</a:t>
            </a:r>
          </a:p>
          <a:p>
            <a:pPr defTabSz="685800" eaLnBrk="1" fontAlgn="auto" hangingPunct="1">
              <a:spcBef>
                <a:spcPts val="0"/>
              </a:spcBef>
              <a:spcAft>
                <a:spcPts val="0"/>
              </a:spcAft>
            </a:pPr>
            <a:endParaRPr lang="en-US" sz="1350" dirty="0">
              <a:solidFill>
                <a:prstClr val="black"/>
              </a:solidFill>
              <a:latin typeface="Calibri"/>
              <a:cs typeface="+mn-cs"/>
            </a:endParaRPr>
          </a:p>
        </p:txBody>
      </p:sp>
      <p:sp>
        <p:nvSpPr>
          <p:cNvPr id="12" name="TextBox 11"/>
          <p:cNvSpPr txBox="1"/>
          <p:nvPr/>
        </p:nvSpPr>
        <p:spPr>
          <a:xfrm>
            <a:off x="6229351" y="3724977"/>
            <a:ext cx="1855701" cy="507831"/>
          </a:xfrm>
          <a:prstGeom prst="rect">
            <a:avLst/>
          </a:prstGeom>
          <a:noFill/>
        </p:spPr>
        <p:txBody>
          <a:bodyPr wrap="none" rtlCol="0">
            <a:spAutoFit/>
          </a:bodyPr>
          <a:lstStyle/>
          <a:p>
            <a:pPr marL="214313" indent="-214313" defTabSz="685800" eaLnBrk="1" fontAlgn="auto" hangingPunct="1">
              <a:spcBef>
                <a:spcPts val="0"/>
              </a:spcBef>
              <a:spcAft>
                <a:spcPts val="0"/>
              </a:spcAft>
              <a:buFont typeface="Wingdings" panose="05000000000000000000" pitchFamily="2" charset="2"/>
              <a:buChar char="§"/>
            </a:pPr>
            <a:r>
              <a:rPr lang="en-US" sz="1350" dirty="0">
                <a:solidFill>
                  <a:prstClr val="black"/>
                </a:solidFill>
                <a:latin typeface="Calibri"/>
                <a:cs typeface="+mn-cs"/>
              </a:rPr>
              <a:t>Clear for onboarding</a:t>
            </a:r>
          </a:p>
          <a:p>
            <a:pPr defTabSz="685800" eaLnBrk="1" fontAlgn="auto" hangingPunct="1">
              <a:spcBef>
                <a:spcPts val="0"/>
              </a:spcBef>
              <a:spcAft>
                <a:spcPts val="0"/>
              </a:spcAft>
            </a:pPr>
            <a:endParaRPr lang="en-US" sz="1350" dirty="0">
              <a:solidFill>
                <a:prstClr val="black"/>
              </a:solidFill>
              <a:latin typeface="Calibri"/>
              <a:cs typeface="+mn-cs"/>
            </a:endParaRPr>
          </a:p>
        </p:txBody>
      </p:sp>
      <p:sp>
        <p:nvSpPr>
          <p:cNvPr id="26" name="TextBox 25"/>
          <p:cNvSpPr txBox="1"/>
          <p:nvPr/>
        </p:nvSpPr>
        <p:spPr>
          <a:xfrm>
            <a:off x="4111906" y="3998807"/>
            <a:ext cx="4629150" cy="507831"/>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a:cs typeface="+mn-cs"/>
              </a:rPr>
              <a:t>(3) Attend PERSEC Brief and complete SF312 Non-disclosure Agreement Form</a:t>
            </a:r>
          </a:p>
        </p:txBody>
      </p:sp>
      <p:sp>
        <p:nvSpPr>
          <p:cNvPr id="27" name="TextBox 26"/>
          <p:cNvSpPr txBox="1"/>
          <p:nvPr/>
        </p:nvSpPr>
        <p:spPr>
          <a:xfrm>
            <a:off x="4110147" y="4666608"/>
            <a:ext cx="1716817"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a:cs typeface="+mn-cs"/>
              </a:rPr>
              <a:t>(4) Granting of Access</a:t>
            </a:r>
          </a:p>
        </p:txBody>
      </p:sp>
      <p:pic>
        <p:nvPicPr>
          <p:cNvPr id="29" name="Picture 28"/>
          <p:cNvPicPr>
            <a:picLocks noChangeAspect="1"/>
          </p:cNvPicPr>
          <p:nvPr/>
        </p:nvPicPr>
        <p:blipFill>
          <a:blip r:embed="rId3"/>
          <a:stretch>
            <a:fillRect/>
          </a:stretch>
        </p:blipFill>
        <p:spPr>
          <a:xfrm>
            <a:off x="0" y="1651564"/>
            <a:ext cx="4110147" cy="4063436"/>
          </a:xfrm>
          <a:prstGeom prst="rect">
            <a:avLst/>
          </a:prstGeom>
        </p:spPr>
      </p:pic>
    </p:spTree>
    <p:extLst>
      <p:ext uri="{BB962C8B-B14F-4D97-AF65-F5344CB8AC3E}">
        <p14:creationId xmlns:p14="http://schemas.microsoft.com/office/powerpoint/2010/main" val="42196259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a:xfrm>
            <a:off x="3600450" y="5774267"/>
            <a:ext cx="4400550" cy="22860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r" defTabSz="685800" fontAlgn="auto">
              <a:spcAft>
                <a:spcPts val="0"/>
              </a:spcAft>
            </a:pPr>
            <a:r>
              <a:rPr lang="en-US" sz="750" i="0" dirty="0">
                <a:solidFill>
                  <a:srgbClr val="FFC000"/>
                </a:solidFill>
              </a:rPr>
              <a:t>                                                                              </a:t>
            </a:r>
            <a:fld id="{32718B27-34D4-4A4E-AB52-A27FB0895044}" type="slidenum">
              <a:rPr lang="en-US" sz="750" i="0">
                <a:solidFill>
                  <a:srgbClr val="FFC000"/>
                </a:solidFill>
              </a:rPr>
              <a:pPr algn="r" defTabSz="685800" fontAlgn="auto">
                <a:spcAft>
                  <a:spcPts val="0"/>
                </a:spcAft>
              </a:pPr>
              <a:t>42</a:t>
            </a:fld>
            <a:endParaRPr lang="en-US" sz="750" i="0" dirty="0">
              <a:solidFill>
                <a:srgbClr val="FFC000"/>
              </a:solidFill>
            </a:endParaRPr>
          </a:p>
        </p:txBody>
      </p:sp>
      <p:sp>
        <p:nvSpPr>
          <p:cNvPr id="5" name="Title 1"/>
          <p:cNvSpPr>
            <a:spLocks noGrp="1"/>
          </p:cNvSpPr>
          <p:nvPr>
            <p:ph type="title"/>
          </p:nvPr>
        </p:nvSpPr>
        <p:spPr>
          <a:xfrm>
            <a:off x="2036936" y="939652"/>
            <a:ext cx="5223272" cy="394097"/>
          </a:xfrm>
        </p:spPr>
        <p:txBody>
          <a:bodyPr/>
          <a:lstStyle/>
          <a:p>
            <a:pPr algn="ctr">
              <a:defRPr/>
            </a:pPr>
            <a:r>
              <a:rPr lang="en-US" dirty="0">
                <a:solidFill>
                  <a:schemeClr val="tx1"/>
                </a:solidFill>
                <a:latin typeface="+mn-lt"/>
              </a:rPr>
              <a:t>Security Clearances</a:t>
            </a:r>
          </a:p>
        </p:txBody>
      </p:sp>
      <p:pic>
        <p:nvPicPr>
          <p:cNvPr id="6" name="Picture 4" descr="MCj0409899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0236" y="4251723"/>
            <a:ext cx="1583531" cy="135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a:xfrm>
            <a:off x="1552575" y="1847850"/>
            <a:ext cx="6029325" cy="3505200"/>
          </a:xfrm>
          <a:prstGeom prst="rect">
            <a:avLst/>
          </a:prstGeom>
        </p:spPr>
        <p:txBody>
          <a:bodyPr/>
          <a:lstStyle/>
          <a:p>
            <a:pPr marL="257175" indent="-257175" defTabSz="685800" eaLnBrk="1" fontAlgn="auto" hangingPunct="1">
              <a:spcBef>
                <a:spcPct val="20000"/>
              </a:spcBef>
              <a:spcAft>
                <a:spcPts val="0"/>
              </a:spcAft>
              <a:buFont typeface="Arial" charset="0"/>
              <a:buChar char="•"/>
              <a:defRPr/>
            </a:pPr>
            <a:r>
              <a:rPr lang="en-US" dirty="0">
                <a:solidFill>
                  <a:prstClr val="black"/>
                </a:solidFill>
                <a:latin typeface="Calibri"/>
                <a:cs typeface="+mn-cs"/>
              </a:rPr>
              <a:t>Employment with the NSWCCD requires you to maintain eligibility for access to classified information.</a:t>
            </a:r>
          </a:p>
          <a:p>
            <a:pPr marL="257175" indent="-257175" defTabSz="685800" eaLnBrk="1" fontAlgn="auto" hangingPunct="1">
              <a:spcBef>
                <a:spcPct val="20000"/>
              </a:spcBef>
              <a:spcAft>
                <a:spcPts val="0"/>
              </a:spcAft>
              <a:buFont typeface="Arial" charset="0"/>
              <a:buChar char="•"/>
              <a:defRPr/>
            </a:pPr>
            <a:endParaRPr lang="en-US" sz="900" dirty="0">
              <a:solidFill>
                <a:prstClr val="black"/>
              </a:solidFill>
              <a:latin typeface="Calibri"/>
              <a:cs typeface="+mn-cs"/>
            </a:endParaRPr>
          </a:p>
          <a:p>
            <a:pPr marL="257175" indent="-257175" defTabSz="685800" eaLnBrk="1" fontAlgn="auto" hangingPunct="1">
              <a:spcBef>
                <a:spcPct val="20000"/>
              </a:spcBef>
              <a:spcAft>
                <a:spcPts val="0"/>
              </a:spcAft>
              <a:buFont typeface="Arial" charset="0"/>
              <a:buChar char="•"/>
              <a:defRPr/>
            </a:pPr>
            <a:r>
              <a:rPr lang="en-US" dirty="0">
                <a:solidFill>
                  <a:prstClr val="black"/>
                </a:solidFill>
                <a:latin typeface="Calibri"/>
                <a:cs typeface="+mn-cs"/>
              </a:rPr>
              <a:t>Complete Electronic Questionnaires for Investigation Processing (e-QIP) system every </a:t>
            </a:r>
            <a:r>
              <a:rPr lang="en-US" b="1" dirty="0">
                <a:solidFill>
                  <a:prstClr val="black"/>
                </a:solidFill>
                <a:latin typeface="Calibri"/>
                <a:cs typeface="+mn-cs"/>
              </a:rPr>
              <a:t>5 years</a:t>
            </a:r>
            <a:r>
              <a:rPr lang="en-US" dirty="0">
                <a:solidFill>
                  <a:prstClr val="black"/>
                </a:solidFill>
                <a:latin typeface="Calibri"/>
                <a:cs typeface="+mn-cs"/>
              </a:rPr>
              <a:t>.</a:t>
            </a:r>
          </a:p>
          <a:p>
            <a:pPr marL="257175" indent="-257175" defTabSz="685800" eaLnBrk="1" fontAlgn="auto" hangingPunct="1">
              <a:spcBef>
                <a:spcPct val="20000"/>
              </a:spcBef>
              <a:spcAft>
                <a:spcPts val="0"/>
              </a:spcAft>
              <a:buFont typeface="Arial" charset="0"/>
              <a:buChar char="•"/>
              <a:defRPr/>
            </a:pPr>
            <a:endParaRPr lang="en-US" sz="900" dirty="0">
              <a:solidFill>
                <a:prstClr val="black"/>
              </a:solidFill>
              <a:latin typeface="Calibri"/>
              <a:cs typeface="+mn-cs"/>
            </a:endParaRPr>
          </a:p>
          <a:p>
            <a:pPr marL="257175" indent="-257175" defTabSz="685800" eaLnBrk="1" fontAlgn="auto" hangingPunct="1">
              <a:spcBef>
                <a:spcPct val="20000"/>
              </a:spcBef>
              <a:spcAft>
                <a:spcPts val="0"/>
              </a:spcAft>
              <a:buFont typeface="Arial" charset="0"/>
              <a:buChar char="•"/>
              <a:defRPr/>
            </a:pPr>
            <a:r>
              <a:rPr lang="en-US" dirty="0">
                <a:solidFill>
                  <a:prstClr val="black"/>
                </a:solidFill>
                <a:latin typeface="Calibri"/>
                <a:cs typeface="+mn-cs"/>
              </a:rPr>
              <a:t>Access to classified information will be authorized at the level necessary to perform your duties.</a:t>
            </a:r>
          </a:p>
          <a:p>
            <a:pPr defTabSz="685800" eaLnBrk="1" fontAlgn="auto" hangingPunct="1">
              <a:spcBef>
                <a:spcPct val="20000"/>
              </a:spcBef>
              <a:spcAft>
                <a:spcPts val="0"/>
              </a:spcAft>
              <a:defRPr/>
            </a:pPr>
            <a:endParaRPr lang="en-US" dirty="0">
              <a:solidFill>
                <a:srgbClr val="00183A"/>
              </a:solidFill>
              <a:latin typeface="Calibri"/>
              <a:cs typeface="+mn-cs"/>
            </a:endParaRPr>
          </a:p>
        </p:txBody>
      </p:sp>
    </p:spTree>
    <p:extLst>
      <p:ext uri="{BB962C8B-B14F-4D97-AF65-F5344CB8AC3E}">
        <p14:creationId xmlns:p14="http://schemas.microsoft.com/office/powerpoint/2010/main" val="11227488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a:xfrm>
            <a:off x="3600450" y="5774267"/>
            <a:ext cx="4400550" cy="22860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r" defTabSz="685800" fontAlgn="auto">
              <a:spcAft>
                <a:spcPts val="0"/>
              </a:spcAft>
            </a:pPr>
            <a:r>
              <a:rPr lang="en-US" sz="750" i="0" dirty="0">
                <a:solidFill>
                  <a:srgbClr val="FFC000"/>
                </a:solidFill>
              </a:rPr>
              <a:t>                                                                              </a:t>
            </a:r>
            <a:fld id="{32718B27-34D4-4A4E-AB52-A27FB0895044}" type="slidenum">
              <a:rPr lang="en-US" sz="750" i="0">
                <a:solidFill>
                  <a:srgbClr val="FFC000"/>
                </a:solidFill>
              </a:rPr>
              <a:pPr algn="r" defTabSz="685800" fontAlgn="auto">
                <a:spcAft>
                  <a:spcPts val="0"/>
                </a:spcAft>
              </a:pPr>
              <a:t>43</a:t>
            </a:fld>
            <a:endParaRPr lang="en-US" sz="750" i="0" dirty="0">
              <a:solidFill>
                <a:srgbClr val="FFC000"/>
              </a:solidFill>
            </a:endParaRPr>
          </a:p>
        </p:txBody>
      </p:sp>
      <p:sp>
        <p:nvSpPr>
          <p:cNvPr id="3" name="Rectangle 2"/>
          <p:cNvSpPr>
            <a:spLocks noGrp="1" noChangeArrowheads="1"/>
          </p:cNvSpPr>
          <p:nvPr>
            <p:ph type="title"/>
          </p:nvPr>
        </p:nvSpPr>
        <p:spPr>
          <a:xfrm>
            <a:off x="2586037" y="971550"/>
            <a:ext cx="3871913" cy="342900"/>
          </a:xfrm>
        </p:spPr>
        <p:txBody>
          <a:bodyPr/>
          <a:lstStyle/>
          <a:p>
            <a:pPr eaLnBrk="1" hangingPunct="1">
              <a:defRPr/>
            </a:pPr>
            <a:r>
              <a:rPr lang="en-US" sz="2700" dirty="0">
                <a:latin typeface="+mn-lt"/>
              </a:rPr>
              <a:t>Access Eligibility Process</a:t>
            </a:r>
          </a:p>
        </p:txBody>
      </p:sp>
      <p:sp>
        <p:nvSpPr>
          <p:cNvPr id="5" name="Half Frame 4"/>
          <p:cNvSpPr/>
          <p:nvPr/>
        </p:nvSpPr>
        <p:spPr bwMode="auto">
          <a:xfrm>
            <a:off x="6011466" y="2322911"/>
            <a:ext cx="1222772" cy="801290"/>
          </a:xfrm>
          <a:prstGeom prst="halfFram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257175" indent="-257175" defTabSz="685800" eaLnBrk="1" fontAlgn="auto" hangingPunct="1">
              <a:spcBef>
                <a:spcPts val="0"/>
              </a:spcBef>
              <a:spcAft>
                <a:spcPts val="0"/>
              </a:spcAft>
              <a:defRPr/>
            </a:pPr>
            <a:endParaRPr lang="en-US" sz="1350">
              <a:solidFill>
                <a:prstClr val="black"/>
              </a:solidFill>
              <a:latin typeface="Calibri"/>
              <a:ea typeface="ＭＳ Ｐゴシック" charset="-128"/>
              <a:cs typeface="+mn-cs"/>
            </a:endParaRPr>
          </a:p>
        </p:txBody>
      </p:sp>
      <p:cxnSp>
        <p:nvCxnSpPr>
          <p:cNvPr id="6" name="Elbow Connector 3"/>
          <p:cNvCxnSpPr>
            <a:cxnSpLocks noChangeShapeType="1"/>
          </p:cNvCxnSpPr>
          <p:nvPr/>
        </p:nvCxnSpPr>
        <p:spPr bwMode="auto">
          <a:xfrm rot="16200000" flipH="1">
            <a:off x="6245424" y="1919883"/>
            <a:ext cx="703659" cy="685800"/>
          </a:xfrm>
          <a:prstGeom prst="bentConnector3">
            <a:avLst>
              <a:gd name="adj1" fmla="val 5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 name="Rectangle 3"/>
          <p:cNvSpPr>
            <a:spLocks noChangeArrowheads="1"/>
          </p:cNvSpPr>
          <p:nvPr/>
        </p:nvSpPr>
        <p:spPr bwMode="auto">
          <a:xfrm>
            <a:off x="1418035" y="1818085"/>
            <a:ext cx="3067050" cy="1028700"/>
          </a:xfrm>
          <a:prstGeom prst="rect">
            <a:avLst/>
          </a:prstGeom>
          <a:solidFill>
            <a:srgbClr val="330033">
              <a:alpha val="70195"/>
            </a:srgbClr>
          </a:solidFill>
          <a:ln w="19050">
            <a:solidFill>
              <a:schemeClr val="tx1"/>
            </a:solidFill>
            <a:miter lim="800000"/>
            <a:headEnd/>
            <a:tailEnd/>
          </a:ln>
        </p:spPr>
        <p:txBody>
          <a:bodyPr wrap="none" anchor="ctr"/>
          <a:lstStyle>
            <a:lvl1pPr eaLnBrk="0" hangingPunct="0">
              <a:spcBef>
                <a:spcPct val="20000"/>
              </a:spcBef>
              <a:buFont typeface="Arial" charset="0"/>
              <a:buChar char="•"/>
              <a:defRPr sz="2400">
                <a:solidFill>
                  <a:srgbClr val="00183A"/>
                </a:solidFill>
                <a:latin typeface="Arial" charset="0"/>
              </a:defRPr>
            </a:lvl1pPr>
            <a:lvl2pPr marL="742950" indent="-285750" eaLnBrk="0" hangingPunct="0">
              <a:spcBef>
                <a:spcPct val="20000"/>
              </a:spcBef>
              <a:buFont typeface="Arial" charset="0"/>
              <a:buChar char="–"/>
              <a:defRPr sz="2000">
                <a:solidFill>
                  <a:srgbClr val="00183A"/>
                </a:solidFill>
                <a:latin typeface="Arial" charset="0"/>
              </a:defRPr>
            </a:lvl2pPr>
            <a:lvl3pPr marL="1143000" indent="-228600" eaLnBrk="0" hangingPunct="0">
              <a:spcBef>
                <a:spcPct val="20000"/>
              </a:spcBef>
              <a:buFont typeface="Arial" charset="0"/>
              <a:buChar char="•"/>
              <a:defRPr>
                <a:solidFill>
                  <a:srgbClr val="00183A"/>
                </a:solidFill>
                <a:latin typeface="Arial" charset="0"/>
              </a:defRPr>
            </a:lvl3pPr>
            <a:lvl4pPr marL="1600200" indent="-228600" eaLnBrk="0" hangingPunct="0">
              <a:spcBef>
                <a:spcPct val="20000"/>
              </a:spcBef>
              <a:buFont typeface="Arial" charset="0"/>
              <a:buChar char="–"/>
              <a:defRPr sz="1600">
                <a:solidFill>
                  <a:srgbClr val="00183A"/>
                </a:solidFill>
                <a:latin typeface="Arial" charset="0"/>
              </a:defRPr>
            </a:lvl4pPr>
            <a:lvl5pPr marL="2057400" indent="-228600" eaLnBrk="0" hangingPunct="0">
              <a:spcBef>
                <a:spcPct val="20000"/>
              </a:spcBef>
              <a:buFont typeface="Arial" charset="0"/>
              <a:buChar char="»"/>
              <a:defRPr sz="1400">
                <a:solidFill>
                  <a:srgbClr val="00183A"/>
                </a:solidFill>
                <a:latin typeface="Arial" charset="0"/>
              </a:defRPr>
            </a:lvl5pPr>
            <a:lvl6pPr marL="2514600" indent="-228600"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eaLnBrk="0" fontAlgn="base" hangingPunct="0">
              <a:spcBef>
                <a:spcPct val="20000"/>
              </a:spcBef>
              <a:spcAft>
                <a:spcPct val="0"/>
              </a:spcAft>
              <a:buFont typeface="Arial" charset="0"/>
              <a:buChar char="»"/>
              <a:defRPr sz="1400">
                <a:solidFill>
                  <a:srgbClr val="00183A"/>
                </a:solidFill>
                <a:latin typeface="Arial" charset="0"/>
              </a:defRPr>
            </a:lvl9pPr>
          </a:lstStyle>
          <a:p>
            <a:pPr defTabSz="685800" eaLnBrk="1" fontAlgn="auto" hangingPunct="1">
              <a:spcBef>
                <a:spcPct val="0"/>
              </a:spcBef>
              <a:spcAft>
                <a:spcPts val="0"/>
              </a:spcAft>
              <a:buNone/>
            </a:pPr>
            <a:endParaRPr lang="en-US" altLang="en-US" sz="1350">
              <a:solidFill>
                <a:prstClr val="black"/>
              </a:solidFill>
              <a:cs typeface="+mn-cs"/>
            </a:endParaRPr>
          </a:p>
        </p:txBody>
      </p:sp>
      <p:sp>
        <p:nvSpPr>
          <p:cNvPr id="8" name="Rectangle 4"/>
          <p:cNvSpPr>
            <a:spLocks noChangeArrowheads="1"/>
          </p:cNvSpPr>
          <p:nvPr/>
        </p:nvSpPr>
        <p:spPr bwMode="auto">
          <a:xfrm>
            <a:off x="1545489" y="1875235"/>
            <a:ext cx="2778806" cy="34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866" tIns="33338" rIns="67866" bIns="33338">
            <a:spAutoFit/>
          </a:bodyPr>
          <a:lstStyle>
            <a:lvl1pPr defTabSz="893763" eaLnBrk="0" hangingPunct="0">
              <a:spcBef>
                <a:spcPct val="20000"/>
              </a:spcBef>
              <a:buFont typeface="Arial" charset="0"/>
              <a:buChar char="•"/>
              <a:defRPr sz="2400">
                <a:solidFill>
                  <a:srgbClr val="00183A"/>
                </a:solidFill>
                <a:latin typeface="Arial" charset="0"/>
              </a:defRPr>
            </a:lvl1pPr>
            <a:lvl2pPr marL="742950" indent="-285750" defTabSz="893763" eaLnBrk="0" hangingPunct="0">
              <a:spcBef>
                <a:spcPct val="20000"/>
              </a:spcBef>
              <a:buFont typeface="Arial" charset="0"/>
              <a:buChar char="–"/>
              <a:defRPr sz="2000">
                <a:solidFill>
                  <a:srgbClr val="00183A"/>
                </a:solidFill>
                <a:latin typeface="Arial" charset="0"/>
              </a:defRPr>
            </a:lvl2pPr>
            <a:lvl3pPr marL="1143000" indent="-228600" defTabSz="893763" eaLnBrk="0" hangingPunct="0">
              <a:spcBef>
                <a:spcPct val="20000"/>
              </a:spcBef>
              <a:buFont typeface="Arial" charset="0"/>
              <a:buChar char="•"/>
              <a:defRPr>
                <a:solidFill>
                  <a:srgbClr val="00183A"/>
                </a:solidFill>
                <a:latin typeface="Arial" charset="0"/>
              </a:defRPr>
            </a:lvl3pPr>
            <a:lvl4pPr marL="1600200" indent="-228600" defTabSz="893763" eaLnBrk="0" hangingPunct="0">
              <a:spcBef>
                <a:spcPct val="20000"/>
              </a:spcBef>
              <a:buFont typeface="Arial" charset="0"/>
              <a:buChar char="–"/>
              <a:defRPr sz="1600">
                <a:solidFill>
                  <a:srgbClr val="00183A"/>
                </a:solidFill>
                <a:latin typeface="Arial" charset="0"/>
              </a:defRPr>
            </a:lvl4pPr>
            <a:lvl5pPr marL="2057400" indent="-228600" defTabSz="893763" eaLnBrk="0" hangingPunct="0">
              <a:spcBef>
                <a:spcPct val="20000"/>
              </a:spcBef>
              <a:buFont typeface="Arial" charset="0"/>
              <a:buChar char="»"/>
              <a:defRPr sz="1400">
                <a:solidFill>
                  <a:srgbClr val="00183A"/>
                </a:solidFill>
                <a:latin typeface="Arial" charset="0"/>
              </a:defRPr>
            </a:lvl5pPr>
            <a:lvl6pPr marL="2514600" indent="-228600" defTabSz="893763"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defTabSz="893763"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defTabSz="893763"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defTabSz="893763" eaLnBrk="0" fontAlgn="base" hangingPunct="0">
              <a:spcBef>
                <a:spcPct val="20000"/>
              </a:spcBef>
              <a:spcAft>
                <a:spcPct val="0"/>
              </a:spcAft>
              <a:buFont typeface="Arial" charset="0"/>
              <a:buChar char="»"/>
              <a:defRPr sz="1400">
                <a:solidFill>
                  <a:srgbClr val="00183A"/>
                </a:solidFill>
                <a:latin typeface="Arial" charset="0"/>
              </a:defRPr>
            </a:lvl9pPr>
          </a:lstStyle>
          <a:p>
            <a:pPr algn="ctr" defTabSz="670322" fontAlgn="auto">
              <a:spcBef>
                <a:spcPct val="0"/>
              </a:spcBef>
              <a:spcAft>
                <a:spcPts val="0"/>
              </a:spcAft>
              <a:buNone/>
            </a:pPr>
            <a:r>
              <a:rPr lang="en-US" altLang="en-US" sz="1800" b="1" dirty="0">
                <a:solidFill>
                  <a:srgbClr val="FFFF00"/>
                </a:solidFill>
                <a:cs typeface="+mn-cs"/>
              </a:rPr>
              <a:t>Eligibility Determination</a:t>
            </a:r>
          </a:p>
        </p:txBody>
      </p:sp>
      <p:sp>
        <p:nvSpPr>
          <p:cNvPr id="9" name="TextBox 9"/>
          <p:cNvSpPr txBox="1">
            <a:spLocks noChangeArrowheads="1"/>
          </p:cNvSpPr>
          <p:nvPr/>
        </p:nvSpPr>
        <p:spPr bwMode="auto">
          <a:xfrm>
            <a:off x="1360885" y="2218135"/>
            <a:ext cx="3086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93763" eaLnBrk="0" hangingPunct="0">
              <a:spcBef>
                <a:spcPct val="20000"/>
              </a:spcBef>
              <a:buFont typeface="Arial" charset="0"/>
              <a:buChar char="•"/>
              <a:defRPr sz="2400">
                <a:solidFill>
                  <a:srgbClr val="00183A"/>
                </a:solidFill>
                <a:latin typeface="Arial" charset="0"/>
              </a:defRPr>
            </a:lvl1pPr>
            <a:lvl2pPr marL="742950" indent="-285750" defTabSz="893763" eaLnBrk="0" hangingPunct="0">
              <a:spcBef>
                <a:spcPct val="20000"/>
              </a:spcBef>
              <a:buFont typeface="Arial" charset="0"/>
              <a:buChar char="–"/>
              <a:defRPr sz="2000">
                <a:solidFill>
                  <a:srgbClr val="00183A"/>
                </a:solidFill>
                <a:latin typeface="Arial" charset="0"/>
              </a:defRPr>
            </a:lvl2pPr>
            <a:lvl3pPr marL="1143000" indent="-228600" defTabSz="893763" eaLnBrk="0" hangingPunct="0">
              <a:spcBef>
                <a:spcPct val="20000"/>
              </a:spcBef>
              <a:buFont typeface="Arial" charset="0"/>
              <a:buChar char="•"/>
              <a:defRPr>
                <a:solidFill>
                  <a:srgbClr val="00183A"/>
                </a:solidFill>
                <a:latin typeface="Arial" charset="0"/>
              </a:defRPr>
            </a:lvl3pPr>
            <a:lvl4pPr marL="1600200" indent="-228600" defTabSz="893763" eaLnBrk="0" hangingPunct="0">
              <a:spcBef>
                <a:spcPct val="20000"/>
              </a:spcBef>
              <a:buFont typeface="Arial" charset="0"/>
              <a:buChar char="–"/>
              <a:defRPr sz="1600">
                <a:solidFill>
                  <a:srgbClr val="00183A"/>
                </a:solidFill>
                <a:latin typeface="Arial" charset="0"/>
              </a:defRPr>
            </a:lvl4pPr>
            <a:lvl5pPr marL="2057400" indent="-228600" defTabSz="893763" eaLnBrk="0" hangingPunct="0">
              <a:spcBef>
                <a:spcPct val="20000"/>
              </a:spcBef>
              <a:buFont typeface="Arial" charset="0"/>
              <a:buChar char="»"/>
              <a:defRPr sz="1400">
                <a:solidFill>
                  <a:srgbClr val="00183A"/>
                </a:solidFill>
                <a:latin typeface="Arial" charset="0"/>
              </a:defRPr>
            </a:lvl5pPr>
            <a:lvl6pPr marL="2514600" indent="-228600" defTabSz="893763"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defTabSz="893763"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defTabSz="893763"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defTabSz="893763" eaLnBrk="0" fontAlgn="base" hangingPunct="0">
              <a:spcBef>
                <a:spcPct val="20000"/>
              </a:spcBef>
              <a:spcAft>
                <a:spcPct val="0"/>
              </a:spcAft>
              <a:buFont typeface="Arial" charset="0"/>
              <a:buChar char="»"/>
              <a:defRPr sz="1400">
                <a:solidFill>
                  <a:srgbClr val="00183A"/>
                </a:solidFill>
                <a:latin typeface="Arial" charset="0"/>
              </a:defRPr>
            </a:lvl9pPr>
          </a:lstStyle>
          <a:p>
            <a:pPr algn="ctr" defTabSz="670322" fontAlgn="auto">
              <a:spcBef>
                <a:spcPct val="0"/>
              </a:spcBef>
              <a:spcAft>
                <a:spcPts val="0"/>
              </a:spcAft>
              <a:buNone/>
            </a:pPr>
            <a:r>
              <a:rPr lang="en-US" altLang="en-US" sz="1200" dirty="0">
                <a:solidFill>
                  <a:prstClr val="white"/>
                </a:solidFill>
                <a:ea typeface="ＭＳ Ｐゴシック" pitchFamily="34" charset="-128"/>
                <a:cs typeface="+mn-cs"/>
              </a:rPr>
              <a:t>Administrative action, usually involving a form of background investigation and adjudication determination</a:t>
            </a:r>
          </a:p>
        </p:txBody>
      </p:sp>
      <p:sp>
        <p:nvSpPr>
          <p:cNvPr id="10" name="TextBox 10"/>
          <p:cNvSpPr txBox="1">
            <a:spLocks noChangeArrowheads="1"/>
          </p:cNvSpPr>
          <p:nvPr/>
        </p:nvSpPr>
        <p:spPr bwMode="auto">
          <a:xfrm>
            <a:off x="2738438" y="2690813"/>
            <a:ext cx="40005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00183A"/>
                </a:solidFill>
                <a:latin typeface="Arial" charset="0"/>
              </a:defRPr>
            </a:lvl1pPr>
            <a:lvl2pPr marL="742950" indent="-285750" eaLnBrk="0" hangingPunct="0">
              <a:spcBef>
                <a:spcPct val="20000"/>
              </a:spcBef>
              <a:buFont typeface="Arial" charset="0"/>
              <a:buChar char="–"/>
              <a:defRPr sz="2000">
                <a:solidFill>
                  <a:srgbClr val="00183A"/>
                </a:solidFill>
                <a:latin typeface="Arial" charset="0"/>
              </a:defRPr>
            </a:lvl2pPr>
            <a:lvl3pPr marL="1143000" indent="-228600" eaLnBrk="0" hangingPunct="0">
              <a:spcBef>
                <a:spcPct val="20000"/>
              </a:spcBef>
              <a:buFont typeface="Arial" charset="0"/>
              <a:buChar char="•"/>
              <a:defRPr>
                <a:solidFill>
                  <a:srgbClr val="00183A"/>
                </a:solidFill>
                <a:latin typeface="Arial" charset="0"/>
              </a:defRPr>
            </a:lvl3pPr>
            <a:lvl4pPr marL="1600200" indent="-228600" eaLnBrk="0" hangingPunct="0">
              <a:spcBef>
                <a:spcPct val="20000"/>
              </a:spcBef>
              <a:buFont typeface="Arial" charset="0"/>
              <a:buChar char="–"/>
              <a:defRPr sz="1600">
                <a:solidFill>
                  <a:srgbClr val="00183A"/>
                </a:solidFill>
                <a:latin typeface="Arial" charset="0"/>
              </a:defRPr>
            </a:lvl4pPr>
            <a:lvl5pPr marL="2057400" indent="-228600" eaLnBrk="0" hangingPunct="0">
              <a:spcBef>
                <a:spcPct val="20000"/>
              </a:spcBef>
              <a:buFont typeface="Arial" charset="0"/>
              <a:buChar char="»"/>
              <a:defRPr sz="1400">
                <a:solidFill>
                  <a:srgbClr val="00183A"/>
                </a:solidFill>
                <a:latin typeface="Arial" charset="0"/>
              </a:defRPr>
            </a:lvl5pPr>
            <a:lvl6pPr marL="2514600" indent="-228600"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eaLnBrk="0" fontAlgn="base" hangingPunct="0">
              <a:spcBef>
                <a:spcPct val="20000"/>
              </a:spcBef>
              <a:spcAft>
                <a:spcPct val="0"/>
              </a:spcAft>
              <a:buFont typeface="Arial" charset="0"/>
              <a:buChar char="»"/>
              <a:defRPr sz="1400">
                <a:solidFill>
                  <a:srgbClr val="00183A"/>
                </a:solidFill>
                <a:latin typeface="Arial" charset="0"/>
              </a:defRPr>
            </a:lvl9pPr>
          </a:lstStyle>
          <a:p>
            <a:pPr defTabSz="685800" eaLnBrk="1" fontAlgn="auto" hangingPunct="1">
              <a:spcBef>
                <a:spcPct val="0"/>
              </a:spcBef>
              <a:spcAft>
                <a:spcPts val="0"/>
              </a:spcAft>
              <a:buNone/>
            </a:pPr>
            <a:r>
              <a:rPr lang="en-US" altLang="en-US" sz="3300" b="1">
                <a:solidFill>
                  <a:prstClr val="black"/>
                </a:solidFill>
                <a:ea typeface="ＭＳ Ｐゴシック" pitchFamily="34" charset="-128"/>
                <a:cs typeface="+mn-cs"/>
              </a:rPr>
              <a:t>+</a:t>
            </a:r>
          </a:p>
        </p:txBody>
      </p:sp>
      <p:sp>
        <p:nvSpPr>
          <p:cNvPr id="11" name="TextBox 11"/>
          <p:cNvSpPr txBox="1">
            <a:spLocks noChangeArrowheads="1"/>
          </p:cNvSpPr>
          <p:nvPr/>
        </p:nvSpPr>
        <p:spPr bwMode="auto">
          <a:xfrm>
            <a:off x="2745581" y="4089798"/>
            <a:ext cx="3429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00183A"/>
                </a:solidFill>
                <a:latin typeface="Arial" charset="0"/>
              </a:defRPr>
            </a:lvl1pPr>
            <a:lvl2pPr marL="742950" indent="-285750" eaLnBrk="0" hangingPunct="0">
              <a:spcBef>
                <a:spcPct val="20000"/>
              </a:spcBef>
              <a:buFont typeface="Arial" charset="0"/>
              <a:buChar char="–"/>
              <a:defRPr sz="2000">
                <a:solidFill>
                  <a:srgbClr val="00183A"/>
                </a:solidFill>
                <a:latin typeface="Arial" charset="0"/>
              </a:defRPr>
            </a:lvl2pPr>
            <a:lvl3pPr marL="1143000" indent="-228600" eaLnBrk="0" hangingPunct="0">
              <a:spcBef>
                <a:spcPct val="20000"/>
              </a:spcBef>
              <a:buFont typeface="Arial" charset="0"/>
              <a:buChar char="•"/>
              <a:defRPr>
                <a:solidFill>
                  <a:srgbClr val="00183A"/>
                </a:solidFill>
                <a:latin typeface="Arial" charset="0"/>
              </a:defRPr>
            </a:lvl3pPr>
            <a:lvl4pPr marL="1600200" indent="-228600" eaLnBrk="0" hangingPunct="0">
              <a:spcBef>
                <a:spcPct val="20000"/>
              </a:spcBef>
              <a:buFont typeface="Arial" charset="0"/>
              <a:buChar char="–"/>
              <a:defRPr sz="1600">
                <a:solidFill>
                  <a:srgbClr val="00183A"/>
                </a:solidFill>
                <a:latin typeface="Arial" charset="0"/>
              </a:defRPr>
            </a:lvl4pPr>
            <a:lvl5pPr marL="2057400" indent="-228600" eaLnBrk="0" hangingPunct="0">
              <a:spcBef>
                <a:spcPct val="20000"/>
              </a:spcBef>
              <a:buFont typeface="Arial" charset="0"/>
              <a:buChar char="»"/>
              <a:defRPr sz="1400">
                <a:solidFill>
                  <a:srgbClr val="00183A"/>
                </a:solidFill>
                <a:latin typeface="Arial" charset="0"/>
              </a:defRPr>
            </a:lvl5pPr>
            <a:lvl6pPr marL="2514600" indent="-228600"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eaLnBrk="0" fontAlgn="base" hangingPunct="0">
              <a:spcBef>
                <a:spcPct val="20000"/>
              </a:spcBef>
              <a:spcAft>
                <a:spcPct val="0"/>
              </a:spcAft>
              <a:buFont typeface="Arial" charset="0"/>
              <a:buChar char="»"/>
              <a:defRPr sz="1400">
                <a:solidFill>
                  <a:srgbClr val="00183A"/>
                </a:solidFill>
                <a:latin typeface="Arial" charset="0"/>
              </a:defRPr>
            </a:lvl9pPr>
          </a:lstStyle>
          <a:p>
            <a:pPr defTabSz="685800" eaLnBrk="1" fontAlgn="auto" hangingPunct="1">
              <a:spcBef>
                <a:spcPct val="0"/>
              </a:spcBef>
              <a:spcAft>
                <a:spcPts val="0"/>
              </a:spcAft>
              <a:buNone/>
            </a:pPr>
            <a:r>
              <a:rPr lang="en-US" altLang="en-US" sz="3300" b="1">
                <a:solidFill>
                  <a:prstClr val="black"/>
                </a:solidFill>
                <a:ea typeface="ＭＳ Ｐゴシック" pitchFamily="34" charset="-128"/>
                <a:cs typeface="+mn-cs"/>
              </a:rPr>
              <a:t>+</a:t>
            </a:r>
          </a:p>
        </p:txBody>
      </p:sp>
      <p:sp>
        <p:nvSpPr>
          <p:cNvPr id="12" name="Rectangle 24"/>
          <p:cNvSpPr>
            <a:spLocks noChangeArrowheads="1"/>
          </p:cNvSpPr>
          <p:nvPr/>
        </p:nvSpPr>
        <p:spPr bwMode="auto">
          <a:xfrm>
            <a:off x="1418035" y="3111104"/>
            <a:ext cx="3086100" cy="1143000"/>
          </a:xfrm>
          <a:prstGeom prst="rect">
            <a:avLst/>
          </a:prstGeom>
          <a:solidFill>
            <a:srgbClr val="330033">
              <a:alpha val="70195"/>
            </a:srgbClr>
          </a:solidFill>
          <a:ln w="19050">
            <a:solidFill>
              <a:schemeClr val="tx1"/>
            </a:solidFill>
            <a:miter lim="800000"/>
            <a:headEnd/>
            <a:tailEnd/>
          </a:ln>
        </p:spPr>
        <p:txBody>
          <a:bodyPr wrap="none" anchor="ctr"/>
          <a:lstStyle>
            <a:lvl1pPr eaLnBrk="0" hangingPunct="0">
              <a:spcBef>
                <a:spcPct val="20000"/>
              </a:spcBef>
              <a:buFont typeface="Arial" charset="0"/>
              <a:buChar char="•"/>
              <a:defRPr sz="2400">
                <a:solidFill>
                  <a:srgbClr val="00183A"/>
                </a:solidFill>
                <a:latin typeface="Arial" charset="0"/>
              </a:defRPr>
            </a:lvl1pPr>
            <a:lvl2pPr marL="742950" indent="-285750" eaLnBrk="0" hangingPunct="0">
              <a:spcBef>
                <a:spcPct val="20000"/>
              </a:spcBef>
              <a:buFont typeface="Arial" charset="0"/>
              <a:buChar char="–"/>
              <a:defRPr sz="2000">
                <a:solidFill>
                  <a:srgbClr val="00183A"/>
                </a:solidFill>
                <a:latin typeface="Arial" charset="0"/>
              </a:defRPr>
            </a:lvl2pPr>
            <a:lvl3pPr marL="1143000" indent="-228600" eaLnBrk="0" hangingPunct="0">
              <a:spcBef>
                <a:spcPct val="20000"/>
              </a:spcBef>
              <a:buFont typeface="Arial" charset="0"/>
              <a:buChar char="•"/>
              <a:defRPr>
                <a:solidFill>
                  <a:srgbClr val="00183A"/>
                </a:solidFill>
                <a:latin typeface="Arial" charset="0"/>
              </a:defRPr>
            </a:lvl3pPr>
            <a:lvl4pPr marL="1600200" indent="-228600" eaLnBrk="0" hangingPunct="0">
              <a:spcBef>
                <a:spcPct val="20000"/>
              </a:spcBef>
              <a:buFont typeface="Arial" charset="0"/>
              <a:buChar char="–"/>
              <a:defRPr sz="1600">
                <a:solidFill>
                  <a:srgbClr val="00183A"/>
                </a:solidFill>
                <a:latin typeface="Arial" charset="0"/>
              </a:defRPr>
            </a:lvl4pPr>
            <a:lvl5pPr marL="2057400" indent="-228600" eaLnBrk="0" hangingPunct="0">
              <a:spcBef>
                <a:spcPct val="20000"/>
              </a:spcBef>
              <a:buFont typeface="Arial" charset="0"/>
              <a:buChar char="»"/>
              <a:defRPr sz="1400">
                <a:solidFill>
                  <a:srgbClr val="00183A"/>
                </a:solidFill>
                <a:latin typeface="Arial" charset="0"/>
              </a:defRPr>
            </a:lvl5pPr>
            <a:lvl6pPr marL="2514600" indent="-228600"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eaLnBrk="0" fontAlgn="base" hangingPunct="0">
              <a:spcBef>
                <a:spcPct val="20000"/>
              </a:spcBef>
              <a:spcAft>
                <a:spcPct val="0"/>
              </a:spcAft>
              <a:buFont typeface="Arial" charset="0"/>
              <a:buChar char="»"/>
              <a:defRPr sz="1400">
                <a:solidFill>
                  <a:srgbClr val="00183A"/>
                </a:solidFill>
                <a:latin typeface="Arial" charset="0"/>
              </a:defRPr>
            </a:lvl9pPr>
          </a:lstStyle>
          <a:p>
            <a:pPr defTabSz="685800" eaLnBrk="1" fontAlgn="auto" hangingPunct="1">
              <a:spcBef>
                <a:spcPct val="0"/>
              </a:spcBef>
              <a:spcAft>
                <a:spcPts val="0"/>
              </a:spcAft>
              <a:buNone/>
            </a:pPr>
            <a:endParaRPr lang="en-US" altLang="en-US" sz="1350">
              <a:solidFill>
                <a:prstClr val="black"/>
              </a:solidFill>
              <a:cs typeface="+mn-cs"/>
            </a:endParaRPr>
          </a:p>
        </p:txBody>
      </p:sp>
      <p:sp>
        <p:nvSpPr>
          <p:cNvPr id="13" name="Rectangle 25"/>
          <p:cNvSpPr>
            <a:spLocks noChangeArrowheads="1"/>
          </p:cNvSpPr>
          <p:nvPr/>
        </p:nvSpPr>
        <p:spPr bwMode="auto">
          <a:xfrm>
            <a:off x="2444355" y="3118248"/>
            <a:ext cx="1092994" cy="34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866" tIns="33338" rIns="67866" bIns="33338">
            <a:spAutoFit/>
          </a:bodyPr>
          <a:lstStyle>
            <a:lvl1pPr defTabSz="893763" eaLnBrk="0" hangingPunct="0">
              <a:spcBef>
                <a:spcPct val="20000"/>
              </a:spcBef>
              <a:buFont typeface="Arial" charset="0"/>
              <a:buChar char="•"/>
              <a:defRPr sz="2400">
                <a:solidFill>
                  <a:srgbClr val="00183A"/>
                </a:solidFill>
                <a:latin typeface="Arial" charset="0"/>
              </a:defRPr>
            </a:lvl1pPr>
            <a:lvl2pPr marL="742950" indent="-285750" defTabSz="893763" eaLnBrk="0" hangingPunct="0">
              <a:spcBef>
                <a:spcPct val="20000"/>
              </a:spcBef>
              <a:buFont typeface="Arial" charset="0"/>
              <a:buChar char="–"/>
              <a:defRPr sz="2000">
                <a:solidFill>
                  <a:srgbClr val="00183A"/>
                </a:solidFill>
                <a:latin typeface="Arial" charset="0"/>
              </a:defRPr>
            </a:lvl2pPr>
            <a:lvl3pPr marL="1143000" indent="-228600" defTabSz="893763" eaLnBrk="0" hangingPunct="0">
              <a:spcBef>
                <a:spcPct val="20000"/>
              </a:spcBef>
              <a:buFont typeface="Arial" charset="0"/>
              <a:buChar char="•"/>
              <a:defRPr>
                <a:solidFill>
                  <a:srgbClr val="00183A"/>
                </a:solidFill>
                <a:latin typeface="Arial" charset="0"/>
              </a:defRPr>
            </a:lvl3pPr>
            <a:lvl4pPr marL="1600200" indent="-228600" defTabSz="893763" eaLnBrk="0" hangingPunct="0">
              <a:spcBef>
                <a:spcPct val="20000"/>
              </a:spcBef>
              <a:buFont typeface="Arial" charset="0"/>
              <a:buChar char="–"/>
              <a:defRPr sz="1600">
                <a:solidFill>
                  <a:srgbClr val="00183A"/>
                </a:solidFill>
                <a:latin typeface="Arial" charset="0"/>
              </a:defRPr>
            </a:lvl4pPr>
            <a:lvl5pPr marL="2057400" indent="-228600" defTabSz="893763" eaLnBrk="0" hangingPunct="0">
              <a:spcBef>
                <a:spcPct val="20000"/>
              </a:spcBef>
              <a:buFont typeface="Arial" charset="0"/>
              <a:buChar char="»"/>
              <a:defRPr sz="1400">
                <a:solidFill>
                  <a:srgbClr val="00183A"/>
                </a:solidFill>
                <a:latin typeface="Arial" charset="0"/>
              </a:defRPr>
            </a:lvl5pPr>
            <a:lvl6pPr marL="2514600" indent="-228600" defTabSz="893763"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defTabSz="893763"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defTabSz="893763"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defTabSz="893763" eaLnBrk="0" fontAlgn="base" hangingPunct="0">
              <a:spcBef>
                <a:spcPct val="20000"/>
              </a:spcBef>
              <a:spcAft>
                <a:spcPct val="0"/>
              </a:spcAft>
              <a:buFont typeface="Arial" charset="0"/>
              <a:buChar char="»"/>
              <a:defRPr sz="1400">
                <a:solidFill>
                  <a:srgbClr val="00183A"/>
                </a:solidFill>
                <a:latin typeface="Arial" charset="0"/>
              </a:defRPr>
            </a:lvl9pPr>
          </a:lstStyle>
          <a:p>
            <a:pPr defTabSz="670322" fontAlgn="auto">
              <a:spcBef>
                <a:spcPct val="0"/>
              </a:spcBef>
              <a:spcAft>
                <a:spcPts val="0"/>
              </a:spcAft>
              <a:buNone/>
            </a:pPr>
            <a:r>
              <a:rPr lang="en-US" altLang="en-US" sz="1800" b="1" dirty="0">
                <a:solidFill>
                  <a:srgbClr val="FFFF00"/>
                </a:solidFill>
                <a:cs typeface="+mn-cs"/>
              </a:rPr>
              <a:t>SF 312</a:t>
            </a:r>
          </a:p>
        </p:txBody>
      </p:sp>
      <p:sp>
        <p:nvSpPr>
          <p:cNvPr id="14" name="Rectangle 26"/>
          <p:cNvSpPr>
            <a:spLocks noChangeArrowheads="1"/>
          </p:cNvSpPr>
          <p:nvPr/>
        </p:nvSpPr>
        <p:spPr bwMode="auto">
          <a:xfrm>
            <a:off x="1418035" y="3353991"/>
            <a:ext cx="3143250" cy="87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866" tIns="33338" rIns="67866" bIns="33338">
            <a:spAutoFit/>
          </a:bodyPr>
          <a:lstStyle>
            <a:lvl1pPr defTabSz="893763" eaLnBrk="0" hangingPunct="0">
              <a:spcBef>
                <a:spcPct val="20000"/>
              </a:spcBef>
              <a:buFont typeface="Arial" charset="0"/>
              <a:buChar char="•"/>
              <a:defRPr sz="2400">
                <a:solidFill>
                  <a:srgbClr val="00183A"/>
                </a:solidFill>
                <a:latin typeface="Arial" charset="0"/>
              </a:defRPr>
            </a:lvl1pPr>
            <a:lvl2pPr marL="742950" indent="-285750" defTabSz="893763" eaLnBrk="0" hangingPunct="0">
              <a:spcBef>
                <a:spcPct val="20000"/>
              </a:spcBef>
              <a:buFont typeface="Arial" charset="0"/>
              <a:buChar char="–"/>
              <a:defRPr sz="2000">
                <a:solidFill>
                  <a:srgbClr val="00183A"/>
                </a:solidFill>
                <a:latin typeface="Arial" charset="0"/>
              </a:defRPr>
            </a:lvl2pPr>
            <a:lvl3pPr marL="1143000" indent="-228600" defTabSz="893763" eaLnBrk="0" hangingPunct="0">
              <a:spcBef>
                <a:spcPct val="20000"/>
              </a:spcBef>
              <a:buFont typeface="Arial" charset="0"/>
              <a:buChar char="•"/>
              <a:defRPr>
                <a:solidFill>
                  <a:srgbClr val="00183A"/>
                </a:solidFill>
                <a:latin typeface="Arial" charset="0"/>
              </a:defRPr>
            </a:lvl3pPr>
            <a:lvl4pPr marL="1600200" indent="-228600" defTabSz="893763" eaLnBrk="0" hangingPunct="0">
              <a:spcBef>
                <a:spcPct val="20000"/>
              </a:spcBef>
              <a:buFont typeface="Arial" charset="0"/>
              <a:buChar char="–"/>
              <a:defRPr sz="1600">
                <a:solidFill>
                  <a:srgbClr val="00183A"/>
                </a:solidFill>
                <a:latin typeface="Arial" charset="0"/>
              </a:defRPr>
            </a:lvl4pPr>
            <a:lvl5pPr marL="2057400" indent="-228600" defTabSz="893763" eaLnBrk="0" hangingPunct="0">
              <a:spcBef>
                <a:spcPct val="20000"/>
              </a:spcBef>
              <a:buFont typeface="Arial" charset="0"/>
              <a:buChar char="»"/>
              <a:defRPr sz="1400">
                <a:solidFill>
                  <a:srgbClr val="00183A"/>
                </a:solidFill>
                <a:latin typeface="Arial" charset="0"/>
              </a:defRPr>
            </a:lvl5pPr>
            <a:lvl6pPr marL="2514600" indent="-228600" defTabSz="893763"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defTabSz="893763"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defTabSz="893763"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defTabSz="893763" eaLnBrk="0" fontAlgn="base" hangingPunct="0">
              <a:spcBef>
                <a:spcPct val="20000"/>
              </a:spcBef>
              <a:spcAft>
                <a:spcPct val="0"/>
              </a:spcAft>
              <a:buFont typeface="Arial" charset="0"/>
              <a:buChar char="»"/>
              <a:defRPr sz="1400">
                <a:solidFill>
                  <a:srgbClr val="00183A"/>
                </a:solidFill>
                <a:latin typeface="Arial" charset="0"/>
              </a:defRPr>
            </a:lvl9pPr>
          </a:lstStyle>
          <a:p>
            <a:pPr algn="ctr" defTabSz="670322" fontAlgn="auto">
              <a:spcBef>
                <a:spcPct val="0"/>
              </a:spcBef>
              <a:spcAft>
                <a:spcPts val="0"/>
              </a:spcAft>
              <a:buNone/>
            </a:pPr>
            <a:r>
              <a:rPr lang="en-US" altLang="en-US" sz="1050">
                <a:solidFill>
                  <a:prstClr val="white"/>
                </a:solidFill>
                <a:cs typeface="+mn-cs"/>
              </a:rPr>
              <a:t>Classified Information Nondisclosure Agreement:</a:t>
            </a:r>
          </a:p>
          <a:p>
            <a:pPr algn="ctr" defTabSz="670322" fontAlgn="auto">
              <a:spcBef>
                <a:spcPct val="0"/>
              </a:spcBef>
              <a:spcAft>
                <a:spcPts val="0"/>
              </a:spcAft>
              <a:buNone/>
            </a:pPr>
            <a:r>
              <a:rPr lang="en-US" altLang="en-US" sz="1050">
                <a:solidFill>
                  <a:prstClr val="white"/>
                </a:solidFill>
                <a:cs typeface="+mn-cs"/>
              </a:rPr>
              <a:t>All persons authorized access to classified information are required to sign a SF 312,  a legal contractual agreement between you and the </a:t>
            </a:r>
            <a:br>
              <a:rPr lang="en-US" altLang="en-US" sz="1050">
                <a:solidFill>
                  <a:prstClr val="white"/>
                </a:solidFill>
                <a:cs typeface="+mn-cs"/>
              </a:rPr>
            </a:br>
            <a:r>
              <a:rPr lang="en-US" altLang="en-US" sz="1050">
                <a:solidFill>
                  <a:prstClr val="white"/>
                </a:solidFill>
                <a:cs typeface="+mn-cs"/>
              </a:rPr>
              <a:t>U.S. Government.</a:t>
            </a:r>
          </a:p>
        </p:txBody>
      </p:sp>
      <p:grpSp>
        <p:nvGrpSpPr>
          <p:cNvPr id="15" name="Group 29"/>
          <p:cNvGrpSpPr>
            <a:grpSpLocks/>
          </p:cNvGrpSpPr>
          <p:nvPr/>
        </p:nvGrpSpPr>
        <p:grpSpPr bwMode="auto">
          <a:xfrm>
            <a:off x="1418035" y="4517231"/>
            <a:ext cx="3086100" cy="1085850"/>
            <a:chOff x="600" y="3120"/>
            <a:chExt cx="2640" cy="912"/>
          </a:xfrm>
        </p:grpSpPr>
        <p:sp>
          <p:nvSpPr>
            <p:cNvPr id="16" name="Rectangle 7"/>
            <p:cNvSpPr>
              <a:spLocks noChangeArrowheads="1"/>
            </p:cNvSpPr>
            <p:nvPr/>
          </p:nvSpPr>
          <p:spPr bwMode="auto">
            <a:xfrm>
              <a:off x="600" y="3120"/>
              <a:ext cx="2640" cy="912"/>
            </a:xfrm>
            <a:prstGeom prst="rect">
              <a:avLst/>
            </a:prstGeom>
            <a:solidFill>
              <a:srgbClr val="330033">
                <a:alpha val="70195"/>
              </a:srgbClr>
            </a:solidFill>
            <a:ln w="19050">
              <a:solidFill>
                <a:schemeClr val="tx1"/>
              </a:solidFill>
              <a:miter lim="800000"/>
              <a:headEnd/>
              <a:tailEnd/>
            </a:ln>
          </p:spPr>
          <p:txBody>
            <a:bodyPr wrap="none" anchor="ctr"/>
            <a:lstStyle>
              <a:lvl1pPr eaLnBrk="0" hangingPunct="0">
                <a:spcBef>
                  <a:spcPct val="20000"/>
                </a:spcBef>
                <a:buFont typeface="Arial" charset="0"/>
                <a:buChar char="•"/>
                <a:defRPr sz="2400">
                  <a:solidFill>
                    <a:srgbClr val="00183A"/>
                  </a:solidFill>
                  <a:latin typeface="Arial" charset="0"/>
                </a:defRPr>
              </a:lvl1pPr>
              <a:lvl2pPr marL="742950" indent="-285750" eaLnBrk="0" hangingPunct="0">
                <a:spcBef>
                  <a:spcPct val="20000"/>
                </a:spcBef>
                <a:buFont typeface="Arial" charset="0"/>
                <a:buChar char="–"/>
                <a:defRPr sz="2000">
                  <a:solidFill>
                    <a:srgbClr val="00183A"/>
                  </a:solidFill>
                  <a:latin typeface="Arial" charset="0"/>
                </a:defRPr>
              </a:lvl2pPr>
              <a:lvl3pPr marL="1143000" indent="-228600" eaLnBrk="0" hangingPunct="0">
                <a:spcBef>
                  <a:spcPct val="20000"/>
                </a:spcBef>
                <a:buFont typeface="Arial" charset="0"/>
                <a:buChar char="•"/>
                <a:defRPr>
                  <a:solidFill>
                    <a:srgbClr val="00183A"/>
                  </a:solidFill>
                  <a:latin typeface="Arial" charset="0"/>
                </a:defRPr>
              </a:lvl3pPr>
              <a:lvl4pPr marL="1600200" indent="-228600" eaLnBrk="0" hangingPunct="0">
                <a:spcBef>
                  <a:spcPct val="20000"/>
                </a:spcBef>
                <a:buFont typeface="Arial" charset="0"/>
                <a:buChar char="–"/>
                <a:defRPr sz="1600">
                  <a:solidFill>
                    <a:srgbClr val="00183A"/>
                  </a:solidFill>
                  <a:latin typeface="Arial" charset="0"/>
                </a:defRPr>
              </a:lvl4pPr>
              <a:lvl5pPr marL="2057400" indent="-228600" eaLnBrk="0" hangingPunct="0">
                <a:spcBef>
                  <a:spcPct val="20000"/>
                </a:spcBef>
                <a:buFont typeface="Arial" charset="0"/>
                <a:buChar char="»"/>
                <a:defRPr sz="1400">
                  <a:solidFill>
                    <a:srgbClr val="00183A"/>
                  </a:solidFill>
                  <a:latin typeface="Arial" charset="0"/>
                </a:defRPr>
              </a:lvl5pPr>
              <a:lvl6pPr marL="2514600" indent="-228600"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eaLnBrk="0" fontAlgn="base" hangingPunct="0">
                <a:spcBef>
                  <a:spcPct val="20000"/>
                </a:spcBef>
                <a:spcAft>
                  <a:spcPct val="0"/>
                </a:spcAft>
                <a:buFont typeface="Arial" charset="0"/>
                <a:buChar char="»"/>
                <a:defRPr sz="1400">
                  <a:solidFill>
                    <a:srgbClr val="00183A"/>
                  </a:solidFill>
                  <a:latin typeface="Arial" charset="0"/>
                </a:defRPr>
              </a:lvl9pPr>
            </a:lstStyle>
            <a:p>
              <a:pPr defTabSz="685800" eaLnBrk="1" fontAlgn="auto" hangingPunct="1">
                <a:spcBef>
                  <a:spcPct val="0"/>
                </a:spcBef>
                <a:spcAft>
                  <a:spcPts val="0"/>
                </a:spcAft>
                <a:buNone/>
              </a:pPr>
              <a:endParaRPr lang="en-US" altLang="en-US" sz="1350">
                <a:solidFill>
                  <a:prstClr val="black"/>
                </a:solidFill>
                <a:cs typeface="+mn-cs"/>
              </a:endParaRPr>
            </a:p>
          </p:txBody>
        </p:sp>
        <p:sp>
          <p:nvSpPr>
            <p:cNvPr id="17" name="Rectangle 8"/>
            <p:cNvSpPr>
              <a:spLocks noChangeArrowheads="1"/>
            </p:cNvSpPr>
            <p:nvPr/>
          </p:nvSpPr>
          <p:spPr bwMode="auto">
            <a:xfrm>
              <a:off x="1207" y="3162"/>
              <a:ext cx="1456"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866" tIns="33338" rIns="67866" bIns="33338">
              <a:spAutoFit/>
            </a:bodyPr>
            <a:lstStyle>
              <a:lvl1pPr defTabSz="893763" eaLnBrk="0" hangingPunct="0">
                <a:spcBef>
                  <a:spcPct val="20000"/>
                </a:spcBef>
                <a:buFont typeface="Arial" charset="0"/>
                <a:buChar char="•"/>
                <a:defRPr sz="2400">
                  <a:solidFill>
                    <a:srgbClr val="00183A"/>
                  </a:solidFill>
                  <a:latin typeface="Arial" charset="0"/>
                </a:defRPr>
              </a:lvl1pPr>
              <a:lvl2pPr marL="742950" indent="-285750" defTabSz="893763" eaLnBrk="0" hangingPunct="0">
                <a:spcBef>
                  <a:spcPct val="20000"/>
                </a:spcBef>
                <a:buFont typeface="Arial" charset="0"/>
                <a:buChar char="–"/>
                <a:defRPr sz="2000">
                  <a:solidFill>
                    <a:srgbClr val="00183A"/>
                  </a:solidFill>
                  <a:latin typeface="Arial" charset="0"/>
                </a:defRPr>
              </a:lvl2pPr>
              <a:lvl3pPr marL="1143000" indent="-228600" defTabSz="893763" eaLnBrk="0" hangingPunct="0">
                <a:spcBef>
                  <a:spcPct val="20000"/>
                </a:spcBef>
                <a:buFont typeface="Arial" charset="0"/>
                <a:buChar char="•"/>
                <a:defRPr>
                  <a:solidFill>
                    <a:srgbClr val="00183A"/>
                  </a:solidFill>
                  <a:latin typeface="Arial" charset="0"/>
                </a:defRPr>
              </a:lvl3pPr>
              <a:lvl4pPr marL="1600200" indent="-228600" defTabSz="893763" eaLnBrk="0" hangingPunct="0">
                <a:spcBef>
                  <a:spcPct val="20000"/>
                </a:spcBef>
                <a:buFont typeface="Arial" charset="0"/>
                <a:buChar char="–"/>
                <a:defRPr sz="1600">
                  <a:solidFill>
                    <a:srgbClr val="00183A"/>
                  </a:solidFill>
                  <a:latin typeface="Arial" charset="0"/>
                </a:defRPr>
              </a:lvl4pPr>
              <a:lvl5pPr marL="2057400" indent="-228600" defTabSz="893763" eaLnBrk="0" hangingPunct="0">
                <a:spcBef>
                  <a:spcPct val="20000"/>
                </a:spcBef>
                <a:buFont typeface="Arial" charset="0"/>
                <a:buChar char="»"/>
                <a:defRPr sz="1400">
                  <a:solidFill>
                    <a:srgbClr val="00183A"/>
                  </a:solidFill>
                  <a:latin typeface="Arial" charset="0"/>
                </a:defRPr>
              </a:lvl5pPr>
              <a:lvl6pPr marL="2514600" indent="-228600" defTabSz="893763"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defTabSz="893763"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defTabSz="893763"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defTabSz="893763" eaLnBrk="0" fontAlgn="base" hangingPunct="0">
                <a:spcBef>
                  <a:spcPct val="20000"/>
                </a:spcBef>
                <a:spcAft>
                  <a:spcPct val="0"/>
                </a:spcAft>
                <a:buFont typeface="Arial" charset="0"/>
                <a:buChar char="»"/>
                <a:defRPr sz="1400">
                  <a:solidFill>
                    <a:srgbClr val="00183A"/>
                  </a:solidFill>
                  <a:latin typeface="Arial" charset="0"/>
                </a:defRPr>
              </a:lvl9pPr>
            </a:lstStyle>
            <a:p>
              <a:pPr defTabSz="670322" fontAlgn="auto">
                <a:spcBef>
                  <a:spcPct val="0"/>
                </a:spcBef>
                <a:spcAft>
                  <a:spcPts val="0"/>
                </a:spcAft>
                <a:buNone/>
              </a:pPr>
              <a:r>
                <a:rPr lang="en-US" altLang="en-US" sz="1800" b="1" dirty="0">
                  <a:solidFill>
                    <a:srgbClr val="FFFF00"/>
                  </a:solidFill>
                  <a:cs typeface="+mn-cs"/>
                </a:rPr>
                <a:t>Need-to-Know</a:t>
              </a:r>
            </a:p>
          </p:txBody>
        </p:sp>
        <p:sp>
          <p:nvSpPr>
            <p:cNvPr id="18" name="Rectangle 9"/>
            <p:cNvSpPr>
              <a:spLocks noChangeArrowheads="1"/>
            </p:cNvSpPr>
            <p:nvPr/>
          </p:nvSpPr>
          <p:spPr bwMode="auto">
            <a:xfrm>
              <a:off x="624" y="3408"/>
              <a:ext cx="2496" cy="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866" tIns="33338" rIns="67866" bIns="33338">
              <a:spAutoFit/>
            </a:bodyPr>
            <a:lstStyle>
              <a:lvl1pPr defTabSz="893763" eaLnBrk="0" hangingPunct="0">
                <a:spcBef>
                  <a:spcPct val="20000"/>
                </a:spcBef>
                <a:buFont typeface="Arial" charset="0"/>
                <a:buChar char="•"/>
                <a:defRPr sz="2400">
                  <a:solidFill>
                    <a:srgbClr val="00183A"/>
                  </a:solidFill>
                  <a:latin typeface="Arial" charset="0"/>
                </a:defRPr>
              </a:lvl1pPr>
              <a:lvl2pPr marL="742950" indent="-285750" defTabSz="893763" eaLnBrk="0" hangingPunct="0">
                <a:spcBef>
                  <a:spcPct val="20000"/>
                </a:spcBef>
                <a:buFont typeface="Arial" charset="0"/>
                <a:buChar char="–"/>
                <a:defRPr sz="2000">
                  <a:solidFill>
                    <a:srgbClr val="00183A"/>
                  </a:solidFill>
                  <a:latin typeface="Arial" charset="0"/>
                </a:defRPr>
              </a:lvl2pPr>
              <a:lvl3pPr marL="1143000" indent="-228600" defTabSz="893763" eaLnBrk="0" hangingPunct="0">
                <a:spcBef>
                  <a:spcPct val="20000"/>
                </a:spcBef>
                <a:buFont typeface="Arial" charset="0"/>
                <a:buChar char="•"/>
                <a:defRPr>
                  <a:solidFill>
                    <a:srgbClr val="00183A"/>
                  </a:solidFill>
                  <a:latin typeface="Arial" charset="0"/>
                </a:defRPr>
              </a:lvl3pPr>
              <a:lvl4pPr marL="1600200" indent="-228600" defTabSz="893763" eaLnBrk="0" hangingPunct="0">
                <a:spcBef>
                  <a:spcPct val="20000"/>
                </a:spcBef>
                <a:buFont typeface="Arial" charset="0"/>
                <a:buChar char="–"/>
                <a:defRPr sz="1600">
                  <a:solidFill>
                    <a:srgbClr val="00183A"/>
                  </a:solidFill>
                  <a:latin typeface="Arial" charset="0"/>
                </a:defRPr>
              </a:lvl4pPr>
              <a:lvl5pPr marL="2057400" indent="-228600" defTabSz="893763" eaLnBrk="0" hangingPunct="0">
                <a:spcBef>
                  <a:spcPct val="20000"/>
                </a:spcBef>
                <a:buFont typeface="Arial" charset="0"/>
                <a:buChar char="»"/>
                <a:defRPr sz="1400">
                  <a:solidFill>
                    <a:srgbClr val="00183A"/>
                  </a:solidFill>
                  <a:latin typeface="Arial" charset="0"/>
                </a:defRPr>
              </a:lvl5pPr>
              <a:lvl6pPr marL="2514600" indent="-228600" defTabSz="893763"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defTabSz="893763"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defTabSz="893763"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defTabSz="893763" eaLnBrk="0" fontAlgn="base" hangingPunct="0">
                <a:spcBef>
                  <a:spcPct val="20000"/>
                </a:spcBef>
                <a:spcAft>
                  <a:spcPct val="0"/>
                </a:spcAft>
                <a:buFont typeface="Arial" charset="0"/>
                <a:buChar char="»"/>
                <a:defRPr sz="1400">
                  <a:solidFill>
                    <a:srgbClr val="00183A"/>
                  </a:solidFill>
                  <a:latin typeface="Arial" charset="0"/>
                </a:defRPr>
              </a:lvl9pPr>
            </a:lstStyle>
            <a:p>
              <a:pPr algn="ctr" defTabSz="670322" fontAlgn="auto">
                <a:spcBef>
                  <a:spcPct val="0"/>
                </a:spcBef>
                <a:spcAft>
                  <a:spcPts val="0"/>
                </a:spcAft>
                <a:buNone/>
              </a:pPr>
              <a:r>
                <a:rPr lang="en-US" altLang="en-US" sz="1050">
                  <a:solidFill>
                    <a:prstClr val="white"/>
                  </a:solidFill>
                  <a:cs typeface="+mn-cs"/>
                </a:rPr>
                <a:t>Determination made by an authorized holder </a:t>
              </a:r>
              <a:br>
                <a:rPr lang="en-US" altLang="en-US" sz="1050">
                  <a:solidFill>
                    <a:prstClr val="white"/>
                  </a:solidFill>
                  <a:cs typeface="+mn-cs"/>
                </a:rPr>
              </a:br>
              <a:r>
                <a:rPr lang="en-US" altLang="en-US" sz="1050">
                  <a:solidFill>
                    <a:prstClr val="white"/>
                  </a:solidFill>
                  <a:cs typeface="+mn-cs"/>
                </a:rPr>
                <a:t>of classified information that a prospective recipient requires access to perform a lawful and authorized government function.</a:t>
              </a:r>
            </a:p>
          </p:txBody>
        </p:sp>
      </p:grpSp>
      <p:sp>
        <p:nvSpPr>
          <p:cNvPr id="19" name="Rectangle 15"/>
          <p:cNvSpPr>
            <a:spLocks noChangeArrowheads="1"/>
          </p:cNvSpPr>
          <p:nvPr/>
        </p:nvSpPr>
        <p:spPr bwMode="auto">
          <a:xfrm>
            <a:off x="4738688" y="3292079"/>
            <a:ext cx="496130" cy="8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866" tIns="33338" rIns="67866" bIns="33338">
            <a:spAutoFit/>
          </a:bodyPr>
          <a:lstStyle>
            <a:lvl1pPr defTabSz="893763" eaLnBrk="0" hangingPunct="0">
              <a:spcBef>
                <a:spcPct val="20000"/>
              </a:spcBef>
              <a:buFont typeface="Arial" charset="0"/>
              <a:buChar char="•"/>
              <a:defRPr sz="2400">
                <a:solidFill>
                  <a:srgbClr val="00183A"/>
                </a:solidFill>
                <a:latin typeface="Arial" charset="0"/>
              </a:defRPr>
            </a:lvl1pPr>
            <a:lvl2pPr marL="742950" indent="-285750" defTabSz="893763" eaLnBrk="0" hangingPunct="0">
              <a:spcBef>
                <a:spcPct val="20000"/>
              </a:spcBef>
              <a:buFont typeface="Arial" charset="0"/>
              <a:buChar char="–"/>
              <a:defRPr sz="2000">
                <a:solidFill>
                  <a:srgbClr val="00183A"/>
                </a:solidFill>
                <a:latin typeface="Arial" charset="0"/>
              </a:defRPr>
            </a:lvl2pPr>
            <a:lvl3pPr marL="1143000" indent="-228600" defTabSz="893763" eaLnBrk="0" hangingPunct="0">
              <a:spcBef>
                <a:spcPct val="20000"/>
              </a:spcBef>
              <a:buFont typeface="Arial" charset="0"/>
              <a:buChar char="•"/>
              <a:defRPr>
                <a:solidFill>
                  <a:srgbClr val="00183A"/>
                </a:solidFill>
                <a:latin typeface="Arial" charset="0"/>
              </a:defRPr>
            </a:lvl3pPr>
            <a:lvl4pPr marL="1600200" indent="-228600" defTabSz="893763" eaLnBrk="0" hangingPunct="0">
              <a:spcBef>
                <a:spcPct val="20000"/>
              </a:spcBef>
              <a:buFont typeface="Arial" charset="0"/>
              <a:buChar char="–"/>
              <a:defRPr sz="1600">
                <a:solidFill>
                  <a:srgbClr val="00183A"/>
                </a:solidFill>
                <a:latin typeface="Arial" charset="0"/>
              </a:defRPr>
            </a:lvl4pPr>
            <a:lvl5pPr marL="2057400" indent="-228600" defTabSz="893763" eaLnBrk="0" hangingPunct="0">
              <a:spcBef>
                <a:spcPct val="20000"/>
              </a:spcBef>
              <a:buFont typeface="Arial" charset="0"/>
              <a:buChar char="»"/>
              <a:defRPr sz="1400">
                <a:solidFill>
                  <a:srgbClr val="00183A"/>
                </a:solidFill>
                <a:latin typeface="Arial" charset="0"/>
              </a:defRPr>
            </a:lvl5pPr>
            <a:lvl6pPr marL="2514600" indent="-228600" defTabSz="893763"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defTabSz="893763"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defTabSz="893763"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defTabSz="893763" eaLnBrk="0" fontAlgn="base" hangingPunct="0">
              <a:spcBef>
                <a:spcPct val="20000"/>
              </a:spcBef>
              <a:spcAft>
                <a:spcPct val="0"/>
              </a:spcAft>
              <a:buFont typeface="Arial" charset="0"/>
              <a:buChar char="»"/>
              <a:defRPr sz="1400">
                <a:solidFill>
                  <a:srgbClr val="00183A"/>
                </a:solidFill>
                <a:latin typeface="Arial" charset="0"/>
              </a:defRPr>
            </a:lvl9pPr>
          </a:lstStyle>
          <a:p>
            <a:pPr defTabSz="670322" fontAlgn="auto">
              <a:spcBef>
                <a:spcPct val="0"/>
              </a:spcBef>
              <a:spcAft>
                <a:spcPts val="0"/>
              </a:spcAft>
              <a:buNone/>
            </a:pPr>
            <a:r>
              <a:rPr lang="en-US" altLang="en-US" sz="4800">
                <a:solidFill>
                  <a:prstClr val="black"/>
                </a:solidFill>
                <a:cs typeface="+mn-cs"/>
              </a:rPr>
              <a:t>=</a:t>
            </a:r>
          </a:p>
        </p:txBody>
      </p:sp>
      <p:grpSp>
        <p:nvGrpSpPr>
          <p:cNvPr id="20" name="Group 31"/>
          <p:cNvGrpSpPr>
            <a:grpSpLocks/>
          </p:cNvGrpSpPr>
          <p:nvPr/>
        </p:nvGrpSpPr>
        <p:grpSpPr bwMode="auto">
          <a:xfrm>
            <a:off x="5418535" y="2653904"/>
            <a:ext cx="2400300" cy="2000250"/>
            <a:chOff x="3648" y="1392"/>
            <a:chExt cx="2016" cy="1680"/>
          </a:xfrm>
        </p:grpSpPr>
        <p:sp>
          <p:nvSpPr>
            <p:cNvPr id="21" name="AutoShape 12"/>
            <p:cNvSpPr>
              <a:spLocks noChangeArrowheads="1"/>
            </p:cNvSpPr>
            <p:nvPr/>
          </p:nvSpPr>
          <p:spPr bwMode="auto">
            <a:xfrm>
              <a:off x="3648" y="1392"/>
              <a:ext cx="2016" cy="1680"/>
            </a:xfrm>
            <a:prstGeom prst="hexagon">
              <a:avLst>
                <a:gd name="adj" fmla="val 29994"/>
                <a:gd name="vf" fmla="val 115470"/>
              </a:avLst>
            </a:prstGeom>
            <a:solidFill>
              <a:srgbClr val="330033">
                <a:alpha val="70195"/>
              </a:srgbClr>
            </a:solidFill>
            <a:ln w="19050" algn="ctr">
              <a:solidFill>
                <a:schemeClr val="tx1"/>
              </a:solidFill>
              <a:miter lim="800000"/>
              <a:headEnd/>
              <a:tailEnd/>
            </a:ln>
          </p:spPr>
          <p:txBody>
            <a:bodyPr wrap="none" anchor="ctr"/>
            <a:lstStyle>
              <a:lvl1pPr eaLnBrk="0" hangingPunct="0">
                <a:spcBef>
                  <a:spcPct val="20000"/>
                </a:spcBef>
                <a:buFont typeface="Arial" charset="0"/>
                <a:buChar char="•"/>
                <a:defRPr sz="2400">
                  <a:solidFill>
                    <a:srgbClr val="00183A"/>
                  </a:solidFill>
                  <a:latin typeface="Arial" charset="0"/>
                </a:defRPr>
              </a:lvl1pPr>
              <a:lvl2pPr marL="742950" indent="-285750" eaLnBrk="0" hangingPunct="0">
                <a:spcBef>
                  <a:spcPct val="20000"/>
                </a:spcBef>
                <a:buFont typeface="Arial" charset="0"/>
                <a:buChar char="–"/>
                <a:defRPr sz="2000">
                  <a:solidFill>
                    <a:srgbClr val="00183A"/>
                  </a:solidFill>
                  <a:latin typeface="Arial" charset="0"/>
                </a:defRPr>
              </a:lvl2pPr>
              <a:lvl3pPr marL="1143000" indent="-228600" eaLnBrk="0" hangingPunct="0">
                <a:spcBef>
                  <a:spcPct val="20000"/>
                </a:spcBef>
                <a:buFont typeface="Arial" charset="0"/>
                <a:buChar char="•"/>
                <a:defRPr>
                  <a:solidFill>
                    <a:srgbClr val="00183A"/>
                  </a:solidFill>
                  <a:latin typeface="Arial" charset="0"/>
                </a:defRPr>
              </a:lvl3pPr>
              <a:lvl4pPr marL="1600200" indent="-228600" eaLnBrk="0" hangingPunct="0">
                <a:spcBef>
                  <a:spcPct val="20000"/>
                </a:spcBef>
                <a:buFont typeface="Arial" charset="0"/>
                <a:buChar char="–"/>
                <a:defRPr sz="1600">
                  <a:solidFill>
                    <a:srgbClr val="00183A"/>
                  </a:solidFill>
                  <a:latin typeface="Arial" charset="0"/>
                </a:defRPr>
              </a:lvl4pPr>
              <a:lvl5pPr marL="2057400" indent="-228600" eaLnBrk="0" hangingPunct="0">
                <a:spcBef>
                  <a:spcPct val="20000"/>
                </a:spcBef>
                <a:buFont typeface="Arial" charset="0"/>
                <a:buChar char="»"/>
                <a:defRPr sz="1400">
                  <a:solidFill>
                    <a:srgbClr val="00183A"/>
                  </a:solidFill>
                  <a:latin typeface="Arial" charset="0"/>
                </a:defRPr>
              </a:lvl5pPr>
              <a:lvl6pPr marL="2514600" indent="-228600"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eaLnBrk="0" fontAlgn="base" hangingPunct="0">
                <a:spcBef>
                  <a:spcPct val="20000"/>
                </a:spcBef>
                <a:spcAft>
                  <a:spcPct val="0"/>
                </a:spcAft>
                <a:buFont typeface="Arial" charset="0"/>
                <a:buChar char="»"/>
                <a:defRPr sz="1400">
                  <a:solidFill>
                    <a:srgbClr val="00183A"/>
                  </a:solidFill>
                  <a:latin typeface="Arial" charset="0"/>
                </a:defRPr>
              </a:lvl9pPr>
            </a:lstStyle>
            <a:p>
              <a:pPr defTabSz="685800" eaLnBrk="1" fontAlgn="auto" hangingPunct="1">
                <a:spcBef>
                  <a:spcPct val="0"/>
                </a:spcBef>
                <a:spcAft>
                  <a:spcPts val="0"/>
                </a:spcAft>
                <a:buNone/>
              </a:pPr>
              <a:endParaRPr lang="en-US" altLang="en-US" sz="1350">
                <a:solidFill>
                  <a:prstClr val="black"/>
                </a:solidFill>
                <a:cs typeface="+mn-cs"/>
              </a:endParaRPr>
            </a:p>
          </p:txBody>
        </p:sp>
        <p:sp>
          <p:nvSpPr>
            <p:cNvPr id="22" name="Rectangle 13"/>
            <p:cNvSpPr>
              <a:spLocks noChangeArrowheads="1"/>
            </p:cNvSpPr>
            <p:nvPr/>
          </p:nvSpPr>
          <p:spPr bwMode="auto">
            <a:xfrm>
              <a:off x="4086" y="1536"/>
              <a:ext cx="1107"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866" tIns="33338" rIns="67866" bIns="33338">
              <a:spAutoFit/>
            </a:bodyPr>
            <a:lstStyle>
              <a:lvl1pPr defTabSz="893763" eaLnBrk="0" hangingPunct="0">
                <a:spcBef>
                  <a:spcPct val="20000"/>
                </a:spcBef>
                <a:buFont typeface="Arial" charset="0"/>
                <a:buChar char="•"/>
                <a:defRPr sz="2400">
                  <a:solidFill>
                    <a:srgbClr val="00183A"/>
                  </a:solidFill>
                  <a:latin typeface="Arial" charset="0"/>
                </a:defRPr>
              </a:lvl1pPr>
              <a:lvl2pPr marL="742950" indent="-285750" defTabSz="893763" eaLnBrk="0" hangingPunct="0">
                <a:spcBef>
                  <a:spcPct val="20000"/>
                </a:spcBef>
                <a:buFont typeface="Arial" charset="0"/>
                <a:buChar char="–"/>
                <a:defRPr sz="2000">
                  <a:solidFill>
                    <a:srgbClr val="00183A"/>
                  </a:solidFill>
                  <a:latin typeface="Arial" charset="0"/>
                </a:defRPr>
              </a:lvl2pPr>
              <a:lvl3pPr marL="1143000" indent="-228600" defTabSz="893763" eaLnBrk="0" hangingPunct="0">
                <a:spcBef>
                  <a:spcPct val="20000"/>
                </a:spcBef>
                <a:buFont typeface="Arial" charset="0"/>
                <a:buChar char="•"/>
                <a:defRPr>
                  <a:solidFill>
                    <a:srgbClr val="00183A"/>
                  </a:solidFill>
                  <a:latin typeface="Arial" charset="0"/>
                </a:defRPr>
              </a:lvl3pPr>
              <a:lvl4pPr marL="1600200" indent="-228600" defTabSz="893763" eaLnBrk="0" hangingPunct="0">
                <a:spcBef>
                  <a:spcPct val="20000"/>
                </a:spcBef>
                <a:buFont typeface="Arial" charset="0"/>
                <a:buChar char="–"/>
                <a:defRPr sz="1600">
                  <a:solidFill>
                    <a:srgbClr val="00183A"/>
                  </a:solidFill>
                  <a:latin typeface="Arial" charset="0"/>
                </a:defRPr>
              </a:lvl4pPr>
              <a:lvl5pPr marL="2057400" indent="-228600" defTabSz="893763" eaLnBrk="0" hangingPunct="0">
                <a:spcBef>
                  <a:spcPct val="20000"/>
                </a:spcBef>
                <a:buFont typeface="Arial" charset="0"/>
                <a:buChar char="»"/>
                <a:defRPr sz="1400">
                  <a:solidFill>
                    <a:srgbClr val="00183A"/>
                  </a:solidFill>
                  <a:latin typeface="Arial" charset="0"/>
                </a:defRPr>
              </a:lvl5pPr>
              <a:lvl6pPr marL="2514600" indent="-228600" defTabSz="893763"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defTabSz="893763"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defTabSz="893763"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defTabSz="893763" eaLnBrk="0" fontAlgn="base" hangingPunct="0">
                <a:spcBef>
                  <a:spcPct val="20000"/>
                </a:spcBef>
                <a:spcAft>
                  <a:spcPct val="0"/>
                </a:spcAft>
                <a:buFont typeface="Arial" charset="0"/>
                <a:buChar char="»"/>
                <a:defRPr sz="1400">
                  <a:solidFill>
                    <a:srgbClr val="00183A"/>
                  </a:solidFill>
                  <a:latin typeface="Arial" charset="0"/>
                </a:defRPr>
              </a:lvl9pPr>
            </a:lstStyle>
            <a:p>
              <a:pPr defTabSz="670322" fontAlgn="auto">
                <a:spcBef>
                  <a:spcPct val="0"/>
                </a:spcBef>
                <a:spcAft>
                  <a:spcPts val="0"/>
                </a:spcAft>
                <a:buNone/>
              </a:pPr>
              <a:r>
                <a:rPr lang="en-US" altLang="en-US" sz="2625" b="1" dirty="0">
                  <a:solidFill>
                    <a:srgbClr val="FFFF00"/>
                  </a:solidFill>
                  <a:cs typeface="+mn-cs"/>
                </a:rPr>
                <a:t>Access</a:t>
              </a:r>
            </a:p>
          </p:txBody>
        </p:sp>
        <p:sp>
          <p:nvSpPr>
            <p:cNvPr id="23" name="Rectangle 14"/>
            <p:cNvSpPr>
              <a:spLocks noChangeArrowheads="1"/>
            </p:cNvSpPr>
            <p:nvPr/>
          </p:nvSpPr>
          <p:spPr bwMode="auto">
            <a:xfrm>
              <a:off x="3912" y="1872"/>
              <a:ext cx="1488" cy="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866" tIns="33338" rIns="67866" bIns="33338">
              <a:spAutoFit/>
            </a:bodyPr>
            <a:lstStyle>
              <a:lvl1pPr defTabSz="893763" eaLnBrk="0" hangingPunct="0">
                <a:spcBef>
                  <a:spcPct val="20000"/>
                </a:spcBef>
                <a:buFont typeface="Arial" charset="0"/>
                <a:buChar char="•"/>
                <a:defRPr sz="2400">
                  <a:solidFill>
                    <a:srgbClr val="00183A"/>
                  </a:solidFill>
                  <a:latin typeface="Arial" charset="0"/>
                </a:defRPr>
              </a:lvl1pPr>
              <a:lvl2pPr marL="742950" indent="-285750" defTabSz="893763" eaLnBrk="0" hangingPunct="0">
                <a:spcBef>
                  <a:spcPct val="20000"/>
                </a:spcBef>
                <a:buFont typeface="Arial" charset="0"/>
                <a:buChar char="–"/>
                <a:defRPr sz="2000">
                  <a:solidFill>
                    <a:srgbClr val="00183A"/>
                  </a:solidFill>
                  <a:latin typeface="Arial" charset="0"/>
                </a:defRPr>
              </a:lvl2pPr>
              <a:lvl3pPr marL="1143000" indent="-228600" defTabSz="893763" eaLnBrk="0" hangingPunct="0">
                <a:spcBef>
                  <a:spcPct val="20000"/>
                </a:spcBef>
                <a:buFont typeface="Arial" charset="0"/>
                <a:buChar char="•"/>
                <a:defRPr>
                  <a:solidFill>
                    <a:srgbClr val="00183A"/>
                  </a:solidFill>
                  <a:latin typeface="Arial" charset="0"/>
                </a:defRPr>
              </a:lvl3pPr>
              <a:lvl4pPr marL="1600200" indent="-228600" defTabSz="893763" eaLnBrk="0" hangingPunct="0">
                <a:spcBef>
                  <a:spcPct val="20000"/>
                </a:spcBef>
                <a:buFont typeface="Arial" charset="0"/>
                <a:buChar char="–"/>
                <a:defRPr sz="1600">
                  <a:solidFill>
                    <a:srgbClr val="00183A"/>
                  </a:solidFill>
                  <a:latin typeface="Arial" charset="0"/>
                </a:defRPr>
              </a:lvl4pPr>
              <a:lvl5pPr marL="2057400" indent="-228600" defTabSz="893763" eaLnBrk="0" hangingPunct="0">
                <a:spcBef>
                  <a:spcPct val="20000"/>
                </a:spcBef>
                <a:buFont typeface="Arial" charset="0"/>
                <a:buChar char="»"/>
                <a:defRPr sz="1400">
                  <a:solidFill>
                    <a:srgbClr val="00183A"/>
                  </a:solidFill>
                  <a:latin typeface="Arial" charset="0"/>
                </a:defRPr>
              </a:lvl5pPr>
              <a:lvl6pPr marL="2514600" indent="-228600" defTabSz="893763"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defTabSz="893763"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defTabSz="893763"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defTabSz="893763" eaLnBrk="0" fontAlgn="base" hangingPunct="0">
                <a:spcBef>
                  <a:spcPct val="20000"/>
                </a:spcBef>
                <a:spcAft>
                  <a:spcPct val="0"/>
                </a:spcAft>
                <a:buFont typeface="Arial" charset="0"/>
                <a:buChar char="»"/>
                <a:defRPr sz="1400">
                  <a:solidFill>
                    <a:srgbClr val="00183A"/>
                  </a:solidFill>
                  <a:latin typeface="Arial" charset="0"/>
                </a:defRPr>
              </a:lvl9pPr>
            </a:lstStyle>
            <a:p>
              <a:pPr algn="ctr" defTabSz="670322" fontAlgn="auto">
                <a:spcBef>
                  <a:spcPct val="0"/>
                </a:spcBef>
                <a:spcAft>
                  <a:spcPts val="0"/>
                </a:spcAft>
                <a:buNone/>
              </a:pPr>
              <a:r>
                <a:rPr lang="en-US" altLang="en-US" sz="1050" dirty="0">
                  <a:solidFill>
                    <a:prstClr val="white"/>
                  </a:solidFill>
                  <a:cs typeface="+mn-cs"/>
                </a:rPr>
                <a:t>The ability and opportunity </a:t>
              </a:r>
            </a:p>
            <a:p>
              <a:pPr algn="ctr" defTabSz="670322" fontAlgn="auto">
                <a:spcBef>
                  <a:spcPct val="0"/>
                </a:spcBef>
                <a:spcAft>
                  <a:spcPts val="0"/>
                </a:spcAft>
                <a:buNone/>
              </a:pPr>
              <a:r>
                <a:rPr lang="en-US" altLang="en-US" sz="1050" dirty="0">
                  <a:solidFill>
                    <a:prstClr val="white"/>
                  </a:solidFill>
                  <a:cs typeface="+mn-cs"/>
                </a:rPr>
                <a:t>to obtain knowledge of</a:t>
              </a:r>
            </a:p>
            <a:p>
              <a:pPr algn="ctr" defTabSz="670322" fontAlgn="auto">
                <a:spcBef>
                  <a:spcPct val="0"/>
                </a:spcBef>
                <a:spcAft>
                  <a:spcPts val="0"/>
                </a:spcAft>
                <a:buNone/>
              </a:pPr>
              <a:r>
                <a:rPr lang="en-US" altLang="en-US" sz="1050" dirty="0">
                  <a:solidFill>
                    <a:prstClr val="white"/>
                  </a:solidFill>
                  <a:cs typeface="+mn-cs"/>
                </a:rPr>
                <a:t>classified information.</a:t>
              </a:r>
            </a:p>
            <a:p>
              <a:pPr algn="ctr" defTabSz="670322" fontAlgn="auto">
                <a:spcBef>
                  <a:spcPct val="0"/>
                </a:spcBef>
                <a:spcAft>
                  <a:spcPts val="0"/>
                </a:spcAft>
                <a:buNone/>
              </a:pPr>
              <a:r>
                <a:rPr lang="en-US" altLang="en-US" sz="1050" dirty="0">
                  <a:solidFill>
                    <a:prstClr val="white"/>
                  </a:solidFill>
                  <a:cs typeface="+mn-cs"/>
                </a:rPr>
                <a:t>This can involve seeing,</a:t>
              </a:r>
            </a:p>
            <a:p>
              <a:pPr algn="ctr" defTabSz="670322" fontAlgn="auto">
                <a:spcBef>
                  <a:spcPct val="0"/>
                </a:spcBef>
                <a:spcAft>
                  <a:spcPts val="0"/>
                </a:spcAft>
                <a:buNone/>
              </a:pPr>
              <a:r>
                <a:rPr lang="en-US" altLang="en-US" sz="1050" dirty="0">
                  <a:solidFill>
                    <a:prstClr val="white"/>
                  </a:solidFill>
                  <a:cs typeface="+mn-cs"/>
                </a:rPr>
                <a:t>hearing, or touching classified information, material, or equipment.</a:t>
              </a:r>
            </a:p>
          </p:txBody>
        </p:sp>
      </p:grpSp>
    </p:spTree>
    <p:extLst>
      <p:ext uri="{BB962C8B-B14F-4D97-AF65-F5344CB8AC3E}">
        <p14:creationId xmlns:p14="http://schemas.microsoft.com/office/powerpoint/2010/main" val="30292188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a:xfrm>
            <a:off x="3600450" y="5774267"/>
            <a:ext cx="4400550" cy="22860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r" defTabSz="685800" fontAlgn="auto">
              <a:spcAft>
                <a:spcPts val="0"/>
              </a:spcAft>
            </a:pPr>
            <a:r>
              <a:rPr lang="en-US" sz="750" i="0" dirty="0">
                <a:solidFill>
                  <a:srgbClr val="FFC000"/>
                </a:solidFill>
              </a:rPr>
              <a:t>                                                                              </a:t>
            </a:r>
            <a:fld id="{32718B27-34D4-4A4E-AB52-A27FB0895044}" type="slidenum">
              <a:rPr lang="en-US" sz="750" i="0">
                <a:solidFill>
                  <a:srgbClr val="FFC000"/>
                </a:solidFill>
              </a:rPr>
              <a:pPr algn="r" defTabSz="685800" fontAlgn="auto">
                <a:spcAft>
                  <a:spcPts val="0"/>
                </a:spcAft>
              </a:pPr>
              <a:t>44</a:t>
            </a:fld>
            <a:endParaRPr lang="en-US" sz="750" i="0" dirty="0">
              <a:solidFill>
                <a:srgbClr val="FFC000"/>
              </a:solidFill>
            </a:endParaRPr>
          </a:p>
        </p:txBody>
      </p:sp>
      <p:sp>
        <p:nvSpPr>
          <p:cNvPr id="3" name="Title 1"/>
          <p:cNvSpPr>
            <a:spLocks noGrp="1"/>
          </p:cNvSpPr>
          <p:nvPr>
            <p:ph type="title"/>
          </p:nvPr>
        </p:nvSpPr>
        <p:spPr bwMode="auto">
          <a:xfrm>
            <a:off x="1828800" y="890587"/>
            <a:ext cx="5223272" cy="595313"/>
          </a:xfrm>
          <a:noFill/>
          <a:ln>
            <a:miter lim="800000"/>
            <a:headEnd/>
            <a:tailEnd/>
          </a:ln>
        </p:spPr>
        <p:txBody>
          <a:bodyPr vert="horz" wrap="square" lIns="68580" tIns="34290" rIns="68580" bIns="34290" numCol="1" anchor="t" anchorCtr="0" compatLnSpc="1">
            <a:prstTxWarp prst="textNoShape">
              <a:avLst/>
            </a:prstTxWarp>
          </a:bodyPr>
          <a:lstStyle/>
          <a:p>
            <a:pPr algn="ctr"/>
            <a:r>
              <a:rPr lang="en-US" dirty="0" smtClean="0">
                <a:solidFill>
                  <a:schemeClr val="tx1"/>
                </a:solidFill>
                <a:latin typeface="+mn-lt"/>
              </a:rPr>
              <a:t>PSP </a:t>
            </a:r>
            <a:r>
              <a:rPr lang="en-US" dirty="0">
                <a:solidFill>
                  <a:schemeClr val="tx1"/>
                </a:solidFill>
                <a:latin typeface="+mn-lt"/>
              </a:rPr>
              <a:t>Terminology</a:t>
            </a:r>
          </a:p>
        </p:txBody>
      </p:sp>
      <p:sp>
        <p:nvSpPr>
          <p:cNvPr id="5" name="Rectangle 3"/>
          <p:cNvSpPr txBox="1">
            <a:spLocks noChangeArrowheads="1"/>
          </p:cNvSpPr>
          <p:nvPr/>
        </p:nvSpPr>
        <p:spPr>
          <a:xfrm>
            <a:off x="9218" y="1448859"/>
            <a:ext cx="3964781" cy="3449240"/>
          </a:xfrm>
          <a:prstGeom prst="rect">
            <a:avLst/>
          </a:prstGeom>
        </p:spPr>
        <p:txBody>
          <a:bodyPr/>
          <a:lstStyle/>
          <a:p>
            <a:pPr algn="ctr" defTabSz="685800" eaLnBrk="1" fontAlgn="auto" hangingPunct="1">
              <a:lnSpc>
                <a:spcPct val="150000"/>
              </a:lnSpc>
              <a:spcBef>
                <a:spcPct val="20000"/>
              </a:spcBef>
              <a:spcAft>
                <a:spcPts val="0"/>
              </a:spcAft>
              <a:defRPr/>
            </a:pPr>
            <a:r>
              <a:rPr lang="en-US" sz="2250" u="sng" dirty="0">
                <a:solidFill>
                  <a:prstClr val="black"/>
                </a:solidFill>
                <a:latin typeface="Calibri"/>
                <a:cs typeface="+mn-cs"/>
              </a:rPr>
              <a:t>Term</a:t>
            </a:r>
          </a:p>
          <a:p>
            <a:pPr defTabSz="685800" eaLnBrk="1" fontAlgn="auto" hangingPunct="1">
              <a:lnSpc>
                <a:spcPct val="150000"/>
              </a:lnSpc>
              <a:spcBef>
                <a:spcPct val="20000"/>
              </a:spcBef>
              <a:spcAft>
                <a:spcPts val="0"/>
              </a:spcAft>
              <a:defRPr/>
            </a:pPr>
            <a:endParaRPr lang="en-US" sz="1950" dirty="0">
              <a:solidFill>
                <a:srgbClr val="00183A"/>
              </a:solidFill>
              <a:latin typeface="Calibri"/>
              <a:cs typeface="+mn-cs"/>
            </a:endParaRPr>
          </a:p>
          <a:p>
            <a:pPr defTabSz="685800" eaLnBrk="1" fontAlgn="auto" hangingPunct="1">
              <a:lnSpc>
                <a:spcPct val="150000"/>
              </a:lnSpc>
              <a:spcBef>
                <a:spcPct val="20000"/>
              </a:spcBef>
              <a:spcAft>
                <a:spcPts val="0"/>
              </a:spcAft>
              <a:defRPr/>
            </a:pPr>
            <a:endParaRPr lang="en-US" sz="1950" dirty="0">
              <a:solidFill>
                <a:srgbClr val="00183A"/>
              </a:solidFill>
              <a:latin typeface="Calibri"/>
              <a:cs typeface="+mn-cs"/>
            </a:endParaRPr>
          </a:p>
          <a:p>
            <a:pPr defTabSz="685800" eaLnBrk="1" fontAlgn="auto" hangingPunct="1">
              <a:lnSpc>
                <a:spcPct val="150000"/>
              </a:lnSpc>
              <a:spcBef>
                <a:spcPct val="20000"/>
              </a:spcBef>
              <a:spcAft>
                <a:spcPts val="0"/>
              </a:spcAft>
              <a:defRPr/>
            </a:pPr>
            <a:endParaRPr lang="en-US" sz="1950" dirty="0">
              <a:solidFill>
                <a:srgbClr val="00183A"/>
              </a:solidFill>
              <a:latin typeface="Calibri"/>
              <a:cs typeface="+mn-cs"/>
            </a:endParaRPr>
          </a:p>
          <a:p>
            <a:pPr defTabSz="685800" eaLnBrk="1" fontAlgn="auto" hangingPunct="1">
              <a:lnSpc>
                <a:spcPct val="150000"/>
              </a:lnSpc>
              <a:spcBef>
                <a:spcPct val="20000"/>
              </a:spcBef>
              <a:spcAft>
                <a:spcPts val="0"/>
              </a:spcAft>
              <a:defRPr/>
            </a:pPr>
            <a:endParaRPr lang="en-US" sz="1950" dirty="0">
              <a:solidFill>
                <a:srgbClr val="00183A"/>
              </a:solidFill>
              <a:latin typeface="Calibri"/>
              <a:cs typeface="+mn-cs"/>
            </a:endParaRPr>
          </a:p>
          <a:p>
            <a:pPr marL="257175" indent="-257175" defTabSz="685800" eaLnBrk="1" fontAlgn="auto" hangingPunct="1">
              <a:lnSpc>
                <a:spcPct val="90000"/>
              </a:lnSpc>
              <a:spcBef>
                <a:spcPct val="20000"/>
              </a:spcBef>
              <a:spcAft>
                <a:spcPts val="0"/>
              </a:spcAft>
              <a:buFont typeface="Wingdings" panose="05000000000000000000" pitchFamily="2" charset="2"/>
              <a:buChar char="§"/>
              <a:defRPr/>
            </a:pPr>
            <a:endParaRPr lang="en-US" sz="2400" dirty="0">
              <a:solidFill>
                <a:srgbClr val="00183A"/>
              </a:solidFill>
              <a:latin typeface="Calibri"/>
              <a:cs typeface="+mn-cs"/>
            </a:endParaRPr>
          </a:p>
        </p:txBody>
      </p:sp>
      <p:sp>
        <p:nvSpPr>
          <p:cNvPr id="6" name="Rectangle 3"/>
          <p:cNvSpPr txBox="1">
            <a:spLocks noChangeArrowheads="1"/>
          </p:cNvSpPr>
          <p:nvPr/>
        </p:nvSpPr>
        <p:spPr>
          <a:xfrm>
            <a:off x="5016656" y="1448859"/>
            <a:ext cx="3573066" cy="3808942"/>
          </a:xfrm>
          <a:prstGeom prst="rect">
            <a:avLst/>
          </a:prstGeom>
        </p:spPr>
        <p:txBody>
          <a:bodyPr/>
          <a:lstStyle/>
          <a:p>
            <a:pPr algn="ctr" defTabSz="685800" eaLnBrk="1" fontAlgn="auto" hangingPunct="1">
              <a:lnSpc>
                <a:spcPct val="150000"/>
              </a:lnSpc>
              <a:spcBef>
                <a:spcPct val="20000"/>
              </a:spcBef>
              <a:spcAft>
                <a:spcPts val="0"/>
              </a:spcAft>
              <a:defRPr/>
            </a:pPr>
            <a:r>
              <a:rPr lang="en-US" sz="2250" u="sng" dirty="0">
                <a:solidFill>
                  <a:prstClr val="black"/>
                </a:solidFill>
                <a:latin typeface="Calibri"/>
                <a:cs typeface="+mn-cs"/>
              </a:rPr>
              <a:t>Description</a:t>
            </a:r>
          </a:p>
          <a:p>
            <a:pPr marL="257175" indent="-257175" defTabSz="685800" eaLnBrk="1" fontAlgn="auto" hangingPunct="1">
              <a:lnSpc>
                <a:spcPct val="150000"/>
              </a:lnSpc>
              <a:spcBef>
                <a:spcPct val="20000"/>
              </a:spcBef>
              <a:spcAft>
                <a:spcPts val="0"/>
              </a:spcAft>
              <a:buFont typeface="Wingdings" panose="05000000000000000000" pitchFamily="2" charset="2"/>
              <a:buChar char="§"/>
              <a:defRPr/>
            </a:pPr>
            <a:endParaRPr lang="en-US" sz="600" dirty="0">
              <a:solidFill>
                <a:srgbClr val="00183A"/>
              </a:solidFill>
              <a:latin typeface="Calibri"/>
              <a:cs typeface="+mn-cs"/>
            </a:endParaRPr>
          </a:p>
          <a:p>
            <a:pPr marL="257175" indent="-257175" defTabSz="685800" eaLnBrk="1" fontAlgn="auto" hangingPunct="1">
              <a:lnSpc>
                <a:spcPct val="150000"/>
              </a:lnSpc>
              <a:spcBef>
                <a:spcPct val="20000"/>
              </a:spcBef>
              <a:spcAft>
                <a:spcPts val="0"/>
              </a:spcAft>
              <a:buFont typeface="Wingdings" panose="05000000000000000000" pitchFamily="2" charset="2"/>
              <a:buChar char="§"/>
              <a:defRPr/>
            </a:pPr>
            <a:r>
              <a:rPr lang="en-US" sz="1200" dirty="0">
                <a:solidFill>
                  <a:srgbClr val="00183A"/>
                </a:solidFill>
                <a:latin typeface="Calibri"/>
                <a:cs typeface="+mn-cs"/>
              </a:rPr>
              <a:t>A determination, made by the CAS, that a person is able and willing to safeguard classified information and occupy a national security sensitive position.</a:t>
            </a:r>
          </a:p>
          <a:p>
            <a:pPr marL="257175" indent="-257175" defTabSz="685800" eaLnBrk="1" fontAlgn="auto" hangingPunct="1">
              <a:lnSpc>
                <a:spcPct val="150000"/>
              </a:lnSpc>
              <a:spcBef>
                <a:spcPct val="20000"/>
              </a:spcBef>
              <a:spcAft>
                <a:spcPts val="0"/>
              </a:spcAft>
              <a:buFont typeface="Wingdings" panose="05000000000000000000" pitchFamily="2" charset="2"/>
              <a:buChar char="§"/>
              <a:defRPr/>
            </a:pPr>
            <a:endParaRPr lang="en-US" sz="600" dirty="0">
              <a:solidFill>
                <a:srgbClr val="00183A"/>
              </a:solidFill>
              <a:latin typeface="Calibri"/>
              <a:cs typeface="+mn-cs"/>
            </a:endParaRPr>
          </a:p>
          <a:p>
            <a:pPr marL="257175" indent="-257175" defTabSz="685800" eaLnBrk="1" fontAlgn="auto" hangingPunct="1">
              <a:lnSpc>
                <a:spcPct val="150000"/>
              </a:lnSpc>
              <a:spcBef>
                <a:spcPct val="20000"/>
              </a:spcBef>
              <a:spcAft>
                <a:spcPts val="0"/>
              </a:spcAft>
              <a:buFont typeface="Wingdings" panose="05000000000000000000" pitchFamily="2" charset="2"/>
              <a:buChar char="§"/>
              <a:defRPr/>
            </a:pPr>
            <a:r>
              <a:rPr lang="en-US" sz="1200" dirty="0">
                <a:solidFill>
                  <a:srgbClr val="00183A"/>
                </a:solidFill>
                <a:latin typeface="Calibri"/>
                <a:cs typeface="+mn-cs"/>
              </a:rPr>
              <a:t>Access is granted only when facts and circumstances indicate that access to classified information is consistent with the national security interest of the United States. </a:t>
            </a:r>
            <a:endParaRPr lang="en-US" sz="600" dirty="0">
              <a:solidFill>
                <a:srgbClr val="00183A"/>
              </a:solidFill>
              <a:latin typeface="Calibri"/>
              <a:cs typeface="+mn-cs"/>
            </a:endParaRPr>
          </a:p>
          <a:p>
            <a:pPr marL="257175" indent="-257175" defTabSz="685800" eaLnBrk="1" fontAlgn="auto" hangingPunct="1">
              <a:lnSpc>
                <a:spcPct val="150000"/>
              </a:lnSpc>
              <a:spcBef>
                <a:spcPct val="20000"/>
              </a:spcBef>
              <a:spcAft>
                <a:spcPts val="0"/>
              </a:spcAft>
              <a:buFont typeface="Wingdings" panose="05000000000000000000" pitchFamily="2" charset="2"/>
              <a:buChar char="§"/>
              <a:defRPr/>
            </a:pPr>
            <a:r>
              <a:rPr lang="en-US" sz="1200" dirty="0">
                <a:solidFill>
                  <a:srgbClr val="00183A"/>
                </a:solidFill>
                <a:latin typeface="Calibri"/>
                <a:cs typeface="+mn-cs"/>
              </a:rPr>
              <a:t>A temporary and limited granting of access to classified information. You will not be granted additional access to special programs.</a:t>
            </a:r>
          </a:p>
          <a:p>
            <a:pPr defTabSz="685800" eaLnBrk="1" fontAlgn="auto" hangingPunct="1">
              <a:lnSpc>
                <a:spcPct val="90000"/>
              </a:lnSpc>
              <a:spcBef>
                <a:spcPct val="20000"/>
              </a:spcBef>
              <a:spcAft>
                <a:spcPts val="0"/>
              </a:spcAft>
              <a:defRPr/>
            </a:pPr>
            <a:endParaRPr lang="en-US" sz="2400" dirty="0">
              <a:solidFill>
                <a:srgbClr val="00183A"/>
              </a:solidFill>
              <a:latin typeface="Calibri"/>
              <a:cs typeface="+mn-cs"/>
            </a:endParaRPr>
          </a:p>
        </p:txBody>
      </p:sp>
      <p:sp>
        <p:nvSpPr>
          <p:cNvPr id="7" name="Down Arrow 6"/>
          <p:cNvSpPr/>
          <p:nvPr/>
        </p:nvSpPr>
        <p:spPr>
          <a:xfrm rot="16200000">
            <a:off x="4093071" y="2084234"/>
            <a:ext cx="170261" cy="528638"/>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a:endParaRPr>
          </a:p>
        </p:txBody>
      </p:sp>
      <p:sp>
        <p:nvSpPr>
          <p:cNvPr id="8" name="Down Arrow 7"/>
          <p:cNvSpPr/>
          <p:nvPr/>
        </p:nvSpPr>
        <p:spPr>
          <a:xfrm rot="16200000">
            <a:off x="4114778" y="3078920"/>
            <a:ext cx="170261" cy="528638"/>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a:endParaRPr>
          </a:p>
        </p:txBody>
      </p:sp>
      <p:sp>
        <p:nvSpPr>
          <p:cNvPr id="9" name="Down Arrow 8"/>
          <p:cNvSpPr/>
          <p:nvPr/>
        </p:nvSpPr>
        <p:spPr>
          <a:xfrm rot="16200000">
            <a:off x="4114778" y="4166739"/>
            <a:ext cx="170261" cy="528638"/>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a:endParaRPr>
          </a:p>
        </p:txBody>
      </p:sp>
      <p:sp>
        <p:nvSpPr>
          <p:cNvPr id="10" name="TextBox 9"/>
          <p:cNvSpPr txBox="1"/>
          <p:nvPr/>
        </p:nvSpPr>
        <p:spPr>
          <a:xfrm>
            <a:off x="44872" y="3053246"/>
            <a:ext cx="1248083" cy="623248"/>
          </a:xfrm>
          <a:prstGeom prst="rect">
            <a:avLst/>
          </a:prstGeom>
          <a:noFill/>
        </p:spPr>
        <p:txBody>
          <a:bodyPr wrap="square" rtlCol="0">
            <a:spAutoFit/>
          </a:bodyPr>
          <a:lstStyle/>
          <a:p>
            <a:pPr defTabSz="685800" eaLnBrk="1" fontAlgn="auto" hangingPunct="1">
              <a:spcBef>
                <a:spcPts val="0"/>
              </a:spcBef>
              <a:spcAft>
                <a:spcPts val="0"/>
              </a:spcAft>
            </a:pPr>
            <a:r>
              <a:rPr lang="en-US" sz="2100" dirty="0">
                <a:solidFill>
                  <a:srgbClr val="00183A"/>
                </a:solidFill>
                <a:latin typeface="Calibri"/>
                <a:cs typeface="+mn-cs"/>
              </a:rPr>
              <a:t>Access</a:t>
            </a:r>
          </a:p>
          <a:p>
            <a:pPr defTabSz="685800" eaLnBrk="1" fontAlgn="auto" hangingPunct="1">
              <a:spcBef>
                <a:spcPts val="0"/>
              </a:spcBef>
              <a:spcAft>
                <a:spcPts val="0"/>
              </a:spcAft>
            </a:pPr>
            <a:endParaRPr lang="en-US" sz="1350" dirty="0">
              <a:solidFill>
                <a:prstClr val="black"/>
              </a:solidFill>
              <a:latin typeface="Calibri"/>
              <a:cs typeface="+mn-cs"/>
            </a:endParaRPr>
          </a:p>
        </p:txBody>
      </p:sp>
      <p:sp>
        <p:nvSpPr>
          <p:cNvPr id="11" name="TextBox 10"/>
          <p:cNvSpPr txBox="1"/>
          <p:nvPr/>
        </p:nvSpPr>
        <p:spPr>
          <a:xfrm>
            <a:off x="44873" y="2170417"/>
            <a:ext cx="3254600" cy="623248"/>
          </a:xfrm>
          <a:prstGeom prst="rect">
            <a:avLst/>
          </a:prstGeom>
          <a:noFill/>
        </p:spPr>
        <p:txBody>
          <a:bodyPr wrap="square" rtlCol="0">
            <a:spAutoFit/>
          </a:bodyPr>
          <a:lstStyle/>
          <a:p>
            <a:pPr defTabSz="685800" eaLnBrk="1" fontAlgn="auto" hangingPunct="1">
              <a:spcBef>
                <a:spcPts val="0"/>
              </a:spcBef>
              <a:spcAft>
                <a:spcPts val="0"/>
              </a:spcAft>
            </a:pPr>
            <a:r>
              <a:rPr lang="en-US" sz="2100" dirty="0">
                <a:solidFill>
                  <a:srgbClr val="00183A"/>
                </a:solidFill>
                <a:latin typeface="Calibri"/>
                <a:cs typeface="+mn-cs"/>
              </a:rPr>
              <a:t>Security Clearance Eligibility</a:t>
            </a:r>
          </a:p>
          <a:p>
            <a:pPr defTabSz="685800" eaLnBrk="1" fontAlgn="auto" hangingPunct="1">
              <a:spcBef>
                <a:spcPts val="0"/>
              </a:spcBef>
              <a:spcAft>
                <a:spcPts val="0"/>
              </a:spcAft>
            </a:pPr>
            <a:endParaRPr lang="en-US" sz="1350" dirty="0">
              <a:solidFill>
                <a:prstClr val="black"/>
              </a:solidFill>
              <a:latin typeface="Calibri"/>
              <a:cs typeface="+mn-cs"/>
            </a:endParaRPr>
          </a:p>
        </p:txBody>
      </p:sp>
      <p:sp>
        <p:nvSpPr>
          <p:cNvPr id="12" name="TextBox 11"/>
          <p:cNvSpPr txBox="1"/>
          <p:nvPr/>
        </p:nvSpPr>
        <p:spPr>
          <a:xfrm>
            <a:off x="9218" y="4073267"/>
            <a:ext cx="2149743" cy="738664"/>
          </a:xfrm>
          <a:prstGeom prst="rect">
            <a:avLst/>
          </a:prstGeom>
          <a:noFill/>
        </p:spPr>
        <p:txBody>
          <a:bodyPr wrap="square" rtlCol="0">
            <a:spAutoFit/>
          </a:bodyPr>
          <a:lstStyle/>
          <a:p>
            <a:pPr defTabSz="685800" eaLnBrk="1" fontAlgn="auto" hangingPunct="1">
              <a:spcBef>
                <a:spcPts val="0"/>
              </a:spcBef>
              <a:spcAft>
                <a:spcPts val="0"/>
              </a:spcAft>
            </a:pPr>
            <a:r>
              <a:rPr lang="en-US" sz="2100" dirty="0">
                <a:solidFill>
                  <a:srgbClr val="00183A"/>
                </a:solidFill>
                <a:latin typeface="Calibri"/>
                <a:cs typeface="+mn-cs"/>
              </a:rPr>
              <a:t>Temporary Access</a:t>
            </a:r>
          </a:p>
          <a:p>
            <a:pPr defTabSz="685800" eaLnBrk="1" fontAlgn="auto" hangingPunct="1">
              <a:spcBef>
                <a:spcPts val="0"/>
              </a:spcBef>
              <a:spcAft>
                <a:spcPts val="0"/>
              </a:spcAft>
            </a:pPr>
            <a:endParaRPr lang="en-US" sz="2100" dirty="0">
              <a:solidFill>
                <a:prstClr val="black"/>
              </a:solidFill>
              <a:latin typeface="Calibri"/>
              <a:cs typeface="+mn-cs"/>
            </a:endParaRPr>
          </a:p>
        </p:txBody>
      </p:sp>
    </p:spTree>
    <p:extLst>
      <p:ext uri="{BB962C8B-B14F-4D97-AF65-F5344CB8AC3E}">
        <p14:creationId xmlns:p14="http://schemas.microsoft.com/office/powerpoint/2010/main" val="4182870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a:xfrm>
            <a:off x="3600450" y="5774267"/>
            <a:ext cx="4400550" cy="22860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r" defTabSz="685800" fontAlgn="auto">
              <a:spcAft>
                <a:spcPts val="0"/>
              </a:spcAft>
            </a:pPr>
            <a:r>
              <a:rPr lang="en-US" sz="750" i="0" dirty="0">
                <a:solidFill>
                  <a:srgbClr val="FFC000"/>
                </a:solidFill>
              </a:rPr>
              <a:t>                                                                              </a:t>
            </a:r>
            <a:fld id="{32718B27-34D4-4A4E-AB52-A27FB0895044}" type="slidenum">
              <a:rPr lang="en-US" sz="750" i="0">
                <a:solidFill>
                  <a:srgbClr val="FFC000"/>
                </a:solidFill>
              </a:rPr>
              <a:pPr algn="r" defTabSz="685800" fontAlgn="auto">
                <a:spcAft>
                  <a:spcPts val="0"/>
                </a:spcAft>
              </a:pPr>
              <a:t>45</a:t>
            </a:fld>
            <a:endParaRPr lang="en-US" sz="750" i="0" dirty="0">
              <a:solidFill>
                <a:srgbClr val="FFC000"/>
              </a:solidFill>
            </a:endParaRPr>
          </a:p>
        </p:txBody>
      </p:sp>
      <p:sp>
        <p:nvSpPr>
          <p:cNvPr id="3" name="Content Placeholder 1"/>
          <p:cNvSpPr txBox="1">
            <a:spLocks/>
          </p:cNvSpPr>
          <p:nvPr/>
        </p:nvSpPr>
        <p:spPr bwMode="auto">
          <a:xfrm>
            <a:off x="4286251" y="1796482"/>
            <a:ext cx="4132064"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2400">
                <a:solidFill>
                  <a:srgbClr val="00183A"/>
                </a:solidFill>
                <a:latin typeface="Arial" charset="0"/>
              </a:defRPr>
            </a:lvl1pPr>
            <a:lvl2pPr marL="742950" indent="-285750" eaLnBrk="0" hangingPunct="0">
              <a:spcBef>
                <a:spcPct val="20000"/>
              </a:spcBef>
              <a:buFont typeface="Arial" charset="0"/>
              <a:buChar char="–"/>
              <a:defRPr sz="2000">
                <a:solidFill>
                  <a:srgbClr val="00183A"/>
                </a:solidFill>
                <a:latin typeface="Arial" charset="0"/>
              </a:defRPr>
            </a:lvl2pPr>
            <a:lvl3pPr marL="1143000" indent="-228600" eaLnBrk="0" hangingPunct="0">
              <a:spcBef>
                <a:spcPct val="20000"/>
              </a:spcBef>
              <a:buFont typeface="Arial" charset="0"/>
              <a:buChar char="•"/>
              <a:defRPr>
                <a:solidFill>
                  <a:srgbClr val="00183A"/>
                </a:solidFill>
                <a:latin typeface="Arial" charset="0"/>
              </a:defRPr>
            </a:lvl3pPr>
            <a:lvl4pPr marL="1600200" indent="-228600" eaLnBrk="0" hangingPunct="0">
              <a:spcBef>
                <a:spcPct val="20000"/>
              </a:spcBef>
              <a:buFont typeface="Arial" charset="0"/>
              <a:buChar char="–"/>
              <a:defRPr sz="1600">
                <a:solidFill>
                  <a:srgbClr val="00183A"/>
                </a:solidFill>
                <a:latin typeface="Arial" charset="0"/>
              </a:defRPr>
            </a:lvl4pPr>
            <a:lvl5pPr marL="2057400" indent="-228600" eaLnBrk="0" hangingPunct="0">
              <a:spcBef>
                <a:spcPct val="20000"/>
              </a:spcBef>
              <a:buFont typeface="Arial" charset="0"/>
              <a:buChar char="»"/>
              <a:defRPr sz="1400">
                <a:solidFill>
                  <a:srgbClr val="00183A"/>
                </a:solidFill>
                <a:latin typeface="Arial" charset="0"/>
              </a:defRPr>
            </a:lvl5pPr>
            <a:lvl6pPr marL="2514600" indent="-228600"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eaLnBrk="0" fontAlgn="base" hangingPunct="0">
              <a:spcBef>
                <a:spcPct val="20000"/>
              </a:spcBef>
              <a:spcAft>
                <a:spcPct val="0"/>
              </a:spcAft>
              <a:buFont typeface="Arial" charset="0"/>
              <a:buChar char="»"/>
              <a:defRPr sz="1400">
                <a:solidFill>
                  <a:srgbClr val="00183A"/>
                </a:solidFill>
                <a:latin typeface="Arial" charset="0"/>
              </a:defRPr>
            </a:lvl9pPr>
          </a:lstStyle>
          <a:p>
            <a:pPr marL="0" indent="0" defTabSz="685800" fontAlgn="auto">
              <a:spcAft>
                <a:spcPts val="0"/>
              </a:spcAft>
              <a:buNone/>
              <a:defRPr/>
            </a:pPr>
            <a:r>
              <a:rPr lang="en-US" altLang="en-US" sz="1350" b="1" dirty="0">
                <a:solidFill>
                  <a:prstClr val="black"/>
                </a:solidFill>
                <a:latin typeface="Calibri"/>
                <a:cs typeface="+mn-cs"/>
              </a:rPr>
              <a:t>Each guideline contains three parts:</a:t>
            </a:r>
            <a:endParaRPr lang="en-US" altLang="en-US" sz="1350" dirty="0">
              <a:solidFill>
                <a:prstClr val="black"/>
              </a:solidFill>
              <a:latin typeface="Calibri"/>
              <a:cs typeface="+mn-cs"/>
            </a:endParaRPr>
          </a:p>
          <a:p>
            <a:pPr marL="557213" lvl="1" indent="-214313" defTabSz="685800" fontAlgn="auto">
              <a:spcAft>
                <a:spcPts val="0"/>
              </a:spcAft>
              <a:buFont typeface="Arial" panose="020B0604020202020204" pitchFamily="34" charset="0"/>
              <a:buChar char="•"/>
              <a:defRPr/>
            </a:pPr>
            <a:r>
              <a:rPr lang="en-US" altLang="en-US" sz="1350" u="sng" dirty="0">
                <a:solidFill>
                  <a:prstClr val="black"/>
                </a:solidFill>
                <a:latin typeface="Calibri"/>
                <a:cs typeface="+mn-cs"/>
              </a:rPr>
              <a:t>The Concern</a:t>
            </a:r>
            <a:r>
              <a:rPr lang="en-US" altLang="en-US" sz="1350" dirty="0">
                <a:solidFill>
                  <a:prstClr val="black"/>
                </a:solidFill>
                <a:latin typeface="Calibri"/>
                <a:cs typeface="+mn-cs"/>
              </a:rPr>
              <a:t>:  A description of the behavior or situation that could create a risk to national security interests.</a:t>
            </a:r>
          </a:p>
          <a:p>
            <a:pPr marL="342900" lvl="1" indent="0" defTabSz="685800" fontAlgn="auto">
              <a:spcAft>
                <a:spcPts val="0"/>
              </a:spcAft>
              <a:buNone/>
              <a:defRPr/>
            </a:pPr>
            <a:endParaRPr lang="en-US" altLang="en-US" sz="900" dirty="0">
              <a:solidFill>
                <a:prstClr val="black"/>
              </a:solidFill>
              <a:latin typeface="Calibri"/>
              <a:cs typeface="+mn-cs"/>
            </a:endParaRPr>
          </a:p>
          <a:p>
            <a:pPr marL="557213" lvl="1" indent="-214313" defTabSz="685800" fontAlgn="auto">
              <a:spcAft>
                <a:spcPts val="0"/>
              </a:spcAft>
              <a:buFont typeface="Arial" panose="020B0604020202020204" pitchFamily="34" charset="0"/>
              <a:buChar char="•"/>
              <a:defRPr/>
            </a:pPr>
            <a:r>
              <a:rPr lang="en-US" altLang="en-US" sz="1350" u="sng" dirty="0">
                <a:solidFill>
                  <a:prstClr val="black"/>
                </a:solidFill>
                <a:latin typeface="Calibri"/>
                <a:cs typeface="+mn-cs"/>
              </a:rPr>
              <a:t>Conditions that could raise a security concern and may be disqualifying</a:t>
            </a:r>
            <a:r>
              <a:rPr lang="en-US" altLang="en-US" sz="1350" dirty="0">
                <a:solidFill>
                  <a:prstClr val="black"/>
                </a:solidFill>
                <a:latin typeface="Calibri"/>
                <a:cs typeface="+mn-cs"/>
              </a:rPr>
              <a:t>:  A description of the actual behaviors or situations that are of concern pertaining to the individual’s eligibility for information and/or assignment to sensitive duties.  </a:t>
            </a:r>
          </a:p>
          <a:p>
            <a:pPr marL="342900" lvl="1" indent="0" defTabSz="685800" fontAlgn="auto">
              <a:spcAft>
                <a:spcPts val="0"/>
              </a:spcAft>
              <a:buNone/>
              <a:defRPr/>
            </a:pPr>
            <a:endParaRPr lang="en-US" altLang="en-US" sz="900" dirty="0">
              <a:solidFill>
                <a:prstClr val="black"/>
              </a:solidFill>
              <a:latin typeface="Calibri"/>
              <a:cs typeface="+mn-cs"/>
            </a:endParaRPr>
          </a:p>
          <a:p>
            <a:pPr marL="557213" lvl="1" indent="-214313" defTabSz="685800" fontAlgn="auto">
              <a:spcAft>
                <a:spcPts val="0"/>
              </a:spcAft>
              <a:buFont typeface="Arial" panose="020B0604020202020204" pitchFamily="34" charset="0"/>
              <a:buChar char="•"/>
              <a:defRPr/>
            </a:pPr>
            <a:r>
              <a:rPr lang="en-US" altLang="en-US" sz="1350" u="sng" dirty="0">
                <a:solidFill>
                  <a:prstClr val="black"/>
                </a:solidFill>
                <a:latin typeface="Calibri"/>
                <a:cs typeface="+mn-cs"/>
              </a:rPr>
              <a:t>Mitigating Factors</a:t>
            </a:r>
            <a:r>
              <a:rPr lang="en-US" altLang="en-US" sz="1350" dirty="0">
                <a:solidFill>
                  <a:prstClr val="black"/>
                </a:solidFill>
                <a:latin typeface="Calibri"/>
                <a:cs typeface="+mn-cs"/>
              </a:rPr>
              <a:t>:  A description of conditions that could mitigate the security concern.</a:t>
            </a:r>
          </a:p>
          <a:p>
            <a:pPr marL="257175" indent="-257175" defTabSz="685800" fontAlgn="auto">
              <a:spcAft>
                <a:spcPts val="0"/>
              </a:spcAft>
              <a:buNone/>
              <a:defRPr/>
            </a:pPr>
            <a:endParaRPr lang="en-US" altLang="en-US" sz="900" dirty="0">
              <a:cs typeface="+mn-cs"/>
            </a:endParaRPr>
          </a:p>
        </p:txBody>
      </p:sp>
      <p:sp>
        <p:nvSpPr>
          <p:cNvPr id="5" name="Title 2"/>
          <p:cNvSpPr>
            <a:spLocks noGrp="1"/>
          </p:cNvSpPr>
          <p:nvPr>
            <p:ph type="title"/>
          </p:nvPr>
        </p:nvSpPr>
        <p:spPr>
          <a:xfrm>
            <a:off x="1371600" y="989396"/>
            <a:ext cx="5223272" cy="325040"/>
          </a:xfrm>
        </p:spPr>
        <p:txBody>
          <a:bodyPr/>
          <a:lstStyle/>
          <a:p>
            <a:pPr algn="ctr">
              <a:defRPr/>
            </a:pPr>
            <a:r>
              <a:rPr lang="en-US" sz="2700" dirty="0">
                <a:latin typeface="+mn-lt"/>
                <a:cs typeface="Calibri" panose="020F0502020204030204" pitchFamily="34" charset="0"/>
              </a:rPr>
              <a:t>Adjudication Guidelines</a:t>
            </a:r>
          </a:p>
        </p:txBody>
      </p:sp>
      <p:sp>
        <p:nvSpPr>
          <p:cNvPr id="2" name="TextBox 1"/>
          <p:cNvSpPr txBox="1"/>
          <p:nvPr/>
        </p:nvSpPr>
        <p:spPr>
          <a:xfrm>
            <a:off x="628650" y="2073481"/>
            <a:ext cx="3459280" cy="3000821"/>
          </a:xfrm>
          <a:prstGeom prst="rect">
            <a:avLst/>
          </a:prstGeom>
          <a:noFill/>
        </p:spPr>
        <p:txBody>
          <a:bodyPr wrap="none" rtlCol="0">
            <a:spAutoFit/>
          </a:bodyPr>
          <a:lstStyle/>
          <a:p>
            <a:pPr defTabSz="685800" eaLnBrk="1" fontAlgn="auto" hangingPunct="1">
              <a:spcBef>
                <a:spcPts val="0"/>
              </a:spcBef>
              <a:spcAft>
                <a:spcPts val="0"/>
              </a:spcAft>
            </a:pPr>
            <a:r>
              <a:rPr lang="en-US" altLang="en-US" sz="1350" dirty="0">
                <a:solidFill>
                  <a:srgbClr val="C0504D">
                    <a:lumMod val="75000"/>
                  </a:srgbClr>
                </a:solidFill>
                <a:latin typeface="Calibri"/>
                <a:cs typeface="+mn-cs"/>
              </a:rPr>
              <a:t>A - Allegiance to the U. S.	</a:t>
            </a:r>
          </a:p>
          <a:p>
            <a:pPr defTabSz="685800" eaLnBrk="1" fontAlgn="auto" hangingPunct="1">
              <a:spcBef>
                <a:spcPts val="0"/>
              </a:spcBef>
              <a:spcAft>
                <a:spcPts val="0"/>
              </a:spcAft>
            </a:pPr>
            <a:r>
              <a:rPr lang="en-US" altLang="en-US" sz="1350" dirty="0">
                <a:solidFill>
                  <a:srgbClr val="C0504D">
                    <a:lumMod val="75000"/>
                  </a:srgbClr>
                </a:solidFill>
                <a:latin typeface="Calibri"/>
                <a:cs typeface="+mn-cs"/>
              </a:rPr>
              <a:t>B - Foreign Influence</a:t>
            </a:r>
          </a:p>
          <a:p>
            <a:pPr defTabSz="685800" eaLnBrk="1" fontAlgn="auto" hangingPunct="1">
              <a:spcBef>
                <a:spcPts val="0"/>
              </a:spcBef>
              <a:spcAft>
                <a:spcPts val="0"/>
              </a:spcAft>
            </a:pPr>
            <a:r>
              <a:rPr lang="en-US" altLang="en-US" sz="1350" dirty="0">
                <a:solidFill>
                  <a:srgbClr val="C0504D">
                    <a:lumMod val="75000"/>
                  </a:srgbClr>
                </a:solidFill>
                <a:latin typeface="Calibri"/>
                <a:cs typeface="+mn-cs"/>
              </a:rPr>
              <a:t>C - Foreign Preference	</a:t>
            </a:r>
          </a:p>
          <a:p>
            <a:pPr defTabSz="685800" eaLnBrk="1" fontAlgn="auto" hangingPunct="1">
              <a:spcBef>
                <a:spcPts val="0"/>
              </a:spcBef>
              <a:spcAft>
                <a:spcPts val="0"/>
              </a:spcAft>
            </a:pPr>
            <a:r>
              <a:rPr lang="en-US" altLang="en-US" sz="1350" dirty="0">
                <a:solidFill>
                  <a:srgbClr val="C0504D">
                    <a:lumMod val="75000"/>
                  </a:srgbClr>
                </a:solidFill>
                <a:latin typeface="Calibri"/>
                <a:cs typeface="+mn-cs"/>
              </a:rPr>
              <a:t>D - Sexual Behavior</a:t>
            </a:r>
          </a:p>
          <a:p>
            <a:pPr defTabSz="685800" eaLnBrk="1" fontAlgn="auto" hangingPunct="1">
              <a:spcBef>
                <a:spcPts val="0"/>
              </a:spcBef>
              <a:spcAft>
                <a:spcPts val="0"/>
              </a:spcAft>
            </a:pPr>
            <a:r>
              <a:rPr lang="en-US" altLang="en-US" sz="1350" dirty="0">
                <a:solidFill>
                  <a:srgbClr val="C0504D">
                    <a:lumMod val="75000"/>
                  </a:srgbClr>
                </a:solidFill>
                <a:latin typeface="Calibri"/>
                <a:cs typeface="+mn-cs"/>
              </a:rPr>
              <a:t>E - Personal Conduct		</a:t>
            </a:r>
          </a:p>
          <a:p>
            <a:pPr defTabSz="685800" eaLnBrk="1" fontAlgn="auto" hangingPunct="1">
              <a:spcBef>
                <a:spcPts val="0"/>
              </a:spcBef>
              <a:spcAft>
                <a:spcPts val="0"/>
              </a:spcAft>
            </a:pPr>
            <a:r>
              <a:rPr lang="en-US" altLang="en-US" sz="1350" dirty="0">
                <a:solidFill>
                  <a:srgbClr val="C0504D">
                    <a:lumMod val="75000"/>
                  </a:srgbClr>
                </a:solidFill>
                <a:latin typeface="Calibri"/>
                <a:cs typeface="+mn-cs"/>
              </a:rPr>
              <a:t>F - Financial Considerations</a:t>
            </a:r>
          </a:p>
          <a:p>
            <a:pPr defTabSz="685800" eaLnBrk="1" fontAlgn="auto" hangingPunct="1">
              <a:spcBef>
                <a:spcPts val="0"/>
              </a:spcBef>
              <a:spcAft>
                <a:spcPts val="0"/>
              </a:spcAft>
            </a:pPr>
            <a:r>
              <a:rPr lang="en-US" altLang="en-US" sz="1350" dirty="0">
                <a:solidFill>
                  <a:srgbClr val="C0504D">
                    <a:lumMod val="75000"/>
                  </a:srgbClr>
                </a:solidFill>
                <a:latin typeface="Calibri"/>
                <a:cs typeface="+mn-cs"/>
              </a:rPr>
              <a:t>G - Alcohol Consumption	</a:t>
            </a:r>
          </a:p>
          <a:p>
            <a:pPr defTabSz="685800" eaLnBrk="1" fontAlgn="auto" hangingPunct="1">
              <a:spcBef>
                <a:spcPts val="0"/>
              </a:spcBef>
              <a:spcAft>
                <a:spcPts val="0"/>
              </a:spcAft>
            </a:pPr>
            <a:r>
              <a:rPr lang="en-US" altLang="en-US" sz="1350" dirty="0">
                <a:solidFill>
                  <a:srgbClr val="C0504D">
                    <a:lumMod val="75000"/>
                  </a:srgbClr>
                </a:solidFill>
                <a:latin typeface="Calibri"/>
                <a:cs typeface="+mn-cs"/>
              </a:rPr>
              <a:t>H - Drug Involvement</a:t>
            </a:r>
          </a:p>
          <a:p>
            <a:pPr defTabSz="685800" eaLnBrk="1" fontAlgn="auto" hangingPunct="1">
              <a:spcBef>
                <a:spcPts val="0"/>
              </a:spcBef>
              <a:spcAft>
                <a:spcPts val="0"/>
              </a:spcAft>
            </a:pPr>
            <a:r>
              <a:rPr lang="en-US" altLang="en-US" sz="1350" dirty="0">
                <a:solidFill>
                  <a:srgbClr val="C0504D">
                    <a:lumMod val="75000"/>
                  </a:srgbClr>
                </a:solidFill>
                <a:latin typeface="Calibri"/>
                <a:cs typeface="+mn-cs"/>
              </a:rPr>
              <a:t>I - Psychological Conditions	</a:t>
            </a:r>
          </a:p>
          <a:p>
            <a:pPr defTabSz="685800" eaLnBrk="1" fontAlgn="auto" hangingPunct="1">
              <a:spcBef>
                <a:spcPts val="0"/>
              </a:spcBef>
              <a:spcAft>
                <a:spcPts val="0"/>
              </a:spcAft>
            </a:pPr>
            <a:r>
              <a:rPr lang="en-US" altLang="en-US" sz="1350" dirty="0">
                <a:solidFill>
                  <a:srgbClr val="C0504D">
                    <a:lumMod val="75000"/>
                  </a:srgbClr>
                </a:solidFill>
                <a:latin typeface="Calibri"/>
                <a:cs typeface="+mn-cs"/>
              </a:rPr>
              <a:t>J - Criminal Conduct</a:t>
            </a:r>
          </a:p>
          <a:p>
            <a:pPr defTabSz="685800" eaLnBrk="1" fontAlgn="auto" hangingPunct="1">
              <a:spcBef>
                <a:spcPts val="0"/>
              </a:spcBef>
              <a:spcAft>
                <a:spcPts val="0"/>
              </a:spcAft>
            </a:pPr>
            <a:r>
              <a:rPr lang="en-US" altLang="en-US" sz="1350" dirty="0">
                <a:solidFill>
                  <a:srgbClr val="C0504D">
                    <a:lumMod val="75000"/>
                  </a:srgbClr>
                </a:solidFill>
                <a:latin typeface="Calibri"/>
                <a:cs typeface="+mn-cs"/>
              </a:rPr>
              <a:t>K - Handling Protected Information	</a:t>
            </a:r>
          </a:p>
          <a:p>
            <a:pPr defTabSz="685800" eaLnBrk="1" fontAlgn="auto" hangingPunct="1">
              <a:spcBef>
                <a:spcPts val="0"/>
              </a:spcBef>
              <a:spcAft>
                <a:spcPts val="0"/>
              </a:spcAft>
            </a:pPr>
            <a:r>
              <a:rPr lang="en-US" altLang="en-US" sz="1350" dirty="0">
                <a:solidFill>
                  <a:srgbClr val="C0504D">
                    <a:lumMod val="75000"/>
                  </a:srgbClr>
                </a:solidFill>
                <a:latin typeface="Calibri"/>
                <a:cs typeface="+mn-cs"/>
              </a:rPr>
              <a:t>L - Outside Activities</a:t>
            </a:r>
          </a:p>
          <a:p>
            <a:pPr defTabSz="685800" eaLnBrk="1" fontAlgn="auto" hangingPunct="1">
              <a:spcBef>
                <a:spcPts val="0"/>
              </a:spcBef>
              <a:spcAft>
                <a:spcPts val="0"/>
              </a:spcAft>
            </a:pPr>
            <a:r>
              <a:rPr lang="en-US" altLang="en-US" sz="1350" dirty="0">
                <a:solidFill>
                  <a:srgbClr val="C0504D">
                    <a:lumMod val="75000"/>
                  </a:srgbClr>
                </a:solidFill>
                <a:latin typeface="Calibri"/>
                <a:cs typeface="+mn-cs"/>
              </a:rPr>
              <a:t>M - Misuse of Information Technology Systems</a:t>
            </a:r>
          </a:p>
          <a:p>
            <a:pPr defTabSz="685800" eaLnBrk="1" fontAlgn="auto" hangingPunct="1">
              <a:spcBef>
                <a:spcPts val="0"/>
              </a:spcBef>
              <a:spcAft>
                <a:spcPts val="0"/>
              </a:spcAft>
            </a:pPr>
            <a:endParaRPr lang="en-US" sz="1350" dirty="0">
              <a:solidFill>
                <a:prstClr val="black"/>
              </a:solidFill>
              <a:latin typeface="Calibri"/>
              <a:cs typeface="+mn-cs"/>
            </a:endParaRPr>
          </a:p>
        </p:txBody>
      </p:sp>
      <p:sp>
        <p:nvSpPr>
          <p:cNvPr id="6" name="TextBox 5"/>
          <p:cNvSpPr txBox="1"/>
          <p:nvPr/>
        </p:nvSpPr>
        <p:spPr>
          <a:xfrm>
            <a:off x="571500" y="1796482"/>
            <a:ext cx="2094420" cy="300082"/>
          </a:xfrm>
          <a:prstGeom prst="rect">
            <a:avLst/>
          </a:prstGeom>
          <a:noFill/>
        </p:spPr>
        <p:txBody>
          <a:bodyPr wrap="none" rtlCol="0">
            <a:spAutoFit/>
          </a:bodyPr>
          <a:lstStyle/>
          <a:p>
            <a:pPr defTabSz="685800" eaLnBrk="1" fontAlgn="auto" hangingPunct="1">
              <a:spcBef>
                <a:spcPts val="0"/>
              </a:spcBef>
              <a:spcAft>
                <a:spcPts val="0"/>
              </a:spcAft>
            </a:pPr>
            <a:r>
              <a:rPr lang="en-US" sz="1350" b="1" dirty="0">
                <a:solidFill>
                  <a:srgbClr val="C0504D">
                    <a:lumMod val="75000"/>
                  </a:srgbClr>
                </a:solidFill>
                <a:latin typeface="Calibri"/>
                <a:cs typeface="Calibri" panose="020F0502020204030204" pitchFamily="34" charset="0"/>
              </a:rPr>
              <a:t>13 Adjudicative Guidelines</a:t>
            </a:r>
            <a:endParaRPr lang="en-US" sz="1350" b="1" dirty="0">
              <a:solidFill>
                <a:srgbClr val="C0504D">
                  <a:lumMod val="75000"/>
                </a:srgbClr>
              </a:solidFill>
              <a:latin typeface="Calibri"/>
              <a:cs typeface="+mn-cs"/>
            </a:endParaRPr>
          </a:p>
        </p:txBody>
      </p:sp>
    </p:spTree>
    <p:extLst>
      <p:ext uri="{BB962C8B-B14F-4D97-AF65-F5344CB8AC3E}">
        <p14:creationId xmlns:p14="http://schemas.microsoft.com/office/powerpoint/2010/main" val="23930902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a:xfrm>
            <a:off x="3600450" y="5774267"/>
            <a:ext cx="4400550" cy="22860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r" defTabSz="685800" fontAlgn="auto">
              <a:spcAft>
                <a:spcPts val="0"/>
              </a:spcAft>
            </a:pPr>
            <a:r>
              <a:rPr lang="en-US" sz="750" i="0" dirty="0">
                <a:solidFill>
                  <a:srgbClr val="FFC000"/>
                </a:solidFill>
              </a:rPr>
              <a:t>                                                                              </a:t>
            </a:r>
            <a:fld id="{32718B27-34D4-4A4E-AB52-A27FB0895044}" type="slidenum">
              <a:rPr lang="en-US" sz="750" i="0">
                <a:solidFill>
                  <a:srgbClr val="FFC000"/>
                </a:solidFill>
              </a:rPr>
              <a:pPr algn="r" defTabSz="685800" fontAlgn="auto">
                <a:spcAft>
                  <a:spcPts val="0"/>
                </a:spcAft>
              </a:pPr>
              <a:t>46</a:t>
            </a:fld>
            <a:endParaRPr lang="en-US" sz="750" i="0" dirty="0">
              <a:solidFill>
                <a:srgbClr val="FFC000"/>
              </a:solidFill>
            </a:endParaRPr>
          </a:p>
        </p:txBody>
      </p:sp>
      <p:sp>
        <p:nvSpPr>
          <p:cNvPr id="3" name="Content Placeholder 1"/>
          <p:cNvSpPr txBox="1">
            <a:spLocks/>
          </p:cNvSpPr>
          <p:nvPr/>
        </p:nvSpPr>
        <p:spPr>
          <a:xfrm>
            <a:off x="4857750" y="4800685"/>
            <a:ext cx="4057650" cy="824779"/>
          </a:xfrm>
          <a:prstGeom prst="rect">
            <a:avLst/>
          </a:prstGeom>
        </p:spPr>
        <p:txBody>
          <a:bodyPr/>
          <a:lstStyle>
            <a:lvl1pPr marL="342900" indent="-342900" algn="l" rtl="0" eaLnBrk="0" fontAlgn="base" hangingPunct="0">
              <a:spcBef>
                <a:spcPct val="20000"/>
              </a:spcBef>
              <a:spcAft>
                <a:spcPct val="0"/>
              </a:spcAft>
              <a:buFont typeface="Arial" charset="0"/>
              <a:buChar char="•"/>
              <a:defRPr sz="2400" kern="1200">
                <a:solidFill>
                  <a:srgbClr val="00183A"/>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kern="1200">
                <a:solidFill>
                  <a:srgbClr val="00183A"/>
                </a:solidFill>
                <a:latin typeface="+mn-lt"/>
                <a:ea typeface="+mn-ea"/>
                <a:cs typeface="+mn-cs"/>
              </a:defRPr>
            </a:lvl2pPr>
            <a:lvl3pPr marL="1143000" indent="-228600" algn="l" rtl="0" eaLnBrk="0" fontAlgn="base" hangingPunct="0">
              <a:spcBef>
                <a:spcPct val="20000"/>
              </a:spcBef>
              <a:spcAft>
                <a:spcPct val="0"/>
              </a:spcAft>
              <a:buFont typeface="Arial" charset="0"/>
              <a:buChar char="•"/>
              <a:defRPr kern="1200">
                <a:solidFill>
                  <a:srgbClr val="00183A"/>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600" kern="1200">
                <a:solidFill>
                  <a:srgbClr val="00183A"/>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400" kern="1200">
                <a:solidFill>
                  <a:srgbClr val="00183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eaLnBrk="1" hangingPunct="1">
              <a:spcBef>
                <a:spcPts val="0"/>
              </a:spcBef>
              <a:buNone/>
              <a:defRPr/>
            </a:pPr>
            <a:r>
              <a:rPr lang="en-US" sz="1200" dirty="0">
                <a:latin typeface="Calibri"/>
              </a:rPr>
              <a:t>You </a:t>
            </a:r>
            <a:r>
              <a:rPr lang="en-US" sz="1200" dirty="0">
                <a:solidFill>
                  <a:srgbClr val="FF0000"/>
                </a:solidFill>
                <a:latin typeface="Calibri"/>
              </a:rPr>
              <a:t>MUST </a:t>
            </a:r>
            <a:r>
              <a:rPr lang="en-US" sz="1200" dirty="0">
                <a:latin typeface="Calibri"/>
              </a:rPr>
              <a:t>coordinate with your Security Manager for all matters concerning security clearance/access</a:t>
            </a:r>
          </a:p>
        </p:txBody>
      </p:sp>
      <p:sp>
        <p:nvSpPr>
          <p:cNvPr id="5" name="Title 2"/>
          <p:cNvSpPr>
            <a:spLocks noGrp="1"/>
          </p:cNvSpPr>
          <p:nvPr>
            <p:ph type="title"/>
          </p:nvPr>
        </p:nvSpPr>
        <p:spPr>
          <a:xfrm>
            <a:off x="1714500" y="988957"/>
            <a:ext cx="5223272" cy="434579"/>
          </a:xfrm>
        </p:spPr>
        <p:txBody>
          <a:bodyPr/>
          <a:lstStyle/>
          <a:p>
            <a:pPr algn="ctr">
              <a:defRPr/>
            </a:pPr>
            <a:r>
              <a:rPr lang="en-US" sz="2700" dirty="0">
                <a:solidFill>
                  <a:schemeClr val="tx1"/>
                </a:solidFill>
                <a:latin typeface="+mn-lt"/>
              </a:rPr>
              <a:t>Your Security Clearance</a:t>
            </a:r>
          </a:p>
        </p:txBody>
      </p:sp>
      <p:sp>
        <p:nvSpPr>
          <p:cNvPr id="2" name="TextBox 1"/>
          <p:cNvSpPr txBox="1"/>
          <p:nvPr/>
        </p:nvSpPr>
        <p:spPr>
          <a:xfrm>
            <a:off x="-285750" y="3371389"/>
            <a:ext cx="3146936" cy="784830"/>
          </a:xfrm>
          <a:prstGeom prst="rect">
            <a:avLst/>
          </a:prstGeom>
          <a:noFill/>
        </p:spPr>
        <p:txBody>
          <a:bodyPr wrap="square" rtlCol="0">
            <a:spAutoFit/>
          </a:bodyPr>
          <a:lstStyle/>
          <a:p>
            <a:pPr marL="342900" lvl="1" defTabSz="685800" eaLnBrk="1" fontAlgn="auto" hangingPunct="1">
              <a:spcBef>
                <a:spcPts val="0"/>
              </a:spcBef>
              <a:spcAft>
                <a:spcPts val="0"/>
              </a:spcAft>
              <a:buSzPct val="100000"/>
            </a:pPr>
            <a:r>
              <a:rPr lang="en-US" sz="1050" dirty="0">
                <a:solidFill>
                  <a:prstClr val="black"/>
                </a:solidFill>
                <a:latin typeface="Calibri"/>
                <a:cs typeface="+mn-cs"/>
              </a:rPr>
              <a:t> T3 / T3R</a:t>
            </a:r>
          </a:p>
          <a:p>
            <a:pPr marL="342900" lvl="1" defTabSz="685800" eaLnBrk="1" fontAlgn="auto" hangingPunct="1">
              <a:spcBef>
                <a:spcPts val="0"/>
              </a:spcBef>
              <a:spcAft>
                <a:spcPts val="0"/>
              </a:spcAft>
              <a:buSzPct val="100000"/>
            </a:pPr>
            <a:r>
              <a:rPr lang="en-US" sz="1050" dirty="0">
                <a:solidFill>
                  <a:prstClr val="black"/>
                </a:solidFill>
                <a:latin typeface="Calibri"/>
                <a:cs typeface="+mn-cs"/>
              </a:rPr>
              <a:t> </a:t>
            </a:r>
          </a:p>
          <a:p>
            <a:pPr marL="342900" lvl="1" defTabSz="685800" eaLnBrk="1" fontAlgn="auto" hangingPunct="1">
              <a:spcBef>
                <a:spcPts val="0"/>
              </a:spcBef>
              <a:spcAft>
                <a:spcPts val="0"/>
              </a:spcAft>
              <a:buSzPct val="100000"/>
            </a:pPr>
            <a:r>
              <a:rPr lang="en-US" sz="1050" dirty="0">
                <a:solidFill>
                  <a:prstClr val="black"/>
                </a:solidFill>
                <a:latin typeface="Calibri"/>
                <a:cs typeface="+mn-cs"/>
              </a:rPr>
              <a:t> T5 / T5R</a:t>
            </a:r>
            <a:endParaRPr lang="en-US" dirty="0">
              <a:solidFill>
                <a:prstClr val="black"/>
              </a:solidFill>
              <a:latin typeface="Calibri"/>
              <a:cs typeface="+mn-cs"/>
            </a:endParaRPr>
          </a:p>
          <a:p>
            <a:pPr defTabSz="685800" eaLnBrk="1" fontAlgn="auto" hangingPunct="1">
              <a:spcBef>
                <a:spcPts val="0"/>
              </a:spcBef>
              <a:spcAft>
                <a:spcPts val="0"/>
              </a:spcAft>
            </a:pPr>
            <a:endParaRPr lang="en-US" sz="1350" dirty="0">
              <a:solidFill>
                <a:prstClr val="black"/>
              </a:solidFill>
              <a:latin typeface="Calibri"/>
              <a:cs typeface="+mn-cs"/>
            </a:endParaRPr>
          </a:p>
        </p:txBody>
      </p:sp>
      <p:sp>
        <p:nvSpPr>
          <p:cNvPr id="6" name="TextBox 5"/>
          <p:cNvSpPr txBox="1"/>
          <p:nvPr/>
        </p:nvSpPr>
        <p:spPr>
          <a:xfrm>
            <a:off x="-342900" y="4046408"/>
            <a:ext cx="4310667" cy="577081"/>
          </a:xfrm>
          <a:prstGeom prst="rect">
            <a:avLst/>
          </a:prstGeom>
          <a:noFill/>
        </p:spPr>
        <p:txBody>
          <a:bodyPr wrap="none" rtlCol="0">
            <a:spAutoFit/>
          </a:bodyPr>
          <a:lstStyle/>
          <a:p>
            <a:pPr marL="342900" lvl="1" defTabSz="685800" eaLnBrk="1" fontAlgn="auto" hangingPunct="1">
              <a:spcBef>
                <a:spcPts val="0"/>
              </a:spcBef>
              <a:spcAft>
                <a:spcPts val="0"/>
              </a:spcAft>
              <a:buSzPct val="100000"/>
            </a:pPr>
            <a:r>
              <a:rPr lang="en-US" b="1" u="sng" dirty="0">
                <a:solidFill>
                  <a:prstClr val="black"/>
                </a:solidFill>
                <a:latin typeface="Calibri"/>
                <a:cs typeface="+mn-cs"/>
              </a:rPr>
              <a:t>Levels of Security Access Requirements </a:t>
            </a:r>
          </a:p>
          <a:p>
            <a:pPr defTabSz="685800" eaLnBrk="1" fontAlgn="auto" hangingPunct="1">
              <a:spcBef>
                <a:spcPts val="0"/>
              </a:spcBef>
              <a:spcAft>
                <a:spcPts val="0"/>
              </a:spcAft>
            </a:pPr>
            <a:endParaRPr lang="en-US" sz="1350" dirty="0">
              <a:solidFill>
                <a:prstClr val="black"/>
              </a:solidFill>
              <a:latin typeface="Calibri"/>
              <a:cs typeface="+mn-cs"/>
            </a:endParaRPr>
          </a:p>
        </p:txBody>
      </p:sp>
      <p:pic>
        <p:nvPicPr>
          <p:cNvPr id="7" name="Picture 6"/>
          <p:cNvPicPr>
            <a:picLocks noChangeAspect="1"/>
          </p:cNvPicPr>
          <p:nvPr/>
        </p:nvPicPr>
        <p:blipFill>
          <a:blip r:embed="rId3"/>
          <a:stretch>
            <a:fillRect/>
          </a:stretch>
        </p:blipFill>
        <p:spPr>
          <a:xfrm>
            <a:off x="4972050" y="2101826"/>
            <a:ext cx="3600450" cy="1320458"/>
          </a:xfrm>
          <a:prstGeom prst="rect">
            <a:avLst/>
          </a:prstGeom>
        </p:spPr>
      </p:pic>
      <p:sp>
        <p:nvSpPr>
          <p:cNvPr id="9" name="TextBox 8"/>
          <p:cNvSpPr txBox="1"/>
          <p:nvPr/>
        </p:nvSpPr>
        <p:spPr>
          <a:xfrm>
            <a:off x="14749" y="2987193"/>
            <a:ext cx="4340160" cy="577081"/>
          </a:xfrm>
          <a:prstGeom prst="rect">
            <a:avLst/>
          </a:prstGeom>
          <a:noFill/>
        </p:spPr>
        <p:txBody>
          <a:bodyPr wrap="square" rtlCol="0">
            <a:spAutoFit/>
          </a:bodyPr>
          <a:lstStyle/>
          <a:p>
            <a:pPr defTabSz="685800" eaLnBrk="1" fontAlgn="auto" hangingPunct="1">
              <a:spcBef>
                <a:spcPts val="0"/>
              </a:spcBef>
              <a:spcAft>
                <a:spcPts val="0"/>
              </a:spcAft>
            </a:pPr>
            <a:r>
              <a:rPr lang="en-US" b="1" u="sng" dirty="0">
                <a:solidFill>
                  <a:prstClr val="black"/>
                </a:solidFill>
                <a:latin typeface="Calibri"/>
                <a:cs typeface="+mn-cs"/>
              </a:rPr>
              <a:t>Investigation Types</a:t>
            </a:r>
          </a:p>
          <a:p>
            <a:pPr defTabSz="685800" eaLnBrk="1" fontAlgn="auto" hangingPunct="1">
              <a:spcBef>
                <a:spcPts val="0"/>
              </a:spcBef>
              <a:spcAft>
                <a:spcPts val="0"/>
              </a:spcAft>
            </a:pPr>
            <a:endParaRPr lang="en-US" sz="1350" dirty="0">
              <a:solidFill>
                <a:prstClr val="black"/>
              </a:solidFill>
              <a:latin typeface="Calibri"/>
              <a:cs typeface="+mn-cs"/>
            </a:endParaRPr>
          </a:p>
        </p:txBody>
      </p:sp>
      <p:pic>
        <p:nvPicPr>
          <p:cNvPr id="11" name="Picture 10"/>
          <p:cNvPicPr>
            <a:picLocks noChangeAspect="1"/>
          </p:cNvPicPr>
          <p:nvPr/>
        </p:nvPicPr>
        <p:blipFill>
          <a:blip r:embed="rId4"/>
          <a:stretch>
            <a:fillRect/>
          </a:stretch>
        </p:blipFill>
        <p:spPr>
          <a:xfrm rot="1761692">
            <a:off x="6249337" y="3747610"/>
            <a:ext cx="849488" cy="770307"/>
          </a:xfrm>
          <a:prstGeom prst="rect">
            <a:avLst/>
          </a:prstGeom>
        </p:spPr>
      </p:pic>
      <p:sp>
        <p:nvSpPr>
          <p:cNvPr id="8" name="TextBox 7"/>
          <p:cNvSpPr txBox="1"/>
          <p:nvPr/>
        </p:nvSpPr>
        <p:spPr>
          <a:xfrm>
            <a:off x="87569" y="4450085"/>
            <a:ext cx="4400550" cy="900246"/>
          </a:xfrm>
          <a:prstGeom prst="rect">
            <a:avLst/>
          </a:prstGeom>
          <a:noFill/>
        </p:spPr>
        <p:txBody>
          <a:bodyPr wrap="square" rtlCol="0">
            <a:spAutoFit/>
          </a:bodyPr>
          <a:lstStyle/>
          <a:p>
            <a:pPr defTabSz="685800" eaLnBrk="1" fontAlgn="auto" hangingPunct="1">
              <a:spcBef>
                <a:spcPts val="0"/>
              </a:spcBef>
              <a:spcAft>
                <a:spcPts val="0"/>
              </a:spcAft>
            </a:pPr>
            <a:r>
              <a:rPr lang="en-US" sz="1050" dirty="0">
                <a:solidFill>
                  <a:prstClr val="black"/>
                </a:solidFill>
                <a:latin typeface="Calibri"/>
                <a:cs typeface="+mn-cs"/>
              </a:rPr>
              <a:t>TOP SECRET</a:t>
            </a:r>
          </a:p>
          <a:p>
            <a:pPr defTabSz="685800" eaLnBrk="1" fontAlgn="auto" hangingPunct="1">
              <a:spcBef>
                <a:spcPts val="0"/>
              </a:spcBef>
              <a:spcAft>
                <a:spcPts val="0"/>
              </a:spcAft>
            </a:pPr>
            <a:r>
              <a:rPr lang="en-US" sz="1050" dirty="0">
                <a:solidFill>
                  <a:prstClr val="black"/>
                </a:solidFill>
                <a:latin typeface="Calibri"/>
                <a:cs typeface="+mn-cs"/>
              </a:rPr>
              <a:t> </a:t>
            </a:r>
          </a:p>
          <a:p>
            <a:pPr defTabSz="685800" eaLnBrk="1" fontAlgn="auto" hangingPunct="1">
              <a:spcBef>
                <a:spcPts val="0"/>
              </a:spcBef>
              <a:spcAft>
                <a:spcPts val="0"/>
              </a:spcAft>
            </a:pPr>
            <a:r>
              <a:rPr lang="en-US" sz="1050" dirty="0">
                <a:solidFill>
                  <a:prstClr val="black"/>
                </a:solidFill>
                <a:latin typeface="Calibri"/>
                <a:cs typeface="+mn-cs"/>
              </a:rPr>
              <a:t>SECRET</a:t>
            </a:r>
          </a:p>
          <a:p>
            <a:pPr defTabSz="685800" eaLnBrk="1" fontAlgn="auto" hangingPunct="1">
              <a:spcBef>
                <a:spcPts val="0"/>
              </a:spcBef>
              <a:spcAft>
                <a:spcPts val="0"/>
              </a:spcAft>
            </a:pPr>
            <a:endParaRPr lang="en-US" sz="1050" dirty="0">
              <a:solidFill>
                <a:prstClr val="black"/>
              </a:solidFill>
              <a:latin typeface="Calibri"/>
              <a:cs typeface="+mn-cs"/>
            </a:endParaRPr>
          </a:p>
          <a:p>
            <a:pPr defTabSz="685800" eaLnBrk="1" fontAlgn="auto" hangingPunct="1">
              <a:spcBef>
                <a:spcPts val="0"/>
              </a:spcBef>
              <a:spcAft>
                <a:spcPts val="0"/>
              </a:spcAft>
            </a:pPr>
            <a:r>
              <a:rPr lang="en-US" sz="1050" dirty="0">
                <a:solidFill>
                  <a:prstClr val="black"/>
                </a:solidFill>
                <a:latin typeface="Calibri"/>
                <a:cs typeface="+mn-cs"/>
              </a:rPr>
              <a:t>CONFIDENTIAL</a:t>
            </a:r>
          </a:p>
        </p:txBody>
      </p:sp>
      <p:sp>
        <p:nvSpPr>
          <p:cNvPr id="12" name="TextBox 11"/>
          <p:cNvSpPr txBox="1"/>
          <p:nvPr/>
        </p:nvSpPr>
        <p:spPr>
          <a:xfrm>
            <a:off x="0" y="1677664"/>
            <a:ext cx="3188032" cy="369332"/>
          </a:xfrm>
          <a:prstGeom prst="rect">
            <a:avLst/>
          </a:prstGeom>
          <a:noFill/>
        </p:spPr>
        <p:txBody>
          <a:bodyPr wrap="square" rtlCol="0">
            <a:spAutoFit/>
          </a:bodyPr>
          <a:lstStyle/>
          <a:p>
            <a:pPr defTabSz="685800" eaLnBrk="1" fontAlgn="auto" hangingPunct="1">
              <a:spcBef>
                <a:spcPts val="0"/>
              </a:spcBef>
              <a:spcAft>
                <a:spcPts val="0"/>
              </a:spcAft>
            </a:pPr>
            <a:r>
              <a:rPr lang="en-US" b="1" u="sng" dirty="0">
                <a:solidFill>
                  <a:prstClr val="black"/>
                </a:solidFill>
                <a:latin typeface="Calibri"/>
                <a:cs typeface="+mn-cs"/>
              </a:rPr>
              <a:t>Position Sensitivity Types</a:t>
            </a:r>
          </a:p>
        </p:txBody>
      </p:sp>
      <p:sp>
        <p:nvSpPr>
          <p:cNvPr id="13" name="TextBox 12"/>
          <p:cNvSpPr txBox="1"/>
          <p:nvPr/>
        </p:nvSpPr>
        <p:spPr>
          <a:xfrm>
            <a:off x="76124" y="2052215"/>
            <a:ext cx="2228850" cy="900246"/>
          </a:xfrm>
          <a:prstGeom prst="rect">
            <a:avLst/>
          </a:prstGeom>
          <a:noFill/>
        </p:spPr>
        <p:txBody>
          <a:bodyPr wrap="square" rtlCol="0">
            <a:spAutoFit/>
          </a:bodyPr>
          <a:lstStyle/>
          <a:p>
            <a:pPr defTabSz="685800" eaLnBrk="1" fontAlgn="auto" hangingPunct="1">
              <a:spcBef>
                <a:spcPts val="0"/>
              </a:spcBef>
              <a:spcAft>
                <a:spcPts val="0"/>
              </a:spcAft>
            </a:pPr>
            <a:r>
              <a:rPr lang="en-US" sz="1050" dirty="0">
                <a:solidFill>
                  <a:prstClr val="black"/>
                </a:solidFill>
                <a:latin typeface="Calibri"/>
                <a:cs typeface="+mn-cs"/>
              </a:rPr>
              <a:t>Noncritical Sensitive</a:t>
            </a:r>
          </a:p>
          <a:p>
            <a:pPr defTabSz="685800" eaLnBrk="1" fontAlgn="auto" hangingPunct="1">
              <a:spcBef>
                <a:spcPts val="0"/>
              </a:spcBef>
              <a:spcAft>
                <a:spcPts val="0"/>
              </a:spcAft>
            </a:pPr>
            <a:endParaRPr lang="en-US" sz="1050" b="1" dirty="0">
              <a:solidFill>
                <a:prstClr val="black"/>
              </a:solidFill>
              <a:latin typeface="Calibri"/>
              <a:cs typeface="+mn-cs"/>
            </a:endParaRPr>
          </a:p>
          <a:p>
            <a:pPr defTabSz="685800" eaLnBrk="1" fontAlgn="auto" hangingPunct="1">
              <a:spcBef>
                <a:spcPts val="0"/>
              </a:spcBef>
              <a:spcAft>
                <a:spcPts val="0"/>
              </a:spcAft>
            </a:pPr>
            <a:r>
              <a:rPr lang="en-US" sz="1050" dirty="0">
                <a:solidFill>
                  <a:prstClr val="black"/>
                </a:solidFill>
                <a:latin typeface="Calibri"/>
                <a:cs typeface="+mn-cs"/>
              </a:rPr>
              <a:t>Critical Sensitive</a:t>
            </a:r>
          </a:p>
          <a:p>
            <a:pPr defTabSz="685800" eaLnBrk="1" fontAlgn="auto" hangingPunct="1">
              <a:spcBef>
                <a:spcPts val="0"/>
              </a:spcBef>
              <a:spcAft>
                <a:spcPts val="0"/>
              </a:spcAft>
            </a:pPr>
            <a:endParaRPr lang="en-US" sz="1050" b="1" dirty="0">
              <a:solidFill>
                <a:prstClr val="black"/>
              </a:solidFill>
              <a:latin typeface="Calibri"/>
              <a:cs typeface="+mn-cs"/>
            </a:endParaRPr>
          </a:p>
          <a:p>
            <a:pPr defTabSz="685800" eaLnBrk="1" fontAlgn="auto" hangingPunct="1">
              <a:spcBef>
                <a:spcPts val="0"/>
              </a:spcBef>
              <a:spcAft>
                <a:spcPts val="0"/>
              </a:spcAft>
            </a:pPr>
            <a:r>
              <a:rPr lang="en-US" sz="1050" dirty="0">
                <a:solidFill>
                  <a:prstClr val="black"/>
                </a:solidFill>
                <a:latin typeface="Calibri"/>
                <a:cs typeface="+mn-cs"/>
              </a:rPr>
              <a:t>Special Sensitive</a:t>
            </a:r>
          </a:p>
        </p:txBody>
      </p:sp>
    </p:spTree>
    <p:extLst>
      <p:ext uri="{BB962C8B-B14F-4D97-AF65-F5344CB8AC3E}">
        <p14:creationId xmlns:p14="http://schemas.microsoft.com/office/powerpoint/2010/main" val="5839505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7201" y="2114550"/>
            <a:ext cx="3657599" cy="25146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 name="Title 2"/>
          <p:cNvSpPr>
            <a:spLocks noGrp="1"/>
          </p:cNvSpPr>
          <p:nvPr>
            <p:ph type="title"/>
          </p:nvPr>
        </p:nvSpPr>
        <p:spPr/>
        <p:txBody>
          <a:bodyPr/>
          <a:lstStyle/>
          <a:p>
            <a:pPr algn="ctr"/>
            <a:r>
              <a:rPr lang="en-US" dirty="0" smtClean="0"/>
              <a:t>Unauthorized Disclosure</a:t>
            </a:r>
            <a:endParaRPr lang="en-US" dirty="0"/>
          </a:p>
        </p:txBody>
      </p:sp>
      <p:sp>
        <p:nvSpPr>
          <p:cNvPr id="5" name="TextBox 4"/>
          <p:cNvSpPr txBox="1"/>
          <p:nvPr/>
        </p:nvSpPr>
        <p:spPr>
          <a:xfrm>
            <a:off x="4686300" y="1828800"/>
            <a:ext cx="3486150" cy="507831"/>
          </a:xfrm>
          <a:prstGeom prst="rect">
            <a:avLst/>
          </a:prstGeom>
          <a:noFill/>
        </p:spPr>
        <p:txBody>
          <a:bodyPr wrap="square" rtlCol="0">
            <a:spAutoFit/>
          </a:bodyPr>
          <a:lstStyle/>
          <a:p>
            <a:pPr defTabSz="685800" eaLnBrk="1" fontAlgn="auto" hangingPunct="1">
              <a:spcBef>
                <a:spcPts val="0"/>
              </a:spcBef>
              <a:spcAft>
                <a:spcPts val="0"/>
              </a:spcAft>
            </a:pPr>
            <a:r>
              <a:rPr lang="en-US" sz="1350" b="1" dirty="0">
                <a:solidFill>
                  <a:prstClr val="black"/>
                </a:solidFill>
                <a:latin typeface="Calibri"/>
                <a:cs typeface="+mn-cs"/>
              </a:rPr>
              <a:t>Confidential</a:t>
            </a:r>
            <a:r>
              <a:rPr lang="en-US" sz="1350" dirty="0">
                <a:solidFill>
                  <a:prstClr val="black"/>
                </a:solidFill>
                <a:latin typeface="Calibri"/>
                <a:cs typeface="+mn-cs"/>
              </a:rPr>
              <a:t> : If leaked, may cause damage to national security</a:t>
            </a:r>
          </a:p>
        </p:txBody>
      </p:sp>
      <p:sp>
        <p:nvSpPr>
          <p:cNvPr id="6" name="TextBox 5"/>
          <p:cNvSpPr txBox="1"/>
          <p:nvPr/>
        </p:nvSpPr>
        <p:spPr>
          <a:xfrm>
            <a:off x="4686300" y="2641237"/>
            <a:ext cx="4000501" cy="507831"/>
          </a:xfrm>
          <a:prstGeom prst="rect">
            <a:avLst/>
          </a:prstGeom>
          <a:noFill/>
        </p:spPr>
        <p:txBody>
          <a:bodyPr wrap="square" rtlCol="0">
            <a:spAutoFit/>
          </a:bodyPr>
          <a:lstStyle/>
          <a:p>
            <a:pPr defTabSz="685800" eaLnBrk="1" fontAlgn="auto" hangingPunct="1">
              <a:spcBef>
                <a:spcPts val="0"/>
              </a:spcBef>
              <a:spcAft>
                <a:spcPts val="0"/>
              </a:spcAft>
            </a:pPr>
            <a:r>
              <a:rPr lang="en-US" sz="1350" b="1" dirty="0">
                <a:solidFill>
                  <a:prstClr val="black"/>
                </a:solidFill>
                <a:latin typeface="Calibri"/>
                <a:cs typeface="+mn-cs"/>
              </a:rPr>
              <a:t>Secret</a:t>
            </a:r>
            <a:r>
              <a:rPr lang="en-US" sz="1350" dirty="0">
                <a:solidFill>
                  <a:prstClr val="black"/>
                </a:solidFill>
                <a:latin typeface="Calibri"/>
                <a:cs typeface="+mn-cs"/>
              </a:rPr>
              <a:t>: If leaked, may cause serious damage to national security </a:t>
            </a:r>
          </a:p>
        </p:txBody>
      </p:sp>
      <p:sp>
        <p:nvSpPr>
          <p:cNvPr id="7" name="TextBox 6"/>
          <p:cNvSpPr txBox="1"/>
          <p:nvPr/>
        </p:nvSpPr>
        <p:spPr>
          <a:xfrm>
            <a:off x="4695531" y="3445385"/>
            <a:ext cx="4228221" cy="507831"/>
          </a:xfrm>
          <a:prstGeom prst="rect">
            <a:avLst/>
          </a:prstGeom>
          <a:noFill/>
        </p:spPr>
        <p:txBody>
          <a:bodyPr wrap="square" rtlCol="0">
            <a:spAutoFit/>
          </a:bodyPr>
          <a:lstStyle/>
          <a:p>
            <a:pPr defTabSz="685800" eaLnBrk="1" fontAlgn="auto" hangingPunct="1">
              <a:spcBef>
                <a:spcPts val="0"/>
              </a:spcBef>
              <a:spcAft>
                <a:spcPts val="0"/>
              </a:spcAft>
            </a:pPr>
            <a:r>
              <a:rPr lang="en-US" sz="1350" b="1" dirty="0">
                <a:solidFill>
                  <a:prstClr val="black"/>
                </a:solidFill>
                <a:latin typeface="Calibri"/>
                <a:cs typeface="+mn-cs"/>
              </a:rPr>
              <a:t>Top Secret</a:t>
            </a:r>
            <a:r>
              <a:rPr lang="en-US" sz="1350" dirty="0">
                <a:solidFill>
                  <a:prstClr val="black"/>
                </a:solidFill>
                <a:latin typeface="Calibri"/>
                <a:cs typeface="+mn-cs"/>
              </a:rPr>
              <a:t>: If leaked, may cause exceptionally grave damage to national security</a:t>
            </a:r>
          </a:p>
        </p:txBody>
      </p:sp>
      <p:sp>
        <p:nvSpPr>
          <p:cNvPr id="2" name="TextBox 1"/>
          <p:cNvSpPr txBox="1"/>
          <p:nvPr/>
        </p:nvSpPr>
        <p:spPr>
          <a:xfrm>
            <a:off x="4695531" y="4258701"/>
            <a:ext cx="3600450" cy="715581"/>
          </a:xfrm>
          <a:prstGeom prst="rect">
            <a:avLst/>
          </a:prstGeom>
          <a:noFill/>
        </p:spPr>
        <p:txBody>
          <a:bodyPr wrap="square" rtlCol="0">
            <a:spAutoFit/>
          </a:bodyPr>
          <a:lstStyle/>
          <a:p>
            <a:pPr defTabSz="685800" eaLnBrk="1" fontAlgn="auto" hangingPunct="1">
              <a:spcBef>
                <a:spcPts val="0"/>
              </a:spcBef>
              <a:spcAft>
                <a:spcPts val="0"/>
              </a:spcAft>
            </a:pPr>
            <a:r>
              <a:rPr lang="en-US" sz="1350" b="1" dirty="0">
                <a:solidFill>
                  <a:prstClr val="black"/>
                </a:solidFill>
                <a:latin typeface="Calibri"/>
                <a:cs typeface="+mn-cs"/>
              </a:rPr>
              <a:t>Sensitive Compartmented Information(SCI)</a:t>
            </a:r>
            <a:r>
              <a:rPr lang="en-US" sz="1350" dirty="0">
                <a:solidFill>
                  <a:prstClr val="black"/>
                </a:solidFill>
                <a:latin typeface="Calibri"/>
                <a:cs typeface="+mn-cs"/>
              </a:rPr>
              <a:t>:</a:t>
            </a:r>
            <a:r>
              <a:rPr lang="en-US" sz="1350" b="1" dirty="0">
                <a:solidFill>
                  <a:prstClr val="black"/>
                </a:solidFill>
                <a:latin typeface="Calibri"/>
                <a:cs typeface="+mn-cs"/>
              </a:rPr>
              <a:t> </a:t>
            </a:r>
            <a:r>
              <a:rPr lang="en-US" sz="1350" dirty="0">
                <a:solidFill>
                  <a:prstClr val="black"/>
                </a:solidFill>
                <a:latin typeface="Calibri"/>
                <a:cs typeface="+mn-cs"/>
              </a:rPr>
              <a:t>If leaked, may cause inestimable damage to national security</a:t>
            </a:r>
          </a:p>
        </p:txBody>
      </p:sp>
    </p:spTree>
    <p:extLst>
      <p:ext uri="{BB962C8B-B14F-4D97-AF65-F5344CB8AC3E}">
        <p14:creationId xmlns:p14="http://schemas.microsoft.com/office/powerpoint/2010/main" val="14147609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a:xfrm>
            <a:off x="3843337" y="5187950"/>
            <a:ext cx="3300413" cy="17145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r" defTabSz="514350" fontAlgn="auto">
              <a:spcAft>
                <a:spcPts val="0"/>
              </a:spcAft>
            </a:pPr>
            <a:r>
              <a:rPr lang="en-US" sz="563" i="0" dirty="0">
                <a:solidFill>
                  <a:srgbClr val="FFC000"/>
                </a:solidFill>
              </a:rPr>
              <a:t>                                                                              </a:t>
            </a:r>
            <a:fld id="{32718B27-34D4-4A4E-AB52-A27FB0895044}" type="slidenum">
              <a:rPr lang="en-US" sz="563" i="0">
                <a:solidFill>
                  <a:srgbClr val="FFC000"/>
                </a:solidFill>
              </a:rPr>
              <a:pPr algn="r" defTabSz="514350" fontAlgn="auto">
                <a:spcAft>
                  <a:spcPts val="0"/>
                </a:spcAft>
              </a:pPr>
              <a:t>48</a:t>
            </a:fld>
            <a:endParaRPr lang="en-US" sz="563" i="0" dirty="0">
              <a:solidFill>
                <a:srgbClr val="FFC000"/>
              </a:solidFill>
            </a:endParaRPr>
          </a:p>
        </p:txBody>
      </p:sp>
      <p:sp>
        <p:nvSpPr>
          <p:cNvPr id="3" name="TextBox 18"/>
          <p:cNvSpPr txBox="1">
            <a:spLocks noChangeArrowheads="1"/>
          </p:cNvSpPr>
          <p:nvPr/>
        </p:nvSpPr>
        <p:spPr bwMode="auto">
          <a:xfrm>
            <a:off x="1885951" y="1194389"/>
            <a:ext cx="4760132" cy="438582"/>
          </a:xfrm>
          <a:prstGeom prst="rect">
            <a:avLst/>
          </a:prstGeom>
          <a:noFill/>
          <a:ln w="9525">
            <a:noFill/>
            <a:miter lim="800000"/>
            <a:headEnd/>
            <a:tailEnd/>
          </a:ln>
        </p:spPr>
        <p:txBody>
          <a:bodyPr wrap="square">
            <a:spAutoFit/>
          </a:bodyPr>
          <a:lstStyle/>
          <a:p>
            <a:pPr algn="ctr" defTabSz="514350" eaLnBrk="1" fontAlgn="auto" hangingPunct="1">
              <a:spcBef>
                <a:spcPts val="0"/>
              </a:spcBef>
              <a:spcAft>
                <a:spcPts val="0"/>
              </a:spcAft>
            </a:pPr>
            <a:r>
              <a:rPr lang="en-US" sz="2250" b="1" dirty="0">
                <a:solidFill>
                  <a:prstClr val="black"/>
                </a:solidFill>
                <a:latin typeface="Calibri"/>
                <a:cs typeface="+mn-cs"/>
              </a:rPr>
              <a:t>Security Violations and Infractions</a:t>
            </a:r>
          </a:p>
        </p:txBody>
      </p:sp>
      <p:sp>
        <p:nvSpPr>
          <p:cNvPr id="9" name="TextBox 8"/>
          <p:cNvSpPr txBox="1"/>
          <p:nvPr/>
        </p:nvSpPr>
        <p:spPr>
          <a:xfrm>
            <a:off x="342900" y="1781982"/>
            <a:ext cx="3714750" cy="3624069"/>
          </a:xfrm>
          <a:prstGeom prst="rect">
            <a:avLst/>
          </a:prstGeom>
          <a:noFill/>
        </p:spPr>
        <p:txBody>
          <a:bodyPr wrap="square" rtlCol="0">
            <a:spAutoFit/>
          </a:bodyPr>
          <a:lstStyle/>
          <a:p>
            <a:pPr marL="214313" indent="-214313" defTabSz="685800" eaLnBrk="1" fontAlgn="auto" hangingPunct="1">
              <a:spcBef>
                <a:spcPts val="0"/>
              </a:spcBef>
              <a:spcAft>
                <a:spcPts val="0"/>
              </a:spcAft>
              <a:buFont typeface="Arial" panose="020B0604020202020204" pitchFamily="34" charset="0"/>
              <a:buChar char="•"/>
            </a:pPr>
            <a:r>
              <a:rPr lang="en-US" sz="1350" dirty="0">
                <a:solidFill>
                  <a:prstClr val="black"/>
                </a:solidFill>
                <a:latin typeface="Calibri"/>
                <a:cs typeface="+mn-cs"/>
              </a:rPr>
              <a:t>Security Incidents - failure to comply with established security procedures.</a:t>
            </a:r>
          </a:p>
          <a:p>
            <a:pPr marL="214313" indent="-214313" defTabSz="685800" eaLnBrk="1" fontAlgn="auto" hangingPunct="1">
              <a:spcBef>
                <a:spcPts val="0"/>
              </a:spcBef>
              <a:spcAft>
                <a:spcPts val="0"/>
              </a:spcAft>
              <a:buFont typeface="Arial" panose="020B0604020202020204" pitchFamily="34" charset="0"/>
              <a:buChar char="•"/>
            </a:pPr>
            <a:endParaRPr lang="en-US" sz="1350" dirty="0">
              <a:solidFill>
                <a:prstClr val="black"/>
              </a:solidFill>
              <a:latin typeface="Calibri"/>
              <a:cs typeface="+mn-cs"/>
            </a:endParaRPr>
          </a:p>
          <a:p>
            <a:pPr marL="214313" indent="-214313" defTabSz="685800" eaLnBrk="1" fontAlgn="auto" hangingPunct="1">
              <a:spcBef>
                <a:spcPts val="0"/>
              </a:spcBef>
              <a:spcAft>
                <a:spcPts val="0"/>
              </a:spcAft>
              <a:buFont typeface="Arial" panose="020B0604020202020204" pitchFamily="34" charset="0"/>
              <a:buChar char="•"/>
            </a:pPr>
            <a:r>
              <a:rPr lang="en-US" sz="1350" dirty="0">
                <a:solidFill>
                  <a:prstClr val="black"/>
                </a:solidFill>
                <a:latin typeface="Calibri"/>
                <a:cs typeface="+mn-cs"/>
              </a:rPr>
              <a:t>Violations - Any knowing, willful, and negligent action for security regulations, and result in, or could be expected to result in, the loss or compromise of classified information. </a:t>
            </a:r>
          </a:p>
          <a:p>
            <a:pPr marL="214313" indent="-214313" defTabSz="685800" eaLnBrk="1" fontAlgn="auto" hangingPunct="1">
              <a:spcBef>
                <a:spcPts val="0"/>
              </a:spcBef>
              <a:spcAft>
                <a:spcPts val="0"/>
              </a:spcAft>
              <a:buFont typeface="Arial" panose="020B0604020202020204" pitchFamily="34" charset="0"/>
              <a:buChar char="•"/>
            </a:pPr>
            <a:endParaRPr lang="en-US" sz="1350" dirty="0">
              <a:solidFill>
                <a:prstClr val="black"/>
              </a:solidFill>
              <a:latin typeface="Calibri"/>
              <a:cs typeface="+mn-cs"/>
            </a:endParaRPr>
          </a:p>
          <a:p>
            <a:pPr marL="214313" indent="-214313" defTabSz="685800" eaLnBrk="1" fontAlgn="auto" hangingPunct="1">
              <a:spcBef>
                <a:spcPts val="0"/>
              </a:spcBef>
              <a:spcAft>
                <a:spcPts val="0"/>
              </a:spcAft>
              <a:buFont typeface="Arial" panose="020B0604020202020204" pitchFamily="34" charset="0"/>
              <a:buChar char="•"/>
            </a:pPr>
            <a:r>
              <a:rPr lang="en-US" sz="1350" dirty="0">
                <a:solidFill>
                  <a:prstClr val="black"/>
                </a:solidFill>
                <a:latin typeface="Calibri"/>
                <a:cs typeface="+mn-cs"/>
              </a:rPr>
              <a:t>Compromise - an unauthorized disclosure of classified information (i.e., disclosure to one who does not have a valid clearance, authorized access, or a need to know).</a:t>
            </a:r>
          </a:p>
          <a:p>
            <a:pPr marL="214313" indent="-214313" defTabSz="685800" eaLnBrk="1" fontAlgn="auto" hangingPunct="1">
              <a:spcBef>
                <a:spcPts val="0"/>
              </a:spcBef>
              <a:spcAft>
                <a:spcPts val="0"/>
              </a:spcAft>
              <a:buFont typeface="Arial" panose="020B0604020202020204" pitchFamily="34" charset="0"/>
              <a:buChar char="•"/>
            </a:pPr>
            <a:endParaRPr lang="en-US" sz="1350" dirty="0">
              <a:solidFill>
                <a:prstClr val="black"/>
              </a:solidFill>
              <a:latin typeface="Calibri"/>
              <a:cs typeface="+mn-cs"/>
            </a:endParaRPr>
          </a:p>
          <a:p>
            <a:pPr marL="214313" indent="-214313" defTabSz="685800" eaLnBrk="1" fontAlgn="auto" hangingPunct="1">
              <a:spcBef>
                <a:spcPts val="0"/>
              </a:spcBef>
              <a:spcAft>
                <a:spcPts val="0"/>
              </a:spcAft>
              <a:buFont typeface="Arial" panose="020B0604020202020204" pitchFamily="34" charset="0"/>
              <a:buChar char="•"/>
            </a:pPr>
            <a:r>
              <a:rPr lang="en-US" sz="1350" dirty="0">
                <a:solidFill>
                  <a:prstClr val="black"/>
                </a:solidFill>
                <a:latin typeface="Calibri"/>
                <a:cs typeface="+mn-cs"/>
              </a:rPr>
              <a:t>Infractions - Any knowing, willful or negligent action contrary to the requirements of an order or its implementing directives that do not constitute a ‘violation’, as defined above. </a:t>
            </a:r>
          </a:p>
        </p:txBody>
      </p:sp>
      <p:sp>
        <p:nvSpPr>
          <p:cNvPr id="11" name="Rectangle 10"/>
          <p:cNvSpPr/>
          <p:nvPr/>
        </p:nvSpPr>
        <p:spPr>
          <a:xfrm>
            <a:off x="4972050" y="3492363"/>
            <a:ext cx="3429000" cy="1546577"/>
          </a:xfrm>
          <a:prstGeom prst="rect">
            <a:avLst/>
          </a:prstGeom>
        </p:spPr>
        <p:txBody>
          <a:bodyPr>
            <a:spAutoFit/>
          </a:bodyPr>
          <a:lstStyle/>
          <a:p>
            <a:pPr defTabSz="685800" eaLnBrk="1" fontAlgn="auto" hangingPunct="1">
              <a:spcBef>
                <a:spcPts val="0"/>
              </a:spcBef>
              <a:spcAft>
                <a:spcPts val="0"/>
              </a:spcAft>
            </a:pPr>
            <a:r>
              <a:rPr lang="en-US" sz="1350" b="1" dirty="0">
                <a:solidFill>
                  <a:srgbClr val="FF0000"/>
                </a:solidFill>
                <a:latin typeface="Calibri"/>
                <a:cs typeface="+mn-cs"/>
              </a:rPr>
              <a:t>Immediately report all security incidents to:</a:t>
            </a:r>
          </a:p>
          <a:p>
            <a:pPr defTabSz="685800" eaLnBrk="1" fontAlgn="auto" hangingPunct="1">
              <a:spcBef>
                <a:spcPts val="0"/>
              </a:spcBef>
              <a:spcAft>
                <a:spcPts val="0"/>
              </a:spcAft>
            </a:pPr>
            <a:r>
              <a:rPr lang="en-US" sz="1350" dirty="0">
                <a:solidFill>
                  <a:prstClr val="black"/>
                </a:solidFill>
                <a:latin typeface="Calibri"/>
                <a:cs typeface="+mn-cs"/>
              </a:rPr>
              <a:t>Melissa Berlo</a:t>
            </a:r>
          </a:p>
          <a:p>
            <a:pPr defTabSz="685800" eaLnBrk="1" fontAlgn="auto" hangingPunct="1">
              <a:spcBef>
                <a:spcPts val="0"/>
              </a:spcBef>
              <a:spcAft>
                <a:spcPts val="0"/>
              </a:spcAft>
            </a:pPr>
            <a:r>
              <a:rPr lang="en-US" sz="1350" dirty="0">
                <a:solidFill>
                  <a:prstClr val="black"/>
                </a:solidFill>
                <a:latin typeface="Calibri"/>
                <a:cs typeface="+mn-cs"/>
              </a:rPr>
              <a:t>Activity Security Manager</a:t>
            </a:r>
          </a:p>
          <a:p>
            <a:pPr defTabSz="685800" eaLnBrk="1" fontAlgn="auto" hangingPunct="1">
              <a:spcBef>
                <a:spcPts val="0"/>
              </a:spcBef>
              <a:spcAft>
                <a:spcPts val="0"/>
              </a:spcAft>
            </a:pPr>
            <a:r>
              <a:rPr lang="en-US" sz="1350" dirty="0">
                <a:solidFill>
                  <a:prstClr val="black"/>
                </a:solidFill>
                <a:latin typeface="Calibri"/>
                <a:cs typeface="+mn-cs"/>
              </a:rPr>
              <a:t>Code 105 Security Office</a:t>
            </a:r>
          </a:p>
          <a:p>
            <a:pPr defTabSz="685800" eaLnBrk="1" fontAlgn="auto" hangingPunct="1">
              <a:spcBef>
                <a:spcPts val="0"/>
              </a:spcBef>
              <a:spcAft>
                <a:spcPts val="0"/>
              </a:spcAft>
            </a:pPr>
            <a:r>
              <a:rPr lang="en-US" sz="1350" dirty="0">
                <a:solidFill>
                  <a:prstClr val="black"/>
                </a:solidFill>
                <a:latin typeface="Calibri"/>
                <a:cs typeface="+mn-cs"/>
              </a:rPr>
              <a:t>301-227-1408/1511</a:t>
            </a:r>
          </a:p>
          <a:p>
            <a:pPr defTabSz="685800" eaLnBrk="1" fontAlgn="auto" hangingPunct="1">
              <a:spcBef>
                <a:spcPts val="0"/>
              </a:spcBef>
              <a:spcAft>
                <a:spcPts val="0"/>
              </a:spcAft>
            </a:pPr>
            <a:r>
              <a:rPr lang="en-US" sz="1350" dirty="0">
                <a:solidFill>
                  <a:prstClr val="black"/>
                </a:solidFill>
                <a:latin typeface="Calibri"/>
                <a:cs typeface="+mn-cs"/>
                <a:hlinkClick r:id="rId3"/>
              </a:rPr>
              <a:t>melissa.d.berlo.civ@us.navy.mil</a:t>
            </a:r>
            <a:endParaRPr lang="en-US" sz="1350" dirty="0">
              <a:solidFill>
                <a:prstClr val="black"/>
              </a:solidFill>
              <a:latin typeface="Calibri"/>
              <a:cs typeface="+mn-cs"/>
            </a:endParaRPr>
          </a:p>
          <a:p>
            <a:pPr defTabSz="685800" eaLnBrk="1" fontAlgn="auto" hangingPunct="1">
              <a:spcBef>
                <a:spcPts val="0"/>
              </a:spcBef>
              <a:spcAft>
                <a:spcPts val="0"/>
              </a:spcAft>
            </a:pPr>
            <a:endParaRPr lang="en-US" sz="1350" dirty="0">
              <a:solidFill>
                <a:prstClr val="black"/>
              </a:solidFill>
              <a:latin typeface="Calibri"/>
              <a:cs typeface="+mn-cs"/>
            </a:endParaRPr>
          </a:p>
        </p:txBody>
      </p:sp>
      <p:pic>
        <p:nvPicPr>
          <p:cNvPr id="6" name="Picture 5"/>
          <p:cNvPicPr>
            <a:picLocks noChangeAspect="1"/>
          </p:cNvPicPr>
          <p:nvPr/>
        </p:nvPicPr>
        <p:blipFill>
          <a:blip r:embed="rId4"/>
          <a:stretch>
            <a:fillRect/>
          </a:stretch>
        </p:blipFill>
        <p:spPr>
          <a:xfrm>
            <a:off x="5520057" y="1848725"/>
            <a:ext cx="1664494" cy="1550194"/>
          </a:xfrm>
          <a:prstGeom prst="rect">
            <a:avLst/>
          </a:prstGeom>
        </p:spPr>
      </p:pic>
    </p:spTree>
    <p:extLst>
      <p:ext uri="{BB962C8B-B14F-4D97-AF65-F5344CB8AC3E}">
        <p14:creationId xmlns:p14="http://schemas.microsoft.com/office/powerpoint/2010/main" val="35769322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a:xfrm>
            <a:off x="3600450" y="5774268"/>
            <a:ext cx="4329113" cy="226483"/>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r" defTabSz="685800" fontAlgn="auto">
              <a:spcAft>
                <a:spcPts val="0"/>
              </a:spcAft>
            </a:pPr>
            <a:r>
              <a:rPr lang="en-US" sz="750" i="0" dirty="0">
                <a:solidFill>
                  <a:srgbClr val="FFC000"/>
                </a:solidFill>
              </a:rPr>
              <a:t>                                                                              </a:t>
            </a:r>
            <a:fld id="{32718B27-34D4-4A4E-AB52-A27FB0895044}" type="slidenum">
              <a:rPr lang="en-US" sz="750" i="0">
                <a:solidFill>
                  <a:srgbClr val="FFC000"/>
                </a:solidFill>
              </a:rPr>
              <a:pPr algn="r" defTabSz="685800" fontAlgn="auto">
                <a:spcAft>
                  <a:spcPts val="0"/>
                </a:spcAft>
              </a:pPr>
              <a:t>49</a:t>
            </a:fld>
            <a:endParaRPr lang="en-US" sz="750" i="0" dirty="0">
              <a:solidFill>
                <a:srgbClr val="FFC000"/>
              </a:solidFill>
            </a:endParaRPr>
          </a:p>
        </p:txBody>
      </p:sp>
      <p:sp>
        <p:nvSpPr>
          <p:cNvPr id="3" name="Content Placeholder 1"/>
          <p:cNvSpPr txBox="1">
            <a:spLocks/>
          </p:cNvSpPr>
          <p:nvPr/>
        </p:nvSpPr>
        <p:spPr>
          <a:xfrm>
            <a:off x="677810" y="1257300"/>
            <a:ext cx="7541202" cy="3394472"/>
          </a:xfrm>
          <a:prstGeom prst="rect">
            <a:avLst/>
          </a:prstGeom>
        </p:spPr>
        <p:txBody>
          <a:bodyPr/>
          <a:lstStyle>
            <a:lvl1pPr marL="342900" indent="-342900" algn="l" rtl="0" eaLnBrk="0" fontAlgn="base" hangingPunct="0">
              <a:spcBef>
                <a:spcPct val="20000"/>
              </a:spcBef>
              <a:spcAft>
                <a:spcPct val="0"/>
              </a:spcAft>
              <a:buFont typeface="Arial" charset="0"/>
              <a:buChar char="•"/>
              <a:defRPr sz="2400" kern="1200">
                <a:solidFill>
                  <a:srgbClr val="00183A"/>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kern="1200">
                <a:solidFill>
                  <a:srgbClr val="00183A"/>
                </a:solidFill>
                <a:latin typeface="+mn-lt"/>
                <a:ea typeface="+mn-ea"/>
                <a:cs typeface="+mn-cs"/>
              </a:defRPr>
            </a:lvl2pPr>
            <a:lvl3pPr marL="1143000" indent="-228600" algn="l" rtl="0" eaLnBrk="0" fontAlgn="base" hangingPunct="0">
              <a:spcBef>
                <a:spcPct val="20000"/>
              </a:spcBef>
              <a:spcAft>
                <a:spcPct val="0"/>
              </a:spcAft>
              <a:buFont typeface="Arial" charset="0"/>
              <a:buChar char="•"/>
              <a:defRPr kern="1200">
                <a:solidFill>
                  <a:srgbClr val="00183A"/>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600" kern="1200">
                <a:solidFill>
                  <a:srgbClr val="00183A"/>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400" kern="1200">
                <a:solidFill>
                  <a:srgbClr val="00183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algn="ctr" defTabSz="685800" eaLnBrk="1" hangingPunct="1">
              <a:buNone/>
            </a:pPr>
            <a:endParaRPr lang="en-US" sz="2100" dirty="0">
              <a:latin typeface="Calibri"/>
            </a:endParaRPr>
          </a:p>
          <a:p>
            <a:pPr marL="257175" indent="-257175" algn="ctr" defTabSz="685800" eaLnBrk="1" hangingPunct="1">
              <a:buNone/>
            </a:pPr>
            <a:r>
              <a:rPr lang="en-US" b="1" dirty="0">
                <a:solidFill>
                  <a:srgbClr val="FF0000"/>
                </a:solidFill>
                <a:latin typeface="Calibri"/>
              </a:rPr>
              <a:t>A security clearance is a privilege, not a right.</a:t>
            </a:r>
          </a:p>
          <a:p>
            <a:pPr marL="257175" indent="-257175" algn="ctr" defTabSz="685800" eaLnBrk="1" hangingPunct="1">
              <a:buNone/>
            </a:pPr>
            <a:endParaRPr lang="en-US" sz="1050" dirty="0">
              <a:latin typeface="Calibri"/>
            </a:endParaRPr>
          </a:p>
          <a:p>
            <a:pPr marL="257175" indent="-257175" algn="ctr" defTabSz="685800" eaLnBrk="1" hangingPunct="1">
              <a:buNone/>
            </a:pPr>
            <a:r>
              <a:rPr lang="en-US" sz="2700" dirty="0">
                <a:latin typeface="Calibri"/>
              </a:rPr>
              <a:t>    When you accept the privilege of access to classified information, you are also accepting the responsibilities that accompany this privilege. It is your personal, moral, and legal responsibility to protect classified information within your knowledge, possession and control.</a:t>
            </a:r>
          </a:p>
          <a:p>
            <a:pPr marL="257175" indent="-257175" algn="ctr" defTabSz="685800" eaLnBrk="1" hangingPunct="1">
              <a:buNone/>
            </a:pPr>
            <a:endParaRPr lang="en-US" sz="900" dirty="0">
              <a:latin typeface="Calibri"/>
            </a:endParaRPr>
          </a:p>
          <a:p>
            <a:pPr marL="257175" indent="-257175" algn="ctr" defTabSz="685800" eaLnBrk="1" hangingPunct="1">
              <a:buNone/>
            </a:pPr>
            <a:r>
              <a:rPr lang="en-US" sz="2100" dirty="0">
                <a:latin typeface="Calibri"/>
              </a:rPr>
              <a:t>    </a:t>
            </a:r>
            <a:r>
              <a:rPr lang="en-US" sz="2100" b="1" dirty="0">
                <a:latin typeface="Calibri"/>
              </a:rPr>
              <a:t>This is a LIFELONG responsibility!</a:t>
            </a:r>
          </a:p>
          <a:p>
            <a:pPr marL="257175" indent="-257175" defTabSz="685800"/>
            <a:endParaRPr lang="en-US" sz="1800" dirty="0">
              <a:latin typeface="Calibri"/>
            </a:endParaRPr>
          </a:p>
        </p:txBody>
      </p:sp>
      <p:sp>
        <p:nvSpPr>
          <p:cNvPr id="5" name="Title 2"/>
          <p:cNvSpPr>
            <a:spLocks noGrp="1"/>
          </p:cNvSpPr>
          <p:nvPr>
            <p:ph type="title"/>
          </p:nvPr>
        </p:nvSpPr>
        <p:spPr>
          <a:xfrm>
            <a:off x="1836775" y="914401"/>
            <a:ext cx="5223272" cy="484883"/>
          </a:xfrm>
        </p:spPr>
        <p:txBody>
          <a:bodyPr/>
          <a:lstStyle/>
          <a:p>
            <a:pPr algn="ctr"/>
            <a:r>
              <a:rPr lang="en-US" dirty="0">
                <a:latin typeface="+mn-lt"/>
              </a:rPr>
              <a:t>Personnel Security </a:t>
            </a:r>
          </a:p>
        </p:txBody>
      </p:sp>
    </p:spTree>
    <p:extLst>
      <p:ext uri="{BB962C8B-B14F-4D97-AF65-F5344CB8AC3E}">
        <p14:creationId xmlns:p14="http://schemas.microsoft.com/office/powerpoint/2010/main" val="24405498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2927" y="1066800"/>
            <a:ext cx="7882890" cy="930910"/>
          </a:xfrm>
          <a:prstGeom prst="rect">
            <a:avLst/>
          </a:prstGeom>
        </p:spPr>
        <p:txBody>
          <a:bodyPr vert="horz" wrap="square" lIns="0" tIns="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001739"/>
                </a:solidFill>
                <a:effectLst/>
                <a:uLnTx/>
                <a:uFillTx/>
                <a:latin typeface="Arial"/>
                <a:ea typeface="+mn-ea"/>
                <a:cs typeface="Arial"/>
              </a:rPr>
              <a:t>NOTICE: Communications performed on </a:t>
            </a:r>
            <a:r>
              <a:rPr kumimoji="0" sz="2000" b="1" i="0" u="none" strike="noStrike" kern="1200" cap="none" spc="-5" normalizeH="0" baseline="0" noProof="0" dirty="0">
                <a:ln>
                  <a:noFill/>
                </a:ln>
                <a:solidFill>
                  <a:srgbClr val="001739"/>
                </a:solidFill>
                <a:effectLst/>
                <a:uLnTx/>
                <a:uFillTx/>
                <a:latin typeface="Arial"/>
                <a:ea typeface="+mn-ea"/>
                <a:cs typeface="Arial"/>
              </a:rPr>
              <a:t>government IT</a:t>
            </a:r>
            <a:r>
              <a:rPr kumimoji="0" sz="2000" b="1" i="0" u="none" strike="noStrike" kern="1200" cap="none" spc="-125" normalizeH="0" baseline="0" noProof="0" dirty="0">
                <a:ln>
                  <a:noFill/>
                </a:ln>
                <a:solidFill>
                  <a:srgbClr val="001739"/>
                </a:solidFill>
                <a:effectLst/>
                <a:uLnTx/>
                <a:uFillTx/>
                <a:latin typeface="Arial"/>
                <a:ea typeface="+mn-ea"/>
                <a:cs typeface="Arial"/>
              </a:rPr>
              <a:t> </a:t>
            </a:r>
            <a:r>
              <a:rPr kumimoji="0" sz="2000" b="1" i="0" u="none" strike="noStrike" kern="1200" cap="none" spc="-5" normalizeH="0" baseline="0" noProof="0" dirty="0">
                <a:ln>
                  <a:noFill/>
                </a:ln>
                <a:solidFill>
                  <a:srgbClr val="001739"/>
                </a:solidFill>
                <a:effectLst/>
                <a:uLnTx/>
                <a:uFillTx/>
                <a:latin typeface="Arial"/>
                <a:ea typeface="+mn-ea"/>
                <a:cs typeface="Arial"/>
              </a:rPr>
              <a:t>systems’  </a:t>
            </a:r>
            <a:r>
              <a:rPr kumimoji="0" sz="2000" b="1" i="0" u="none" strike="noStrike" kern="1200" cap="none" spc="0" normalizeH="0" baseline="0" noProof="0" dirty="0">
                <a:ln>
                  <a:noFill/>
                </a:ln>
                <a:solidFill>
                  <a:srgbClr val="001739"/>
                </a:solidFill>
                <a:effectLst/>
                <a:uLnTx/>
                <a:uFillTx/>
                <a:latin typeface="Arial"/>
                <a:ea typeface="+mn-ea"/>
                <a:cs typeface="Arial"/>
              </a:rPr>
              <a:t>are </a:t>
            </a:r>
            <a:r>
              <a:rPr kumimoji="0" sz="2000" b="1" i="0" u="none" strike="noStrike" kern="1200" cap="none" spc="-5" normalizeH="0" baseline="0" noProof="0" dirty="0">
                <a:ln>
                  <a:noFill/>
                </a:ln>
                <a:solidFill>
                  <a:srgbClr val="001739"/>
                </a:solidFill>
                <a:effectLst/>
                <a:uLnTx/>
                <a:uFillTx/>
                <a:latin typeface="Arial"/>
                <a:ea typeface="+mn-ea"/>
                <a:cs typeface="Arial"/>
              </a:rPr>
              <a:t>routinely </a:t>
            </a:r>
            <a:r>
              <a:rPr kumimoji="0" sz="2000" b="1" i="0" u="none" strike="noStrike" kern="1200" cap="none" spc="0" normalizeH="0" baseline="0" noProof="0" dirty="0">
                <a:ln>
                  <a:noFill/>
                </a:ln>
                <a:solidFill>
                  <a:srgbClr val="001739"/>
                </a:solidFill>
                <a:effectLst/>
                <a:uLnTx/>
                <a:uFillTx/>
                <a:latin typeface="Arial"/>
                <a:ea typeface="+mn-ea"/>
                <a:cs typeface="Arial"/>
              </a:rPr>
              <a:t>intercepted and monitored thus </a:t>
            </a:r>
            <a:r>
              <a:rPr kumimoji="0" sz="2000" b="1" i="1" u="heavy" strike="noStrike" kern="1200" cap="none" spc="0" normalizeH="0" baseline="0" noProof="0" dirty="0">
                <a:ln>
                  <a:noFill/>
                </a:ln>
                <a:solidFill>
                  <a:srgbClr val="001739"/>
                </a:solidFill>
                <a:effectLst/>
                <a:uLnTx/>
                <a:uFillTx/>
                <a:latin typeface="Arial"/>
                <a:ea typeface="+mn-ea"/>
                <a:cs typeface="Arial"/>
              </a:rPr>
              <a:t>there </a:t>
            </a:r>
            <a:r>
              <a:rPr kumimoji="0" sz="2000" b="1" i="1" u="heavy" strike="noStrike" kern="1200" cap="none" spc="-5" normalizeH="0" baseline="0" noProof="0" dirty="0">
                <a:ln>
                  <a:noFill/>
                </a:ln>
                <a:solidFill>
                  <a:srgbClr val="001739"/>
                </a:solidFill>
                <a:effectLst/>
                <a:uLnTx/>
                <a:uFillTx/>
                <a:latin typeface="Arial"/>
                <a:ea typeface="+mn-ea"/>
                <a:cs typeface="Arial"/>
              </a:rPr>
              <a:t>is </a:t>
            </a:r>
            <a:r>
              <a:rPr kumimoji="0" sz="2000" b="1" i="1" u="heavy" strike="noStrike" kern="1200" cap="none" spc="0" normalizeH="0" baseline="0" noProof="0" dirty="0">
                <a:ln>
                  <a:noFill/>
                </a:ln>
                <a:solidFill>
                  <a:srgbClr val="001739"/>
                </a:solidFill>
                <a:effectLst/>
                <a:uLnTx/>
                <a:uFillTx/>
                <a:latin typeface="Arial"/>
                <a:ea typeface="+mn-ea"/>
                <a:cs typeface="Arial"/>
              </a:rPr>
              <a:t>no  expectation of personal</a:t>
            </a:r>
            <a:r>
              <a:rPr kumimoji="0" sz="2000" b="1" i="1" u="heavy" strike="noStrike" kern="1200" cap="none" spc="-155" normalizeH="0" baseline="0" noProof="0" dirty="0">
                <a:ln>
                  <a:noFill/>
                </a:ln>
                <a:solidFill>
                  <a:srgbClr val="001739"/>
                </a:solidFill>
                <a:effectLst/>
                <a:uLnTx/>
                <a:uFillTx/>
                <a:latin typeface="Arial"/>
                <a:ea typeface="+mn-ea"/>
                <a:cs typeface="Arial"/>
              </a:rPr>
              <a:t> </a:t>
            </a:r>
            <a:r>
              <a:rPr kumimoji="0" sz="2000" b="1" i="1" u="heavy" strike="noStrike" kern="1200" cap="none" spc="0" normalizeH="0" baseline="0" noProof="0" dirty="0">
                <a:ln>
                  <a:noFill/>
                </a:ln>
                <a:solidFill>
                  <a:srgbClr val="001739"/>
                </a:solidFill>
                <a:effectLst/>
                <a:uLnTx/>
                <a:uFillTx/>
                <a:latin typeface="Arial"/>
                <a:ea typeface="+mn-ea"/>
                <a:cs typeface="Arial"/>
              </a:rPr>
              <a:t>privacy</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object 3"/>
          <p:cNvSpPr txBox="1">
            <a:spLocks noGrp="1"/>
          </p:cNvSpPr>
          <p:nvPr>
            <p:ph type="body" idx="1"/>
          </p:nvPr>
        </p:nvSpPr>
        <p:spPr>
          <a:xfrm>
            <a:off x="562927" y="2135695"/>
            <a:ext cx="8068309" cy="4087786"/>
          </a:xfrm>
          <a:prstGeom prst="rect">
            <a:avLst/>
          </a:prstGeom>
        </p:spPr>
        <p:txBody>
          <a:bodyPr vert="horz" wrap="square" lIns="0" tIns="0" rIns="0" bIns="0" rtlCol="0" anchor="t">
            <a:spAutoFit/>
          </a:bodyPr>
          <a:lstStyle/>
          <a:p>
            <a:pPr marL="361315" marR="38100" indent="-348615">
              <a:lnSpc>
                <a:spcPct val="120000"/>
              </a:lnSpc>
              <a:buChar char="•"/>
              <a:tabLst>
                <a:tab pos="354965" algn="l"/>
                <a:tab pos="355600" algn="l"/>
              </a:tabLst>
            </a:pPr>
            <a:r>
              <a:rPr sz="1800" dirty="0"/>
              <a:t>Use the </a:t>
            </a:r>
            <a:r>
              <a:rPr sz="1800" spc="-5" dirty="0"/>
              <a:t>System </a:t>
            </a:r>
            <a:r>
              <a:rPr sz="1800" dirty="0"/>
              <a:t>Authorization Access Request (SAAR-N) form and</a:t>
            </a:r>
            <a:r>
              <a:rPr lang="en-US" sz="1800" dirty="0"/>
              <a:t> </a:t>
            </a:r>
            <a:r>
              <a:rPr sz="1800" dirty="0"/>
              <a:t> process </a:t>
            </a:r>
            <a:r>
              <a:rPr sz="1800" spc="-5" dirty="0"/>
              <a:t>to </a:t>
            </a:r>
            <a:r>
              <a:rPr sz="1800" dirty="0"/>
              <a:t>access systems; use the </a:t>
            </a:r>
            <a:r>
              <a:rPr sz="1800" spc="-5" dirty="0"/>
              <a:t>Privileged </a:t>
            </a:r>
            <a:r>
              <a:rPr sz="1800" dirty="0"/>
              <a:t>Access Request</a:t>
            </a:r>
            <a:r>
              <a:rPr sz="1800" spc="-290" dirty="0"/>
              <a:t> </a:t>
            </a:r>
            <a:r>
              <a:rPr sz="1800" dirty="0"/>
              <a:t>form</a:t>
            </a:r>
            <a:r>
              <a:rPr lang="en-US" sz="1800" dirty="0"/>
              <a:t> </a:t>
            </a:r>
            <a:r>
              <a:rPr sz="1800" dirty="0"/>
              <a:t> and process </a:t>
            </a:r>
            <a:r>
              <a:rPr sz="1800" spc="-5" dirty="0"/>
              <a:t>if administrative </a:t>
            </a:r>
            <a:r>
              <a:rPr sz="1800" dirty="0"/>
              <a:t>rights are needed </a:t>
            </a:r>
            <a:r>
              <a:rPr sz="1800" spc="-5" dirty="0"/>
              <a:t>for </a:t>
            </a:r>
            <a:r>
              <a:rPr sz="1800" dirty="0"/>
              <a:t>a</a:t>
            </a:r>
            <a:r>
              <a:rPr sz="1800" spc="-145" dirty="0"/>
              <a:t> </a:t>
            </a:r>
            <a:r>
              <a:rPr sz="1800" dirty="0"/>
              <a:t>system</a:t>
            </a:r>
            <a:endParaRPr lang="en-US" sz="1800" dirty="0"/>
          </a:p>
          <a:p>
            <a:pPr marL="355600" marR="579120" indent="-342900">
              <a:spcBef>
                <a:spcPts val="480"/>
              </a:spcBef>
              <a:buChar char="•"/>
              <a:tabLst>
                <a:tab pos="354965" algn="l"/>
                <a:tab pos="355600" algn="l"/>
              </a:tabLst>
            </a:pPr>
            <a:r>
              <a:rPr sz="1800" dirty="0"/>
              <a:t>Protect authenticators, </a:t>
            </a:r>
            <a:r>
              <a:rPr sz="1800" spc="-5" dirty="0"/>
              <a:t>i.e. </a:t>
            </a:r>
            <a:r>
              <a:rPr sz="1800" dirty="0"/>
              <a:t>password and personal</a:t>
            </a:r>
            <a:r>
              <a:rPr sz="1800" spc="-165" dirty="0"/>
              <a:t> </a:t>
            </a:r>
            <a:r>
              <a:rPr sz="1800" spc="-5" dirty="0"/>
              <a:t>identification</a:t>
            </a:r>
            <a:r>
              <a:rPr lang="en-US" sz="1800" spc="-5" dirty="0"/>
              <a:t> </a:t>
            </a:r>
            <a:r>
              <a:rPr sz="1800" spc="-5" dirty="0"/>
              <a:t> </a:t>
            </a:r>
            <a:r>
              <a:rPr sz="1800" dirty="0"/>
              <a:t>numbers (PIN), Common Access Card (CAC), </a:t>
            </a:r>
            <a:r>
              <a:rPr sz="1800" spc="-5" dirty="0"/>
              <a:t>Alternate </a:t>
            </a:r>
            <a:r>
              <a:rPr sz="1800" dirty="0"/>
              <a:t>Logon</a:t>
            </a:r>
            <a:r>
              <a:rPr lang="en-US" sz="1800" dirty="0"/>
              <a:t> </a:t>
            </a:r>
            <a:r>
              <a:rPr sz="1800" dirty="0"/>
              <a:t> </a:t>
            </a:r>
            <a:r>
              <a:rPr sz="1800" spc="-45" dirty="0"/>
              <a:t>Token </a:t>
            </a:r>
            <a:r>
              <a:rPr sz="1800" spc="-25" dirty="0"/>
              <a:t>(ALT) </a:t>
            </a:r>
            <a:r>
              <a:rPr sz="1800" dirty="0"/>
              <a:t>at </a:t>
            </a:r>
            <a:r>
              <a:rPr sz="1800" spc="-5" dirty="0"/>
              <a:t>all</a:t>
            </a:r>
            <a:r>
              <a:rPr sz="1800" spc="-55" dirty="0"/>
              <a:t> </a:t>
            </a:r>
            <a:r>
              <a:rPr sz="1800" spc="-5" dirty="0"/>
              <a:t>times</a:t>
            </a:r>
          </a:p>
          <a:p>
            <a:pPr marL="355600" marR="5080" indent="-342900">
              <a:spcBef>
                <a:spcPts val="475"/>
              </a:spcBef>
              <a:buChar char="•"/>
              <a:tabLst>
                <a:tab pos="354965" algn="l"/>
                <a:tab pos="355600" algn="l"/>
              </a:tabLst>
            </a:pPr>
            <a:r>
              <a:rPr sz="1800" dirty="0"/>
              <a:t>CAC, </a:t>
            </a:r>
            <a:r>
              <a:rPr sz="1800" spc="-95" dirty="0"/>
              <a:t>ALT, </a:t>
            </a:r>
            <a:r>
              <a:rPr sz="1800" dirty="0"/>
              <a:t>or other Authentication tokens shall not be </a:t>
            </a:r>
            <a:r>
              <a:rPr sz="1800" spc="-5" dirty="0"/>
              <a:t>left</a:t>
            </a:r>
            <a:r>
              <a:rPr sz="1800" spc="-355" dirty="0"/>
              <a:t> </a:t>
            </a:r>
            <a:r>
              <a:rPr sz="1800" dirty="0"/>
              <a:t>unattended</a:t>
            </a:r>
            <a:r>
              <a:rPr lang="en-US" sz="1800" dirty="0"/>
              <a:t> </a:t>
            </a:r>
            <a:r>
              <a:rPr sz="1800" dirty="0"/>
              <a:t> at any </a:t>
            </a:r>
            <a:r>
              <a:rPr sz="1800" spc="-5" dirty="0"/>
              <a:t>time </a:t>
            </a:r>
            <a:r>
              <a:rPr sz="1800" dirty="0"/>
              <a:t>unless properly</a:t>
            </a:r>
            <a:r>
              <a:rPr sz="1800" spc="-140" dirty="0"/>
              <a:t> </a:t>
            </a:r>
            <a:r>
              <a:rPr sz="1800" dirty="0"/>
              <a:t>secured</a:t>
            </a:r>
          </a:p>
          <a:p>
            <a:pPr marL="299085" indent="-286385">
              <a:lnSpc>
                <a:spcPct val="100000"/>
              </a:lnSpc>
              <a:spcBef>
                <a:spcPts val="475"/>
              </a:spcBef>
              <a:buChar char="•"/>
              <a:tabLst>
                <a:tab pos="299085" algn="l"/>
                <a:tab pos="299720" algn="l"/>
              </a:tabLst>
            </a:pPr>
            <a:r>
              <a:rPr sz="1800" dirty="0"/>
              <a:t>Do not bypass security</a:t>
            </a:r>
            <a:r>
              <a:rPr sz="1800" spc="-170" dirty="0"/>
              <a:t> </a:t>
            </a:r>
            <a:r>
              <a:rPr sz="1800" dirty="0"/>
              <a:t>settings</a:t>
            </a:r>
          </a:p>
          <a:p>
            <a:pPr marL="299085" marR="761365" indent="-286385">
              <a:spcBef>
                <a:spcPts val="475"/>
              </a:spcBef>
              <a:buChar char="•"/>
              <a:tabLst>
                <a:tab pos="299085" algn="l"/>
                <a:tab pos="299720" algn="l"/>
              </a:tabLst>
            </a:pPr>
            <a:r>
              <a:rPr sz="1800" dirty="0"/>
              <a:t>Do not plug </a:t>
            </a:r>
            <a:r>
              <a:rPr sz="1800" spc="-5" dirty="0"/>
              <a:t>in </a:t>
            </a:r>
            <a:r>
              <a:rPr sz="1800" dirty="0"/>
              <a:t>unauthorized devices </a:t>
            </a:r>
            <a:r>
              <a:rPr sz="1800" spc="-5" dirty="0"/>
              <a:t>into </a:t>
            </a:r>
            <a:r>
              <a:rPr sz="1800" dirty="0"/>
              <a:t>systems (hard</a:t>
            </a:r>
            <a:r>
              <a:rPr sz="1800" spc="-204" dirty="0"/>
              <a:t> </a:t>
            </a:r>
            <a:r>
              <a:rPr sz="1800" dirty="0"/>
              <a:t>drives,</a:t>
            </a:r>
            <a:r>
              <a:rPr lang="en-US" sz="1800" dirty="0"/>
              <a:t> </a:t>
            </a:r>
            <a:r>
              <a:rPr sz="1800" dirty="0"/>
              <a:t> phones,</a:t>
            </a:r>
            <a:r>
              <a:rPr sz="1800" spc="-114" dirty="0"/>
              <a:t> </a:t>
            </a:r>
            <a:r>
              <a:rPr sz="1800" dirty="0"/>
              <a:t>etc.)</a:t>
            </a:r>
          </a:p>
          <a:p>
            <a:pPr marL="299085" marR="805180" indent="-286385">
              <a:spcBef>
                <a:spcPts val="475"/>
              </a:spcBef>
              <a:buChar char="•"/>
              <a:tabLst>
                <a:tab pos="299085" algn="l"/>
                <a:tab pos="299720" algn="l"/>
              </a:tabLst>
            </a:pPr>
            <a:r>
              <a:rPr sz="1800" dirty="0"/>
              <a:t>Unsure about something? Ask </a:t>
            </a:r>
            <a:r>
              <a:rPr sz="1800" spc="-5" dirty="0"/>
              <a:t>your </a:t>
            </a:r>
            <a:r>
              <a:rPr lang="en-US" sz="1800" spc="-5" dirty="0"/>
              <a:t>Cyber Workforce members or your Departmental </a:t>
            </a:r>
            <a:r>
              <a:rPr sz="1800" spc="-5" dirty="0"/>
              <a:t>Information</a:t>
            </a:r>
            <a:r>
              <a:rPr lang="en-US" sz="1800" spc="-5" dirty="0"/>
              <a:t> </a:t>
            </a:r>
            <a:r>
              <a:rPr sz="1800" spc="-10" dirty="0"/>
              <a:t>Officer </a:t>
            </a:r>
            <a:r>
              <a:rPr sz="1800" dirty="0"/>
              <a:t>(DIO) before</a:t>
            </a:r>
            <a:r>
              <a:rPr lang="en-US" sz="1800" dirty="0"/>
              <a:t>hand</a:t>
            </a:r>
            <a:endParaRPr sz="1800" spc="-5" dirty="0"/>
          </a:p>
        </p:txBody>
      </p:sp>
      <p:sp>
        <p:nvSpPr>
          <p:cNvPr id="4" name="object 4"/>
          <p:cNvSpPr txBox="1">
            <a:spLocks noGrp="1"/>
          </p:cNvSpPr>
          <p:nvPr>
            <p:ph type="title"/>
          </p:nvPr>
        </p:nvSpPr>
        <p:spPr>
          <a:xfrm>
            <a:off x="1615413" y="8594"/>
            <a:ext cx="7181764" cy="861774"/>
          </a:xfrm>
          <a:prstGeom prst="rect">
            <a:avLst/>
          </a:prstGeom>
        </p:spPr>
        <p:txBody>
          <a:bodyPr vert="horz" wrap="square" lIns="0" tIns="0" rIns="0" bIns="0" rtlCol="0">
            <a:spAutoFit/>
          </a:bodyPr>
          <a:lstStyle/>
          <a:p>
            <a:pPr marL="12700" algn="ctr">
              <a:lnSpc>
                <a:spcPct val="100000"/>
              </a:lnSpc>
            </a:pPr>
            <a:r>
              <a:rPr spc="-5" dirty="0">
                <a:solidFill>
                  <a:srgbClr val="001739"/>
                </a:solidFill>
                <a:latin typeface="Times New Roman"/>
                <a:cs typeface="Times New Roman"/>
              </a:rPr>
              <a:t>Department </a:t>
            </a:r>
            <a:r>
              <a:rPr dirty="0">
                <a:solidFill>
                  <a:srgbClr val="001739"/>
                </a:solidFill>
                <a:latin typeface="Times New Roman"/>
                <a:cs typeface="Times New Roman"/>
              </a:rPr>
              <a:t>of </a:t>
            </a:r>
            <a:r>
              <a:rPr spc="-5" dirty="0">
                <a:solidFill>
                  <a:srgbClr val="001739"/>
                </a:solidFill>
                <a:latin typeface="Times New Roman"/>
                <a:cs typeface="Times New Roman"/>
              </a:rPr>
              <a:t>the Navy </a:t>
            </a:r>
            <a:r>
              <a:rPr lang="en-US" spc="-5" dirty="0">
                <a:solidFill>
                  <a:srgbClr val="001739"/>
                </a:solidFill>
                <a:latin typeface="Times New Roman"/>
                <a:cs typeface="Times New Roman"/>
              </a:rPr>
              <a:t/>
            </a:r>
            <a:br>
              <a:rPr lang="en-US" spc="-5" dirty="0">
                <a:solidFill>
                  <a:srgbClr val="001739"/>
                </a:solidFill>
                <a:latin typeface="Times New Roman"/>
                <a:cs typeface="Times New Roman"/>
              </a:rPr>
            </a:br>
            <a:r>
              <a:rPr spc="-5" dirty="0">
                <a:solidFill>
                  <a:srgbClr val="001739"/>
                </a:solidFill>
                <a:latin typeface="Times New Roman"/>
                <a:cs typeface="Times New Roman"/>
              </a:rPr>
              <a:t>(DON) </a:t>
            </a:r>
            <a:r>
              <a:rPr dirty="0">
                <a:solidFill>
                  <a:srgbClr val="001739"/>
                </a:solidFill>
                <a:latin typeface="Times New Roman"/>
                <a:cs typeface="Times New Roman"/>
              </a:rPr>
              <a:t>IT</a:t>
            </a:r>
            <a:r>
              <a:rPr spc="-55" dirty="0">
                <a:solidFill>
                  <a:srgbClr val="001739"/>
                </a:solidFill>
                <a:latin typeface="Times New Roman"/>
                <a:cs typeface="Times New Roman"/>
              </a:rPr>
              <a:t> </a:t>
            </a:r>
            <a:r>
              <a:rPr spc="-5" dirty="0">
                <a:solidFill>
                  <a:srgbClr val="001739"/>
                </a:solidFill>
                <a:latin typeface="Times New Roman"/>
                <a:cs typeface="Times New Roman"/>
              </a:rPr>
              <a:t>Usage</a:t>
            </a:r>
            <a:endParaRPr dirty="0">
              <a:latin typeface="Times New Roman"/>
              <a:cs typeface="Times New Roman"/>
            </a:endParaRPr>
          </a:p>
        </p:txBody>
      </p:sp>
      <p:sp>
        <p:nvSpPr>
          <p:cNvPr id="5" name="object 5"/>
          <p:cNvSpPr txBox="1"/>
          <p:nvPr/>
        </p:nvSpPr>
        <p:spPr>
          <a:xfrm>
            <a:off x="8669781" y="6357239"/>
            <a:ext cx="95885" cy="1670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5" normalizeH="0" baseline="0" noProof="0" dirty="0">
                <a:ln>
                  <a:noFill/>
                </a:ln>
                <a:solidFill>
                  <a:prstClr val="black"/>
                </a:solidFill>
                <a:effectLst/>
                <a:uLnTx/>
                <a:uFillTx/>
                <a:latin typeface="Arial"/>
                <a:ea typeface="+mn-ea"/>
                <a:cs typeface="Arial"/>
              </a:rPr>
              <a:t>2</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6" name="Slide Number Placeholder 5">
            <a:extLst>
              <a:ext uri="{FF2B5EF4-FFF2-40B4-BE49-F238E27FC236}">
                <a16:creationId xmlns:a16="http://schemas.microsoft.com/office/drawing/2014/main" id="{C760FB39-D905-419C-A91E-E1DEE0C6355A}"/>
              </a:ext>
            </a:extLst>
          </p:cNvPr>
          <p:cNvSpPr>
            <a:spLocks noGrp="1"/>
          </p:cNvSpPr>
          <p:nvPr>
            <p:ph type="sldNum" sz="quarter" idx="7"/>
          </p:nvPr>
        </p:nvSpPr>
        <p:spPr/>
        <p:txBody>
          <a:body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1000" b="0" i="0" u="none" strike="noStrike" kern="1200" cap="none" spc="-5" normalizeH="0" baseline="0" noProof="0" smtClean="0">
                <a:ln>
                  <a:noFill/>
                </a:ln>
                <a:solidFill>
                  <a:prstClr val="black"/>
                </a:solidFill>
                <a:effectLst/>
                <a:uLnTx/>
                <a:uFillTx/>
                <a:latin typeface="Arial"/>
                <a:ea typeface="+mn-ea"/>
                <a:cs typeface="Arial"/>
              </a:rPr>
              <a:pPr marL="2540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5"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334644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a:xfrm>
            <a:off x="3600450" y="5774267"/>
            <a:ext cx="4400550" cy="22860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r" defTabSz="685800" fontAlgn="auto">
              <a:spcAft>
                <a:spcPts val="0"/>
              </a:spcAft>
            </a:pPr>
            <a:r>
              <a:rPr lang="en-US" sz="750" i="0" dirty="0">
                <a:solidFill>
                  <a:srgbClr val="FFC000"/>
                </a:solidFill>
              </a:rPr>
              <a:t>                                                                              </a:t>
            </a:r>
            <a:fld id="{32718B27-34D4-4A4E-AB52-A27FB0895044}" type="slidenum">
              <a:rPr lang="en-US" sz="750" i="0">
                <a:solidFill>
                  <a:srgbClr val="FFC000"/>
                </a:solidFill>
              </a:rPr>
              <a:pPr algn="r" defTabSz="685800" fontAlgn="auto">
                <a:spcAft>
                  <a:spcPts val="0"/>
                </a:spcAft>
              </a:pPr>
              <a:t>50</a:t>
            </a:fld>
            <a:endParaRPr lang="en-US" sz="750" i="0" dirty="0">
              <a:solidFill>
                <a:srgbClr val="FFC000"/>
              </a:solidFill>
            </a:endParaRPr>
          </a:p>
        </p:txBody>
      </p:sp>
      <p:sp>
        <p:nvSpPr>
          <p:cNvPr id="3" name="Title 2"/>
          <p:cNvSpPr>
            <a:spLocks noGrp="1"/>
          </p:cNvSpPr>
          <p:nvPr>
            <p:ph type="title"/>
          </p:nvPr>
        </p:nvSpPr>
        <p:spPr>
          <a:xfrm>
            <a:off x="1828801" y="971550"/>
            <a:ext cx="5464969" cy="389334"/>
          </a:xfrm>
        </p:spPr>
        <p:txBody>
          <a:bodyPr/>
          <a:lstStyle/>
          <a:p>
            <a:pPr algn="ctr">
              <a:defRPr/>
            </a:pPr>
            <a:r>
              <a:rPr lang="en-US" sz="2550" dirty="0">
                <a:latin typeface="+mn-lt"/>
                <a:cs typeface="Calibri" panose="020F0502020204030204" pitchFamily="34" charset="0"/>
              </a:rPr>
              <a:t>Continuous Evaluation Program</a:t>
            </a:r>
          </a:p>
        </p:txBody>
      </p:sp>
      <p:sp>
        <p:nvSpPr>
          <p:cNvPr id="5" name="Rectangle 4"/>
          <p:cNvSpPr>
            <a:spLocks noChangeArrowheads="1"/>
          </p:cNvSpPr>
          <p:nvPr/>
        </p:nvSpPr>
        <p:spPr bwMode="auto">
          <a:xfrm>
            <a:off x="1450182" y="1850232"/>
            <a:ext cx="6207919"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2400">
                <a:solidFill>
                  <a:srgbClr val="00183A"/>
                </a:solidFill>
                <a:latin typeface="Arial" charset="0"/>
              </a:defRPr>
            </a:lvl1pPr>
            <a:lvl2pPr marL="742950" indent="-285750" eaLnBrk="0" hangingPunct="0">
              <a:spcBef>
                <a:spcPct val="20000"/>
              </a:spcBef>
              <a:buFont typeface="Arial" charset="0"/>
              <a:buChar char="–"/>
              <a:defRPr sz="2000">
                <a:solidFill>
                  <a:srgbClr val="00183A"/>
                </a:solidFill>
                <a:latin typeface="Arial" charset="0"/>
              </a:defRPr>
            </a:lvl2pPr>
            <a:lvl3pPr marL="1143000" indent="-228600" eaLnBrk="0" hangingPunct="0">
              <a:spcBef>
                <a:spcPct val="20000"/>
              </a:spcBef>
              <a:buFont typeface="Arial" charset="0"/>
              <a:buChar char="•"/>
              <a:defRPr>
                <a:solidFill>
                  <a:srgbClr val="00183A"/>
                </a:solidFill>
                <a:latin typeface="Arial" charset="0"/>
              </a:defRPr>
            </a:lvl3pPr>
            <a:lvl4pPr marL="1600200" indent="-228600" eaLnBrk="0" hangingPunct="0">
              <a:spcBef>
                <a:spcPct val="20000"/>
              </a:spcBef>
              <a:buFont typeface="Arial" charset="0"/>
              <a:buChar char="–"/>
              <a:defRPr sz="1600">
                <a:solidFill>
                  <a:srgbClr val="00183A"/>
                </a:solidFill>
                <a:latin typeface="Arial" charset="0"/>
              </a:defRPr>
            </a:lvl4pPr>
            <a:lvl5pPr marL="2057400" indent="-228600" eaLnBrk="0" hangingPunct="0">
              <a:spcBef>
                <a:spcPct val="20000"/>
              </a:spcBef>
              <a:buFont typeface="Arial" charset="0"/>
              <a:buChar char="»"/>
              <a:defRPr sz="1400">
                <a:solidFill>
                  <a:srgbClr val="00183A"/>
                </a:solidFill>
                <a:latin typeface="Arial" charset="0"/>
              </a:defRPr>
            </a:lvl5pPr>
            <a:lvl6pPr marL="2514600" indent="-228600"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eaLnBrk="0" fontAlgn="base" hangingPunct="0">
              <a:spcBef>
                <a:spcPct val="20000"/>
              </a:spcBef>
              <a:spcAft>
                <a:spcPct val="0"/>
              </a:spcAft>
              <a:buFont typeface="Arial" charset="0"/>
              <a:buChar char="»"/>
              <a:defRPr sz="1400">
                <a:solidFill>
                  <a:srgbClr val="00183A"/>
                </a:solidFill>
                <a:latin typeface="Arial" charset="0"/>
              </a:defRPr>
            </a:lvl9pPr>
          </a:lstStyle>
          <a:p>
            <a:pPr marL="0" indent="0" algn="ctr" defTabSz="685800" eaLnBrk="1" fontAlgn="auto" hangingPunct="1">
              <a:spcBef>
                <a:spcPct val="0"/>
              </a:spcBef>
              <a:spcAft>
                <a:spcPts val="0"/>
              </a:spcAft>
              <a:buNone/>
              <a:defRPr/>
            </a:pPr>
            <a:r>
              <a:rPr lang="en-US" altLang="en-US" sz="1500" b="1" dirty="0">
                <a:cs typeface="+mn-cs"/>
              </a:rPr>
              <a:t>Employees must recognize and avoid behaviors that might jeopardize their security clearance.  </a:t>
            </a:r>
          </a:p>
          <a:p>
            <a:pPr marL="0" indent="0" algn="ctr" defTabSz="685800" eaLnBrk="1" fontAlgn="auto" hangingPunct="1">
              <a:spcBef>
                <a:spcPct val="0"/>
              </a:spcBef>
              <a:spcAft>
                <a:spcPts val="0"/>
              </a:spcAft>
              <a:buNone/>
              <a:defRPr/>
            </a:pPr>
            <a:endParaRPr lang="en-US" altLang="en-US" sz="1500" b="1" dirty="0">
              <a:cs typeface="+mn-cs"/>
            </a:endParaRPr>
          </a:p>
          <a:p>
            <a:pPr marL="67866" indent="0" algn="just" defTabSz="685800" fontAlgn="auto">
              <a:spcBef>
                <a:spcPts val="0"/>
              </a:spcBef>
              <a:spcAft>
                <a:spcPts val="0"/>
              </a:spcAft>
              <a:buNone/>
              <a:defRPr/>
            </a:pPr>
            <a:r>
              <a:rPr lang="en-US" altLang="en-US" sz="1500" dirty="0">
                <a:latin typeface="Calibri"/>
                <a:cs typeface="+mn-cs"/>
              </a:rPr>
              <a:t>In accordance with CARDEROCKDIVINST 5500.4E for Continuous Evaluation Program, dated 22 FEB 17: individuals are required to report to their supervisor or appropriate security personnel and seek assistance for </a:t>
            </a:r>
            <a:r>
              <a:rPr lang="en-US" altLang="en-US" sz="1500" u="sng" dirty="0">
                <a:latin typeface="Calibri"/>
                <a:cs typeface="+mn-cs"/>
              </a:rPr>
              <a:t>any incident or situation that could affect their continued eligibility for access to classified information</a:t>
            </a:r>
            <a:r>
              <a:rPr lang="en-US" altLang="en-US" sz="1500" dirty="0">
                <a:latin typeface="Calibri"/>
                <a:cs typeface="+mn-cs"/>
              </a:rPr>
              <a:t>. Individuals shall be initially and periodically briefed thereafter, to ensure familiarity with pertinent security regulations and the standards of conduct required of individuals holding positions of trust. </a:t>
            </a:r>
          </a:p>
        </p:txBody>
      </p:sp>
      <p:sp>
        <p:nvSpPr>
          <p:cNvPr id="6" name="TextBox 1"/>
          <p:cNvSpPr txBox="1">
            <a:spLocks noChangeArrowheads="1"/>
          </p:cNvSpPr>
          <p:nvPr/>
        </p:nvSpPr>
        <p:spPr bwMode="auto">
          <a:xfrm>
            <a:off x="1478757" y="4914901"/>
            <a:ext cx="6036469"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90488" eaLnBrk="0" hangingPunct="0">
              <a:spcBef>
                <a:spcPct val="20000"/>
              </a:spcBef>
              <a:buFont typeface="Arial" charset="0"/>
              <a:buChar char="•"/>
              <a:defRPr sz="2400">
                <a:solidFill>
                  <a:srgbClr val="00183A"/>
                </a:solidFill>
                <a:latin typeface="Arial" charset="0"/>
              </a:defRPr>
            </a:lvl1pPr>
            <a:lvl2pPr marL="742950" indent="-285750" eaLnBrk="0" hangingPunct="0">
              <a:spcBef>
                <a:spcPct val="20000"/>
              </a:spcBef>
              <a:buFont typeface="Arial" charset="0"/>
              <a:buChar char="–"/>
              <a:defRPr sz="2000">
                <a:solidFill>
                  <a:srgbClr val="00183A"/>
                </a:solidFill>
                <a:latin typeface="Arial" charset="0"/>
              </a:defRPr>
            </a:lvl2pPr>
            <a:lvl3pPr marL="1143000" indent="-228600" eaLnBrk="0" hangingPunct="0">
              <a:spcBef>
                <a:spcPct val="20000"/>
              </a:spcBef>
              <a:buFont typeface="Arial" charset="0"/>
              <a:buChar char="•"/>
              <a:defRPr>
                <a:solidFill>
                  <a:srgbClr val="00183A"/>
                </a:solidFill>
                <a:latin typeface="Arial" charset="0"/>
              </a:defRPr>
            </a:lvl3pPr>
            <a:lvl4pPr marL="1600200" indent="-228600" eaLnBrk="0" hangingPunct="0">
              <a:spcBef>
                <a:spcPct val="20000"/>
              </a:spcBef>
              <a:buFont typeface="Arial" charset="0"/>
              <a:buChar char="–"/>
              <a:defRPr sz="1600">
                <a:solidFill>
                  <a:srgbClr val="00183A"/>
                </a:solidFill>
                <a:latin typeface="Arial" charset="0"/>
              </a:defRPr>
            </a:lvl4pPr>
            <a:lvl5pPr marL="2057400" indent="-228600" eaLnBrk="0" hangingPunct="0">
              <a:spcBef>
                <a:spcPct val="20000"/>
              </a:spcBef>
              <a:buFont typeface="Arial" charset="0"/>
              <a:buChar char="»"/>
              <a:defRPr sz="1400">
                <a:solidFill>
                  <a:srgbClr val="00183A"/>
                </a:solidFill>
                <a:latin typeface="Arial" charset="0"/>
              </a:defRPr>
            </a:lvl5pPr>
            <a:lvl6pPr marL="2514600" indent="-228600"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eaLnBrk="0" fontAlgn="base" hangingPunct="0">
              <a:spcBef>
                <a:spcPct val="20000"/>
              </a:spcBef>
              <a:spcAft>
                <a:spcPct val="0"/>
              </a:spcAft>
              <a:buFont typeface="Arial" charset="0"/>
              <a:buChar char="»"/>
              <a:defRPr sz="1400">
                <a:solidFill>
                  <a:srgbClr val="00183A"/>
                </a:solidFill>
                <a:latin typeface="Arial" charset="0"/>
              </a:defRPr>
            </a:lvl9pPr>
          </a:lstStyle>
          <a:p>
            <a:pPr marL="67866" algn="ctr" defTabSz="685800" eaLnBrk="1" fontAlgn="auto" hangingPunct="1">
              <a:lnSpc>
                <a:spcPct val="150000"/>
              </a:lnSpc>
              <a:spcBef>
                <a:spcPct val="0"/>
              </a:spcBef>
              <a:spcAft>
                <a:spcPts val="0"/>
              </a:spcAft>
              <a:buNone/>
            </a:pPr>
            <a:r>
              <a:rPr lang="en-US" altLang="en-US" sz="1500" b="1" dirty="0">
                <a:solidFill>
                  <a:srgbClr val="FF0000"/>
                </a:solidFill>
                <a:cs typeface="+mn-cs"/>
              </a:rPr>
              <a:t>***The ultimate responsibility for maintaining eligibility to access classified information rests on YOU!***</a:t>
            </a:r>
          </a:p>
        </p:txBody>
      </p:sp>
    </p:spTree>
    <p:extLst>
      <p:ext uri="{BB962C8B-B14F-4D97-AF65-F5344CB8AC3E}">
        <p14:creationId xmlns:p14="http://schemas.microsoft.com/office/powerpoint/2010/main" val="35751809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a:xfrm>
            <a:off x="3600450" y="5774267"/>
            <a:ext cx="4400550" cy="22860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r" defTabSz="685800" fontAlgn="auto">
              <a:spcAft>
                <a:spcPts val="0"/>
              </a:spcAft>
            </a:pPr>
            <a:r>
              <a:rPr lang="en-US" sz="750" i="0" dirty="0">
                <a:solidFill>
                  <a:srgbClr val="FFC000"/>
                </a:solidFill>
              </a:rPr>
              <a:t>                                                                              </a:t>
            </a:r>
            <a:fld id="{32718B27-34D4-4A4E-AB52-A27FB0895044}" type="slidenum">
              <a:rPr lang="en-US" sz="750" i="0">
                <a:solidFill>
                  <a:srgbClr val="FFC000"/>
                </a:solidFill>
              </a:rPr>
              <a:pPr algn="r" defTabSz="685800" fontAlgn="auto">
                <a:spcAft>
                  <a:spcPts val="0"/>
                </a:spcAft>
              </a:pPr>
              <a:t>51</a:t>
            </a:fld>
            <a:endParaRPr lang="en-US" sz="750" i="0" dirty="0">
              <a:solidFill>
                <a:srgbClr val="FFC000"/>
              </a:solidFill>
            </a:endParaRPr>
          </a:p>
        </p:txBody>
      </p:sp>
      <p:sp>
        <p:nvSpPr>
          <p:cNvPr id="3" name="Title 3"/>
          <p:cNvSpPr>
            <a:spLocks noGrp="1"/>
          </p:cNvSpPr>
          <p:nvPr>
            <p:ph type="title"/>
          </p:nvPr>
        </p:nvSpPr>
        <p:spPr>
          <a:xfrm>
            <a:off x="1469951" y="874526"/>
            <a:ext cx="5953125" cy="595313"/>
          </a:xfrm>
        </p:spPr>
        <p:txBody>
          <a:bodyPr anchor="ctr"/>
          <a:lstStyle/>
          <a:p>
            <a:pPr algn="ctr">
              <a:defRPr/>
            </a:pPr>
            <a:r>
              <a:rPr lang="en-US" dirty="0" smtClean="0">
                <a:solidFill>
                  <a:schemeClr val="tx1"/>
                </a:solidFill>
                <a:latin typeface="+mn-lt"/>
              </a:rPr>
              <a:t>CONTINUOUS EVALUATION</a:t>
            </a:r>
            <a:endParaRPr lang="en-US" dirty="0">
              <a:solidFill>
                <a:schemeClr val="tx1"/>
              </a:solidFill>
              <a:latin typeface="+mn-lt"/>
            </a:endParaRPr>
          </a:p>
        </p:txBody>
      </p:sp>
      <p:sp>
        <p:nvSpPr>
          <p:cNvPr id="5" name="Rectangle 3"/>
          <p:cNvSpPr txBox="1">
            <a:spLocks noChangeArrowheads="1"/>
          </p:cNvSpPr>
          <p:nvPr/>
        </p:nvSpPr>
        <p:spPr>
          <a:xfrm>
            <a:off x="1624732" y="2220283"/>
            <a:ext cx="6329363" cy="2024876"/>
          </a:xfrm>
          <a:prstGeom prst="rect">
            <a:avLst/>
          </a:prstGeom>
        </p:spPr>
        <p:txBody>
          <a:bodyPr/>
          <a:lstStyle/>
          <a:p>
            <a:pPr marL="257175" indent="-257175" defTabSz="685800" eaLnBrk="1" fontAlgn="auto" hangingPunct="1">
              <a:lnSpc>
                <a:spcPct val="90000"/>
              </a:lnSpc>
              <a:spcBef>
                <a:spcPct val="20000"/>
              </a:spcBef>
              <a:spcAft>
                <a:spcPts val="0"/>
              </a:spcAft>
              <a:buFont typeface="Wingdings" panose="05000000000000000000" pitchFamily="2" charset="2"/>
              <a:buChar char="§"/>
              <a:defRPr/>
            </a:pPr>
            <a:endParaRPr lang="en-US" sz="2250" dirty="0">
              <a:solidFill>
                <a:srgbClr val="00183A"/>
              </a:solidFill>
              <a:latin typeface="Calibri"/>
              <a:cs typeface="+mn-cs"/>
            </a:endParaRPr>
          </a:p>
        </p:txBody>
      </p:sp>
      <p:sp>
        <p:nvSpPr>
          <p:cNvPr id="6" name="Title 3"/>
          <p:cNvSpPr txBox="1">
            <a:spLocks/>
          </p:cNvSpPr>
          <p:nvPr/>
        </p:nvSpPr>
        <p:spPr bwMode="auto">
          <a:xfrm>
            <a:off x="422993" y="2052350"/>
            <a:ext cx="3171386" cy="233777"/>
          </a:xfrm>
          <a:prstGeom prst="rect">
            <a:avLst/>
          </a:prstGeom>
          <a:solidFill>
            <a:srgbClr val="FFFF00"/>
          </a:solidFill>
          <a:ln w="9525">
            <a:noFill/>
            <a:miter lim="800000"/>
            <a:headEnd/>
            <a:tailEnd/>
          </a:ln>
        </p:spPr>
        <p:txBody>
          <a:bodyPr anchor="ctr"/>
          <a:lstStyle>
            <a:lvl1pPr algn="l" rtl="0" eaLnBrk="0" fontAlgn="base" hangingPunct="0">
              <a:lnSpc>
                <a:spcPts val="3000"/>
              </a:lnSpc>
              <a:spcBef>
                <a:spcPct val="0"/>
              </a:spcBef>
              <a:spcAft>
                <a:spcPct val="0"/>
              </a:spcAft>
              <a:defRPr sz="2400" b="1" kern="1200">
                <a:solidFill>
                  <a:srgbClr val="00183A"/>
                </a:solidFill>
                <a:latin typeface="+mj-lt"/>
                <a:ea typeface="+mj-ea"/>
                <a:cs typeface="+mj-cs"/>
              </a:defRPr>
            </a:lvl1pPr>
            <a:lvl2pPr algn="l" rtl="0" eaLnBrk="0" fontAlgn="base" hangingPunct="0">
              <a:lnSpc>
                <a:spcPts val="3000"/>
              </a:lnSpc>
              <a:spcBef>
                <a:spcPct val="0"/>
              </a:spcBef>
              <a:spcAft>
                <a:spcPct val="0"/>
              </a:spcAft>
              <a:defRPr sz="2400" b="1">
                <a:solidFill>
                  <a:srgbClr val="00183A"/>
                </a:solidFill>
                <a:latin typeface="Times New Roman" pitchFamily="18" charset="0"/>
              </a:defRPr>
            </a:lvl2pPr>
            <a:lvl3pPr algn="l" rtl="0" eaLnBrk="0" fontAlgn="base" hangingPunct="0">
              <a:lnSpc>
                <a:spcPts val="3000"/>
              </a:lnSpc>
              <a:spcBef>
                <a:spcPct val="0"/>
              </a:spcBef>
              <a:spcAft>
                <a:spcPct val="0"/>
              </a:spcAft>
              <a:defRPr sz="2400" b="1">
                <a:solidFill>
                  <a:srgbClr val="00183A"/>
                </a:solidFill>
                <a:latin typeface="Times New Roman" pitchFamily="18" charset="0"/>
              </a:defRPr>
            </a:lvl3pPr>
            <a:lvl4pPr algn="l" rtl="0" eaLnBrk="0" fontAlgn="base" hangingPunct="0">
              <a:lnSpc>
                <a:spcPts val="3000"/>
              </a:lnSpc>
              <a:spcBef>
                <a:spcPct val="0"/>
              </a:spcBef>
              <a:spcAft>
                <a:spcPct val="0"/>
              </a:spcAft>
              <a:defRPr sz="2400" b="1">
                <a:solidFill>
                  <a:srgbClr val="00183A"/>
                </a:solidFill>
                <a:latin typeface="Times New Roman" pitchFamily="18" charset="0"/>
              </a:defRPr>
            </a:lvl4pPr>
            <a:lvl5pPr algn="l" rtl="0" eaLnBrk="0" fontAlgn="base" hangingPunct="0">
              <a:lnSpc>
                <a:spcPts val="3000"/>
              </a:lnSpc>
              <a:spcBef>
                <a:spcPct val="0"/>
              </a:spcBef>
              <a:spcAft>
                <a:spcPct val="0"/>
              </a:spcAft>
              <a:defRPr sz="2400" b="1">
                <a:solidFill>
                  <a:srgbClr val="00183A"/>
                </a:solidFill>
                <a:latin typeface="Times New Roman" pitchFamily="18" charset="0"/>
              </a:defRPr>
            </a:lvl5pPr>
            <a:lvl6pPr marL="457200" algn="l" rtl="0" fontAlgn="base">
              <a:lnSpc>
                <a:spcPts val="3000"/>
              </a:lnSpc>
              <a:spcBef>
                <a:spcPct val="0"/>
              </a:spcBef>
              <a:spcAft>
                <a:spcPct val="0"/>
              </a:spcAft>
              <a:defRPr sz="2800" b="1" i="1">
                <a:solidFill>
                  <a:srgbClr val="00183A"/>
                </a:solidFill>
                <a:latin typeface="Times New Roman" pitchFamily="18" charset="0"/>
              </a:defRPr>
            </a:lvl6pPr>
            <a:lvl7pPr marL="914400" algn="l" rtl="0" fontAlgn="base">
              <a:lnSpc>
                <a:spcPts val="3000"/>
              </a:lnSpc>
              <a:spcBef>
                <a:spcPct val="0"/>
              </a:spcBef>
              <a:spcAft>
                <a:spcPct val="0"/>
              </a:spcAft>
              <a:defRPr sz="2800" b="1" i="1">
                <a:solidFill>
                  <a:srgbClr val="00183A"/>
                </a:solidFill>
                <a:latin typeface="Times New Roman" pitchFamily="18" charset="0"/>
              </a:defRPr>
            </a:lvl7pPr>
            <a:lvl8pPr marL="1371600" algn="l" rtl="0" fontAlgn="base">
              <a:lnSpc>
                <a:spcPts val="3000"/>
              </a:lnSpc>
              <a:spcBef>
                <a:spcPct val="0"/>
              </a:spcBef>
              <a:spcAft>
                <a:spcPct val="0"/>
              </a:spcAft>
              <a:defRPr sz="2800" b="1" i="1">
                <a:solidFill>
                  <a:srgbClr val="00183A"/>
                </a:solidFill>
                <a:latin typeface="Times New Roman" pitchFamily="18" charset="0"/>
              </a:defRPr>
            </a:lvl8pPr>
            <a:lvl9pPr marL="1828800" algn="l" rtl="0" fontAlgn="base">
              <a:lnSpc>
                <a:spcPts val="3000"/>
              </a:lnSpc>
              <a:spcBef>
                <a:spcPct val="0"/>
              </a:spcBef>
              <a:spcAft>
                <a:spcPct val="0"/>
              </a:spcAft>
              <a:defRPr sz="2800" b="1" i="1">
                <a:solidFill>
                  <a:srgbClr val="00183A"/>
                </a:solidFill>
                <a:latin typeface="Times New Roman" pitchFamily="18" charset="0"/>
              </a:defRPr>
            </a:lvl9pPr>
          </a:lstStyle>
          <a:p>
            <a:pPr algn="ctr" defTabSz="685800">
              <a:lnSpc>
                <a:spcPts val="2250"/>
              </a:lnSpc>
              <a:defRPr/>
            </a:pPr>
            <a:r>
              <a:rPr lang="en-US" sz="1200" i="1" dirty="0">
                <a:solidFill>
                  <a:prstClr val="black"/>
                </a:solidFill>
                <a:latin typeface="Calibri"/>
              </a:rPr>
              <a:t>Continuous Evaluation Program (CEP) Reporting</a:t>
            </a:r>
          </a:p>
        </p:txBody>
      </p:sp>
      <p:sp>
        <p:nvSpPr>
          <p:cNvPr id="7" name="Title 3"/>
          <p:cNvSpPr txBox="1">
            <a:spLocks/>
          </p:cNvSpPr>
          <p:nvPr/>
        </p:nvSpPr>
        <p:spPr bwMode="auto">
          <a:xfrm>
            <a:off x="5150537" y="2023437"/>
            <a:ext cx="3473841" cy="258607"/>
          </a:xfrm>
          <a:prstGeom prst="rect">
            <a:avLst/>
          </a:prstGeom>
          <a:solidFill>
            <a:srgbClr val="FFFF00"/>
          </a:solidFill>
          <a:ln w="9525">
            <a:noFill/>
            <a:miter lim="800000"/>
            <a:headEnd/>
            <a:tailEnd/>
          </a:ln>
        </p:spPr>
        <p:txBody>
          <a:bodyPr anchor="ctr"/>
          <a:lstStyle>
            <a:lvl1pPr algn="l" rtl="0" eaLnBrk="0" fontAlgn="base" hangingPunct="0">
              <a:lnSpc>
                <a:spcPts val="3000"/>
              </a:lnSpc>
              <a:spcBef>
                <a:spcPct val="0"/>
              </a:spcBef>
              <a:spcAft>
                <a:spcPct val="0"/>
              </a:spcAft>
              <a:defRPr sz="2400" b="1" kern="1200">
                <a:solidFill>
                  <a:srgbClr val="00183A"/>
                </a:solidFill>
                <a:latin typeface="+mj-lt"/>
                <a:ea typeface="+mj-ea"/>
                <a:cs typeface="+mj-cs"/>
              </a:defRPr>
            </a:lvl1pPr>
            <a:lvl2pPr algn="l" rtl="0" eaLnBrk="0" fontAlgn="base" hangingPunct="0">
              <a:lnSpc>
                <a:spcPts val="3000"/>
              </a:lnSpc>
              <a:spcBef>
                <a:spcPct val="0"/>
              </a:spcBef>
              <a:spcAft>
                <a:spcPct val="0"/>
              </a:spcAft>
              <a:defRPr sz="2400" b="1">
                <a:solidFill>
                  <a:srgbClr val="00183A"/>
                </a:solidFill>
                <a:latin typeface="Times New Roman" pitchFamily="18" charset="0"/>
              </a:defRPr>
            </a:lvl2pPr>
            <a:lvl3pPr algn="l" rtl="0" eaLnBrk="0" fontAlgn="base" hangingPunct="0">
              <a:lnSpc>
                <a:spcPts val="3000"/>
              </a:lnSpc>
              <a:spcBef>
                <a:spcPct val="0"/>
              </a:spcBef>
              <a:spcAft>
                <a:spcPct val="0"/>
              </a:spcAft>
              <a:defRPr sz="2400" b="1">
                <a:solidFill>
                  <a:srgbClr val="00183A"/>
                </a:solidFill>
                <a:latin typeface="Times New Roman" pitchFamily="18" charset="0"/>
              </a:defRPr>
            </a:lvl3pPr>
            <a:lvl4pPr algn="l" rtl="0" eaLnBrk="0" fontAlgn="base" hangingPunct="0">
              <a:lnSpc>
                <a:spcPts val="3000"/>
              </a:lnSpc>
              <a:spcBef>
                <a:spcPct val="0"/>
              </a:spcBef>
              <a:spcAft>
                <a:spcPct val="0"/>
              </a:spcAft>
              <a:defRPr sz="2400" b="1">
                <a:solidFill>
                  <a:srgbClr val="00183A"/>
                </a:solidFill>
                <a:latin typeface="Times New Roman" pitchFamily="18" charset="0"/>
              </a:defRPr>
            </a:lvl4pPr>
            <a:lvl5pPr algn="l" rtl="0" eaLnBrk="0" fontAlgn="base" hangingPunct="0">
              <a:lnSpc>
                <a:spcPts val="3000"/>
              </a:lnSpc>
              <a:spcBef>
                <a:spcPct val="0"/>
              </a:spcBef>
              <a:spcAft>
                <a:spcPct val="0"/>
              </a:spcAft>
              <a:defRPr sz="2400" b="1">
                <a:solidFill>
                  <a:srgbClr val="00183A"/>
                </a:solidFill>
                <a:latin typeface="Times New Roman" pitchFamily="18" charset="0"/>
              </a:defRPr>
            </a:lvl5pPr>
            <a:lvl6pPr marL="457200" algn="l" rtl="0" fontAlgn="base">
              <a:lnSpc>
                <a:spcPts val="3000"/>
              </a:lnSpc>
              <a:spcBef>
                <a:spcPct val="0"/>
              </a:spcBef>
              <a:spcAft>
                <a:spcPct val="0"/>
              </a:spcAft>
              <a:defRPr sz="2800" b="1" i="1">
                <a:solidFill>
                  <a:srgbClr val="00183A"/>
                </a:solidFill>
                <a:latin typeface="Times New Roman" pitchFamily="18" charset="0"/>
              </a:defRPr>
            </a:lvl6pPr>
            <a:lvl7pPr marL="914400" algn="l" rtl="0" fontAlgn="base">
              <a:lnSpc>
                <a:spcPts val="3000"/>
              </a:lnSpc>
              <a:spcBef>
                <a:spcPct val="0"/>
              </a:spcBef>
              <a:spcAft>
                <a:spcPct val="0"/>
              </a:spcAft>
              <a:defRPr sz="2800" b="1" i="1">
                <a:solidFill>
                  <a:srgbClr val="00183A"/>
                </a:solidFill>
                <a:latin typeface="Times New Roman" pitchFamily="18" charset="0"/>
              </a:defRPr>
            </a:lvl7pPr>
            <a:lvl8pPr marL="1371600" algn="l" rtl="0" fontAlgn="base">
              <a:lnSpc>
                <a:spcPts val="3000"/>
              </a:lnSpc>
              <a:spcBef>
                <a:spcPct val="0"/>
              </a:spcBef>
              <a:spcAft>
                <a:spcPct val="0"/>
              </a:spcAft>
              <a:defRPr sz="2800" b="1" i="1">
                <a:solidFill>
                  <a:srgbClr val="00183A"/>
                </a:solidFill>
                <a:latin typeface="Times New Roman" pitchFamily="18" charset="0"/>
              </a:defRPr>
            </a:lvl8pPr>
            <a:lvl9pPr marL="1828800" algn="l" rtl="0" fontAlgn="base">
              <a:lnSpc>
                <a:spcPts val="3000"/>
              </a:lnSpc>
              <a:spcBef>
                <a:spcPct val="0"/>
              </a:spcBef>
              <a:spcAft>
                <a:spcPct val="0"/>
              </a:spcAft>
              <a:defRPr sz="2800" b="1" i="1">
                <a:solidFill>
                  <a:srgbClr val="00183A"/>
                </a:solidFill>
                <a:latin typeface="Times New Roman" pitchFamily="18" charset="0"/>
              </a:defRPr>
            </a:lvl9pPr>
          </a:lstStyle>
          <a:p>
            <a:pPr algn="ctr" defTabSz="685800">
              <a:lnSpc>
                <a:spcPts val="2250"/>
              </a:lnSpc>
              <a:defRPr/>
            </a:pPr>
            <a:r>
              <a:rPr lang="en-US" sz="1200" i="1" dirty="0">
                <a:solidFill>
                  <a:prstClr val="black"/>
                </a:solidFill>
                <a:latin typeface="Calibri"/>
              </a:rPr>
              <a:t>Automated Continuous Evaluation System (ACES)</a:t>
            </a:r>
          </a:p>
        </p:txBody>
      </p:sp>
      <p:sp>
        <p:nvSpPr>
          <p:cNvPr id="2" name="TextBox 1"/>
          <p:cNvSpPr txBox="1"/>
          <p:nvPr/>
        </p:nvSpPr>
        <p:spPr>
          <a:xfrm>
            <a:off x="4929814" y="2357551"/>
            <a:ext cx="4621580" cy="383182"/>
          </a:xfrm>
          <a:prstGeom prst="rect">
            <a:avLst/>
          </a:prstGeom>
          <a:noFill/>
        </p:spPr>
        <p:txBody>
          <a:bodyPr wrap="square" rtlCol="0">
            <a:spAutoFit/>
          </a:bodyPr>
          <a:lstStyle/>
          <a:p>
            <a:pPr defTabSz="685800" eaLnBrk="1" fontAlgn="auto" hangingPunct="1">
              <a:lnSpc>
                <a:spcPct val="90000"/>
              </a:lnSpc>
              <a:spcBef>
                <a:spcPct val="20000"/>
              </a:spcBef>
              <a:spcAft>
                <a:spcPts val="0"/>
              </a:spcAft>
              <a:defRPr/>
            </a:pPr>
            <a:r>
              <a:rPr lang="en-US" sz="1050" b="1" dirty="0">
                <a:solidFill>
                  <a:prstClr val="black"/>
                </a:solidFill>
                <a:latin typeface="Calibri"/>
                <a:cs typeface="+mn-cs"/>
              </a:rPr>
              <a:t>Under continuous monitoring, the Government will automatically collect information ranging from your boat registration to your divorce.</a:t>
            </a:r>
          </a:p>
        </p:txBody>
      </p:sp>
      <p:pic>
        <p:nvPicPr>
          <p:cNvPr id="8" name="Picture 7"/>
          <p:cNvPicPr>
            <a:picLocks noChangeAspect="1"/>
          </p:cNvPicPr>
          <p:nvPr/>
        </p:nvPicPr>
        <p:blipFill>
          <a:blip r:embed="rId3"/>
          <a:stretch>
            <a:fillRect/>
          </a:stretch>
        </p:blipFill>
        <p:spPr>
          <a:xfrm>
            <a:off x="1" y="3501214"/>
            <a:ext cx="6343650" cy="2122038"/>
          </a:xfrm>
          <a:prstGeom prst="rect">
            <a:avLst/>
          </a:prstGeom>
        </p:spPr>
      </p:pic>
      <p:sp>
        <p:nvSpPr>
          <p:cNvPr id="9" name="TextBox 8"/>
          <p:cNvSpPr txBox="1"/>
          <p:nvPr/>
        </p:nvSpPr>
        <p:spPr>
          <a:xfrm>
            <a:off x="137056" y="2359750"/>
            <a:ext cx="4107230" cy="577081"/>
          </a:xfrm>
          <a:prstGeom prst="rect">
            <a:avLst/>
          </a:prstGeom>
          <a:noFill/>
        </p:spPr>
        <p:txBody>
          <a:bodyPr wrap="square" rtlCol="0">
            <a:spAutoFit/>
          </a:bodyPr>
          <a:lstStyle/>
          <a:p>
            <a:pPr defTabSz="685800" eaLnBrk="1" fontAlgn="auto" hangingPunct="1">
              <a:spcBef>
                <a:spcPts val="0"/>
              </a:spcBef>
              <a:spcAft>
                <a:spcPts val="0"/>
              </a:spcAft>
            </a:pPr>
            <a:r>
              <a:rPr lang="en-US" sz="1050" b="1" dirty="0">
                <a:solidFill>
                  <a:prstClr val="black"/>
                </a:solidFill>
                <a:latin typeface="Calibri"/>
                <a:cs typeface="+mn-cs"/>
              </a:rPr>
              <a:t>An ongoing screening process to review the background of an individual who is assigned to a sensitive position or has access to classified information or material</a:t>
            </a:r>
          </a:p>
        </p:txBody>
      </p:sp>
      <p:pic>
        <p:nvPicPr>
          <p:cNvPr id="12" name="Picture 11"/>
          <p:cNvPicPr>
            <a:picLocks noChangeAspect="1"/>
          </p:cNvPicPr>
          <p:nvPr/>
        </p:nvPicPr>
        <p:blipFill>
          <a:blip r:embed="rId4"/>
          <a:stretch>
            <a:fillRect/>
          </a:stretch>
        </p:blipFill>
        <p:spPr>
          <a:xfrm rot="1134519">
            <a:off x="7463479" y="3890706"/>
            <a:ext cx="1075042" cy="708905"/>
          </a:xfrm>
          <a:prstGeom prst="rect">
            <a:avLst/>
          </a:prstGeom>
        </p:spPr>
      </p:pic>
      <p:sp>
        <p:nvSpPr>
          <p:cNvPr id="11" name="TextBox 10"/>
          <p:cNvSpPr txBox="1"/>
          <p:nvPr/>
        </p:nvSpPr>
        <p:spPr>
          <a:xfrm>
            <a:off x="6915149" y="4523267"/>
            <a:ext cx="2171700" cy="715581"/>
          </a:xfrm>
          <a:prstGeom prst="rect">
            <a:avLst/>
          </a:prstGeom>
          <a:noFill/>
        </p:spPr>
        <p:txBody>
          <a:bodyPr wrap="square" rtlCol="0">
            <a:spAutoFit/>
          </a:bodyPr>
          <a:lstStyle/>
          <a:p>
            <a:pPr algn="ctr" defTabSz="685800" eaLnBrk="1" fontAlgn="auto" hangingPunct="1">
              <a:spcBef>
                <a:spcPts val="0"/>
              </a:spcBef>
              <a:spcAft>
                <a:spcPts val="0"/>
              </a:spcAft>
            </a:pPr>
            <a:r>
              <a:rPr lang="en-US" sz="1350" dirty="0">
                <a:solidFill>
                  <a:srgbClr val="FF0000"/>
                </a:solidFill>
                <a:latin typeface="Calibri"/>
                <a:cs typeface="+mn-cs"/>
              </a:rPr>
              <a:t>You are continuously assessed in over 15 databases!</a:t>
            </a:r>
          </a:p>
        </p:txBody>
      </p:sp>
    </p:spTree>
    <p:extLst>
      <p:ext uri="{BB962C8B-B14F-4D97-AF65-F5344CB8AC3E}">
        <p14:creationId xmlns:p14="http://schemas.microsoft.com/office/powerpoint/2010/main" val="32743151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a:xfrm>
            <a:off x="3600450" y="5774267"/>
            <a:ext cx="4400550" cy="22860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r" defTabSz="685800" fontAlgn="auto">
              <a:spcAft>
                <a:spcPts val="0"/>
              </a:spcAft>
            </a:pPr>
            <a:r>
              <a:rPr lang="en-US" sz="750" i="0" dirty="0">
                <a:solidFill>
                  <a:srgbClr val="FFC000"/>
                </a:solidFill>
              </a:rPr>
              <a:t>                                                                              </a:t>
            </a:r>
            <a:fld id="{32718B27-34D4-4A4E-AB52-A27FB0895044}" type="slidenum">
              <a:rPr lang="en-US" sz="750" i="0">
                <a:solidFill>
                  <a:srgbClr val="FFC000"/>
                </a:solidFill>
              </a:rPr>
              <a:pPr algn="r" defTabSz="685800" fontAlgn="auto">
                <a:spcAft>
                  <a:spcPts val="0"/>
                </a:spcAft>
              </a:pPr>
              <a:t>52</a:t>
            </a:fld>
            <a:endParaRPr lang="en-US" sz="750" i="0" dirty="0">
              <a:solidFill>
                <a:srgbClr val="FFC000"/>
              </a:solidFill>
            </a:endParaRPr>
          </a:p>
        </p:txBody>
      </p:sp>
      <p:sp>
        <p:nvSpPr>
          <p:cNvPr id="3" name="Title 1"/>
          <p:cNvSpPr>
            <a:spLocks noGrp="1"/>
          </p:cNvSpPr>
          <p:nvPr>
            <p:ph type="title"/>
          </p:nvPr>
        </p:nvSpPr>
        <p:spPr>
          <a:xfrm>
            <a:off x="2171701" y="971550"/>
            <a:ext cx="4731544" cy="366713"/>
          </a:xfrm>
        </p:spPr>
        <p:txBody>
          <a:bodyPr/>
          <a:lstStyle/>
          <a:p>
            <a:pPr algn="ctr">
              <a:defRPr/>
            </a:pPr>
            <a:r>
              <a:rPr lang="en-US" sz="2700" dirty="0">
                <a:solidFill>
                  <a:schemeClr val="tx1"/>
                </a:solidFill>
                <a:latin typeface="+mn-lt"/>
              </a:rPr>
              <a:t>Self-Reporting</a:t>
            </a:r>
          </a:p>
        </p:txBody>
      </p:sp>
      <p:sp>
        <p:nvSpPr>
          <p:cNvPr id="5" name="Rectangle 9"/>
          <p:cNvSpPr txBox="1">
            <a:spLocks noChangeArrowheads="1"/>
          </p:cNvSpPr>
          <p:nvPr/>
        </p:nvSpPr>
        <p:spPr>
          <a:xfrm>
            <a:off x="1247775" y="1743075"/>
            <a:ext cx="6648450" cy="742950"/>
          </a:xfrm>
          <a:prstGeom prst="rect">
            <a:avLst/>
          </a:prstGeom>
        </p:spPr>
        <p:txBody>
          <a:bodyPr/>
          <a:lstStyle/>
          <a:p>
            <a:pPr algn="ctr" defTabSz="685800" eaLnBrk="1" fontAlgn="auto" hangingPunct="1">
              <a:lnSpc>
                <a:spcPct val="80000"/>
              </a:lnSpc>
              <a:spcBef>
                <a:spcPct val="20000"/>
              </a:spcBef>
              <a:spcAft>
                <a:spcPts val="0"/>
              </a:spcAft>
              <a:defRPr/>
            </a:pPr>
            <a:endParaRPr lang="en-US" sz="900" dirty="0">
              <a:solidFill>
                <a:srgbClr val="00183A"/>
              </a:solidFill>
              <a:latin typeface="Calibri"/>
              <a:cs typeface="+mn-cs"/>
            </a:endParaRPr>
          </a:p>
          <a:p>
            <a:pPr algn="ctr" defTabSz="685800" eaLnBrk="1" fontAlgn="auto" hangingPunct="1">
              <a:lnSpc>
                <a:spcPct val="80000"/>
              </a:lnSpc>
              <a:spcBef>
                <a:spcPct val="20000"/>
              </a:spcBef>
              <a:spcAft>
                <a:spcPts val="0"/>
              </a:spcAft>
              <a:defRPr/>
            </a:pPr>
            <a:r>
              <a:rPr lang="en-US" altLang="en-US" sz="2100" b="1" dirty="0">
                <a:solidFill>
                  <a:srgbClr val="00183A"/>
                </a:solidFill>
                <a:latin typeface="Arial Narrow" pitchFamily="34" charset="0"/>
                <a:cs typeface="Arial" charset="0"/>
              </a:rPr>
              <a:t>Self-reporting is mandatory and emphasizes personal integrity</a:t>
            </a:r>
            <a:endParaRPr lang="en-US" sz="900" dirty="0">
              <a:solidFill>
                <a:srgbClr val="00183A"/>
              </a:solidFill>
              <a:latin typeface="Calibri"/>
              <a:cs typeface="+mn-cs"/>
            </a:endParaRPr>
          </a:p>
          <a:p>
            <a:pPr algn="ctr" defTabSz="685800" eaLnBrk="1" fontAlgn="auto" hangingPunct="1">
              <a:lnSpc>
                <a:spcPct val="80000"/>
              </a:lnSpc>
              <a:spcBef>
                <a:spcPct val="20000"/>
              </a:spcBef>
              <a:spcAft>
                <a:spcPts val="0"/>
              </a:spcAft>
              <a:defRPr/>
            </a:pPr>
            <a:r>
              <a:rPr lang="en-US" sz="1350" b="1" dirty="0">
                <a:solidFill>
                  <a:srgbClr val="FF0000"/>
                </a:solidFill>
                <a:latin typeface="Calibri"/>
                <a:cs typeface="+mn-cs"/>
              </a:rPr>
              <a:t>With this privilege comes the obligation to report certain activities</a:t>
            </a:r>
          </a:p>
        </p:txBody>
      </p:sp>
      <p:grpSp>
        <p:nvGrpSpPr>
          <p:cNvPr id="7" name="Group 32"/>
          <p:cNvGrpSpPr>
            <a:grpSpLocks/>
          </p:cNvGrpSpPr>
          <p:nvPr/>
        </p:nvGrpSpPr>
        <p:grpSpPr bwMode="auto">
          <a:xfrm>
            <a:off x="1099220" y="2553828"/>
            <a:ext cx="1338261" cy="1216819"/>
            <a:chOff x="436" y="1794"/>
            <a:chExt cx="1148" cy="1022"/>
          </a:xfrm>
        </p:grpSpPr>
        <p:pic>
          <p:nvPicPr>
            <p:cNvPr id="8" name="Picture 12" descr="foreign fi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 y="2080"/>
              <a:ext cx="1148" cy="7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19"/>
            <p:cNvSpPr>
              <a:spLocks noChangeArrowheads="1"/>
            </p:cNvSpPr>
            <p:nvPr/>
          </p:nvSpPr>
          <p:spPr bwMode="auto">
            <a:xfrm>
              <a:off x="479" y="1794"/>
              <a:ext cx="106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2400">
                  <a:solidFill>
                    <a:srgbClr val="00183A"/>
                  </a:solidFill>
                  <a:latin typeface="Arial" charset="0"/>
                </a:defRPr>
              </a:lvl1pPr>
              <a:lvl2pPr marL="742950" indent="-285750" eaLnBrk="0" hangingPunct="0">
                <a:spcBef>
                  <a:spcPct val="20000"/>
                </a:spcBef>
                <a:buFont typeface="Arial" charset="0"/>
                <a:buChar char="–"/>
                <a:defRPr sz="2000">
                  <a:solidFill>
                    <a:srgbClr val="00183A"/>
                  </a:solidFill>
                  <a:latin typeface="Arial" charset="0"/>
                </a:defRPr>
              </a:lvl2pPr>
              <a:lvl3pPr marL="1143000" indent="-228600" eaLnBrk="0" hangingPunct="0">
                <a:spcBef>
                  <a:spcPct val="20000"/>
                </a:spcBef>
                <a:buFont typeface="Arial" charset="0"/>
                <a:buChar char="•"/>
                <a:defRPr>
                  <a:solidFill>
                    <a:srgbClr val="00183A"/>
                  </a:solidFill>
                  <a:latin typeface="Arial" charset="0"/>
                </a:defRPr>
              </a:lvl3pPr>
              <a:lvl4pPr marL="1600200" indent="-228600" eaLnBrk="0" hangingPunct="0">
                <a:spcBef>
                  <a:spcPct val="20000"/>
                </a:spcBef>
                <a:buFont typeface="Arial" charset="0"/>
                <a:buChar char="–"/>
                <a:defRPr sz="1600">
                  <a:solidFill>
                    <a:srgbClr val="00183A"/>
                  </a:solidFill>
                  <a:latin typeface="Arial" charset="0"/>
                </a:defRPr>
              </a:lvl4pPr>
              <a:lvl5pPr marL="2057400" indent="-228600" eaLnBrk="0" hangingPunct="0">
                <a:spcBef>
                  <a:spcPct val="20000"/>
                </a:spcBef>
                <a:buFont typeface="Arial" charset="0"/>
                <a:buChar char="»"/>
                <a:defRPr sz="1400">
                  <a:solidFill>
                    <a:srgbClr val="00183A"/>
                  </a:solidFill>
                  <a:latin typeface="Arial" charset="0"/>
                </a:defRPr>
              </a:lvl5pPr>
              <a:lvl6pPr marL="2514600" indent="-228600"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eaLnBrk="0" fontAlgn="base" hangingPunct="0">
                <a:spcBef>
                  <a:spcPct val="20000"/>
                </a:spcBef>
                <a:spcAft>
                  <a:spcPct val="0"/>
                </a:spcAft>
                <a:buFont typeface="Arial" charset="0"/>
                <a:buChar char="»"/>
                <a:defRPr sz="1400">
                  <a:solidFill>
                    <a:srgbClr val="00183A"/>
                  </a:solidFill>
                  <a:latin typeface="Arial" charset="0"/>
                </a:defRPr>
              </a:lvl9pPr>
            </a:lstStyle>
            <a:p>
              <a:pPr algn="ctr" defTabSz="685800" eaLnBrk="1" fontAlgn="auto" hangingPunct="1">
                <a:spcBef>
                  <a:spcPct val="0"/>
                </a:spcBef>
                <a:spcAft>
                  <a:spcPts val="0"/>
                </a:spcAft>
                <a:buNone/>
              </a:pPr>
              <a:r>
                <a:rPr lang="en-US" altLang="en-US" sz="1200" b="1" dirty="0">
                  <a:cs typeface="+mn-cs"/>
                </a:rPr>
                <a:t>Foreign Travel</a:t>
              </a:r>
            </a:p>
          </p:txBody>
        </p:sp>
      </p:grpSp>
      <p:grpSp>
        <p:nvGrpSpPr>
          <p:cNvPr id="10" name="Group 33"/>
          <p:cNvGrpSpPr>
            <a:grpSpLocks/>
          </p:cNvGrpSpPr>
          <p:nvPr/>
        </p:nvGrpSpPr>
        <p:grpSpPr bwMode="auto">
          <a:xfrm>
            <a:off x="2547721" y="2554016"/>
            <a:ext cx="1451372" cy="1179517"/>
            <a:chOff x="1667" y="1990"/>
            <a:chExt cx="1219" cy="922"/>
          </a:xfrm>
        </p:grpSpPr>
        <p:pic>
          <p:nvPicPr>
            <p:cNvPr id="11" name="Picture 2" descr="story_russian_spy_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8" y="2248"/>
              <a:ext cx="1067" cy="664"/>
            </a:xfrm>
            <a:prstGeom prst="rect">
              <a:avLst/>
            </a:prstGeom>
            <a:noFill/>
            <a:ln w="190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20"/>
            <p:cNvSpPr>
              <a:spLocks noChangeArrowheads="1"/>
            </p:cNvSpPr>
            <p:nvPr/>
          </p:nvSpPr>
          <p:spPr bwMode="auto">
            <a:xfrm>
              <a:off x="1667" y="1990"/>
              <a:ext cx="1219"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2400">
                  <a:solidFill>
                    <a:srgbClr val="00183A"/>
                  </a:solidFill>
                  <a:latin typeface="Arial" charset="0"/>
                </a:defRPr>
              </a:lvl1pPr>
              <a:lvl2pPr marL="742950" indent="-285750" eaLnBrk="0" hangingPunct="0">
                <a:spcBef>
                  <a:spcPct val="20000"/>
                </a:spcBef>
                <a:buFont typeface="Arial" charset="0"/>
                <a:buChar char="–"/>
                <a:defRPr sz="2000">
                  <a:solidFill>
                    <a:srgbClr val="00183A"/>
                  </a:solidFill>
                  <a:latin typeface="Arial" charset="0"/>
                </a:defRPr>
              </a:lvl2pPr>
              <a:lvl3pPr marL="1143000" indent="-228600" eaLnBrk="0" hangingPunct="0">
                <a:spcBef>
                  <a:spcPct val="20000"/>
                </a:spcBef>
                <a:buFont typeface="Arial" charset="0"/>
                <a:buChar char="•"/>
                <a:defRPr>
                  <a:solidFill>
                    <a:srgbClr val="00183A"/>
                  </a:solidFill>
                  <a:latin typeface="Arial" charset="0"/>
                </a:defRPr>
              </a:lvl3pPr>
              <a:lvl4pPr marL="1600200" indent="-228600" eaLnBrk="0" hangingPunct="0">
                <a:spcBef>
                  <a:spcPct val="20000"/>
                </a:spcBef>
                <a:buFont typeface="Arial" charset="0"/>
                <a:buChar char="–"/>
                <a:defRPr sz="1600">
                  <a:solidFill>
                    <a:srgbClr val="00183A"/>
                  </a:solidFill>
                  <a:latin typeface="Arial" charset="0"/>
                </a:defRPr>
              </a:lvl4pPr>
              <a:lvl5pPr marL="2057400" indent="-228600" eaLnBrk="0" hangingPunct="0">
                <a:spcBef>
                  <a:spcPct val="20000"/>
                </a:spcBef>
                <a:buFont typeface="Arial" charset="0"/>
                <a:buChar char="»"/>
                <a:defRPr sz="1400">
                  <a:solidFill>
                    <a:srgbClr val="00183A"/>
                  </a:solidFill>
                  <a:latin typeface="Arial" charset="0"/>
                </a:defRPr>
              </a:lvl5pPr>
              <a:lvl6pPr marL="2514600" indent="-228600"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eaLnBrk="0" fontAlgn="base" hangingPunct="0">
                <a:spcBef>
                  <a:spcPct val="20000"/>
                </a:spcBef>
                <a:spcAft>
                  <a:spcPct val="0"/>
                </a:spcAft>
                <a:buFont typeface="Arial" charset="0"/>
                <a:buChar char="»"/>
                <a:defRPr sz="1400">
                  <a:solidFill>
                    <a:srgbClr val="00183A"/>
                  </a:solidFill>
                  <a:latin typeface="Arial" charset="0"/>
                </a:defRPr>
              </a:lvl9pPr>
            </a:lstStyle>
            <a:p>
              <a:pPr algn="ctr" defTabSz="685800" eaLnBrk="1" fontAlgn="auto" hangingPunct="1">
                <a:spcBef>
                  <a:spcPct val="0"/>
                </a:spcBef>
                <a:spcAft>
                  <a:spcPts val="0"/>
                </a:spcAft>
                <a:buNone/>
              </a:pPr>
              <a:r>
                <a:rPr lang="en-US" altLang="en-US" sz="1200" b="1" dirty="0">
                  <a:cs typeface="+mn-cs"/>
                </a:rPr>
                <a:t>Foreign Contacts</a:t>
              </a:r>
            </a:p>
          </p:txBody>
        </p:sp>
      </p:grpSp>
      <p:grpSp>
        <p:nvGrpSpPr>
          <p:cNvPr id="13" name="Group 46"/>
          <p:cNvGrpSpPr>
            <a:grpSpLocks/>
          </p:cNvGrpSpPr>
          <p:nvPr/>
        </p:nvGrpSpPr>
        <p:grpSpPr bwMode="auto">
          <a:xfrm>
            <a:off x="5448708" y="2534347"/>
            <a:ext cx="1301354" cy="1189434"/>
            <a:chOff x="3753" y="1746"/>
            <a:chExt cx="1093" cy="999"/>
          </a:xfrm>
        </p:grpSpPr>
        <p:pic>
          <p:nvPicPr>
            <p:cNvPr id="14" name="Picture 4" descr="drinking on the job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5" y="2008"/>
              <a:ext cx="650" cy="73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22"/>
            <p:cNvSpPr>
              <a:spLocks noChangeArrowheads="1"/>
            </p:cNvSpPr>
            <p:nvPr/>
          </p:nvSpPr>
          <p:spPr bwMode="auto">
            <a:xfrm>
              <a:off x="3753" y="1746"/>
              <a:ext cx="109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2400">
                  <a:solidFill>
                    <a:srgbClr val="00183A"/>
                  </a:solidFill>
                  <a:latin typeface="Arial" charset="0"/>
                </a:defRPr>
              </a:lvl1pPr>
              <a:lvl2pPr marL="742950" indent="-285750" eaLnBrk="0" hangingPunct="0">
                <a:spcBef>
                  <a:spcPct val="20000"/>
                </a:spcBef>
                <a:buFont typeface="Arial" charset="0"/>
                <a:buChar char="–"/>
                <a:defRPr sz="2000">
                  <a:solidFill>
                    <a:srgbClr val="00183A"/>
                  </a:solidFill>
                  <a:latin typeface="Arial" charset="0"/>
                </a:defRPr>
              </a:lvl2pPr>
              <a:lvl3pPr marL="1143000" indent="-228600" eaLnBrk="0" hangingPunct="0">
                <a:spcBef>
                  <a:spcPct val="20000"/>
                </a:spcBef>
                <a:buFont typeface="Arial" charset="0"/>
                <a:buChar char="•"/>
                <a:defRPr>
                  <a:solidFill>
                    <a:srgbClr val="00183A"/>
                  </a:solidFill>
                  <a:latin typeface="Arial" charset="0"/>
                </a:defRPr>
              </a:lvl3pPr>
              <a:lvl4pPr marL="1600200" indent="-228600" eaLnBrk="0" hangingPunct="0">
                <a:spcBef>
                  <a:spcPct val="20000"/>
                </a:spcBef>
                <a:buFont typeface="Arial" charset="0"/>
                <a:buChar char="–"/>
                <a:defRPr sz="1600">
                  <a:solidFill>
                    <a:srgbClr val="00183A"/>
                  </a:solidFill>
                  <a:latin typeface="Arial" charset="0"/>
                </a:defRPr>
              </a:lvl4pPr>
              <a:lvl5pPr marL="2057400" indent="-228600" eaLnBrk="0" hangingPunct="0">
                <a:spcBef>
                  <a:spcPct val="20000"/>
                </a:spcBef>
                <a:buFont typeface="Arial" charset="0"/>
                <a:buChar char="»"/>
                <a:defRPr sz="1400">
                  <a:solidFill>
                    <a:srgbClr val="00183A"/>
                  </a:solidFill>
                  <a:latin typeface="Arial" charset="0"/>
                </a:defRPr>
              </a:lvl5pPr>
              <a:lvl6pPr marL="2514600" indent="-228600"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eaLnBrk="0" fontAlgn="base" hangingPunct="0">
                <a:spcBef>
                  <a:spcPct val="20000"/>
                </a:spcBef>
                <a:spcAft>
                  <a:spcPct val="0"/>
                </a:spcAft>
                <a:buFont typeface="Arial" charset="0"/>
                <a:buChar char="»"/>
                <a:defRPr sz="1400">
                  <a:solidFill>
                    <a:srgbClr val="00183A"/>
                  </a:solidFill>
                  <a:latin typeface="Arial" charset="0"/>
                </a:defRPr>
              </a:lvl9pPr>
            </a:lstStyle>
            <a:p>
              <a:pPr algn="ctr" defTabSz="685800" eaLnBrk="1" fontAlgn="auto" hangingPunct="1">
                <a:spcBef>
                  <a:spcPct val="0"/>
                </a:spcBef>
                <a:spcAft>
                  <a:spcPts val="0"/>
                </a:spcAft>
                <a:buNone/>
              </a:pPr>
              <a:r>
                <a:rPr lang="en-US" altLang="en-US" sz="1200" b="1">
                  <a:cs typeface="+mn-cs"/>
                </a:rPr>
                <a:t>Alcohol Abuse </a:t>
              </a:r>
            </a:p>
          </p:txBody>
        </p:sp>
      </p:grpSp>
      <p:grpSp>
        <p:nvGrpSpPr>
          <p:cNvPr id="16" name="Group 34"/>
          <p:cNvGrpSpPr>
            <a:grpSpLocks/>
          </p:cNvGrpSpPr>
          <p:nvPr/>
        </p:nvGrpSpPr>
        <p:grpSpPr bwMode="auto">
          <a:xfrm>
            <a:off x="3990570" y="2549535"/>
            <a:ext cx="1429941" cy="1183999"/>
            <a:chOff x="2901" y="1967"/>
            <a:chExt cx="1201" cy="953"/>
          </a:xfrm>
        </p:grpSpPr>
        <p:pic>
          <p:nvPicPr>
            <p:cNvPr id="17" name="Picture 3" descr="Bride and Gro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3" y="2233"/>
              <a:ext cx="948" cy="68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Rectangle 23"/>
            <p:cNvSpPr>
              <a:spLocks noChangeArrowheads="1"/>
            </p:cNvSpPr>
            <p:nvPr/>
          </p:nvSpPr>
          <p:spPr bwMode="auto">
            <a:xfrm>
              <a:off x="2901" y="1967"/>
              <a:ext cx="1201"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2400">
                  <a:solidFill>
                    <a:srgbClr val="00183A"/>
                  </a:solidFill>
                  <a:latin typeface="Arial" charset="0"/>
                </a:defRPr>
              </a:lvl1pPr>
              <a:lvl2pPr marL="742950" indent="-285750" eaLnBrk="0" hangingPunct="0">
                <a:spcBef>
                  <a:spcPct val="20000"/>
                </a:spcBef>
                <a:buFont typeface="Arial" charset="0"/>
                <a:buChar char="–"/>
                <a:defRPr sz="2000">
                  <a:solidFill>
                    <a:srgbClr val="00183A"/>
                  </a:solidFill>
                  <a:latin typeface="Arial" charset="0"/>
                </a:defRPr>
              </a:lvl2pPr>
              <a:lvl3pPr marL="1143000" indent="-228600" eaLnBrk="0" hangingPunct="0">
                <a:spcBef>
                  <a:spcPct val="20000"/>
                </a:spcBef>
                <a:buFont typeface="Arial" charset="0"/>
                <a:buChar char="•"/>
                <a:defRPr>
                  <a:solidFill>
                    <a:srgbClr val="00183A"/>
                  </a:solidFill>
                  <a:latin typeface="Arial" charset="0"/>
                </a:defRPr>
              </a:lvl3pPr>
              <a:lvl4pPr marL="1600200" indent="-228600" eaLnBrk="0" hangingPunct="0">
                <a:spcBef>
                  <a:spcPct val="20000"/>
                </a:spcBef>
                <a:buFont typeface="Arial" charset="0"/>
                <a:buChar char="–"/>
                <a:defRPr sz="1600">
                  <a:solidFill>
                    <a:srgbClr val="00183A"/>
                  </a:solidFill>
                  <a:latin typeface="Arial" charset="0"/>
                </a:defRPr>
              </a:lvl4pPr>
              <a:lvl5pPr marL="2057400" indent="-228600" eaLnBrk="0" hangingPunct="0">
                <a:spcBef>
                  <a:spcPct val="20000"/>
                </a:spcBef>
                <a:buFont typeface="Arial" charset="0"/>
                <a:buChar char="»"/>
                <a:defRPr sz="1400">
                  <a:solidFill>
                    <a:srgbClr val="00183A"/>
                  </a:solidFill>
                  <a:latin typeface="Arial" charset="0"/>
                </a:defRPr>
              </a:lvl5pPr>
              <a:lvl6pPr marL="2514600" indent="-228600"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eaLnBrk="0" fontAlgn="base" hangingPunct="0">
                <a:spcBef>
                  <a:spcPct val="20000"/>
                </a:spcBef>
                <a:spcAft>
                  <a:spcPct val="0"/>
                </a:spcAft>
                <a:buFont typeface="Arial" charset="0"/>
                <a:buChar char="»"/>
                <a:defRPr sz="1400">
                  <a:solidFill>
                    <a:srgbClr val="00183A"/>
                  </a:solidFill>
                  <a:latin typeface="Arial" charset="0"/>
                </a:defRPr>
              </a:lvl9pPr>
            </a:lstStyle>
            <a:p>
              <a:pPr algn="ctr" defTabSz="685800" eaLnBrk="1" fontAlgn="auto" hangingPunct="1">
                <a:spcBef>
                  <a:spcPct val="0"/>
                </a:spcBef>
                <a:spcAft>
                  <a:spcPts val="0"/>
                </a:spcAft>
                <a:buNone/>
              </a:pPr>
              <a:r>
                <a:rPr lang="en-US" altLang="en-US" sz="1200" b="1">
                  <a:cs typeface="+mn-cs"/>
                </a:rPr>
                <a:t>Marriage/Divorce</a:t>
              </a:r>
            </a:p>
          </p:txBody>
        </p:sp>
      </p:grpSp>
      <p:grpSp>
        <p:nvGrpSpPr>
          <p:cNvPr id="19" name="Group 61"/>
          <p:cNvGrpSpPr>
            <a:grpSpLocks/>
          </p:cNvGrpSpPr>
          <p:nvPr/>
        </p:nvGrpSpPr>
        <p:grpSpPr bwMode="auto">
          <a:xfrm>
            <a:off x="6836493" y="2522935"/>
            <a:ext cx="884635" cy="1201341"/>
            <a:chOff x="4816" y="1685"/>
            <a:chExt cx="743" cy="1009"/>
          </a:xfrm>
        </p:grpSpPr>
        <p:sp>
          <p:nvSpPr>
            <p:cNvPr id="20" name="Rectangle 41"/>
            <p:cNvSpPr>
              <a:spLocks noChangeArrowheads="1"/>
            </p:cNvSpPr>
            <p:nvPr/>
          </p:nvSpPr>
          <p:spPr bwMode="auto">
            <a:xfrm>
              <a:off x="4816" y="1685"/>
              <a:ext cx="72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2400">
                  <a:solidFill>
                    <a:srgbClr val="00183A"/>
                  </a:solidFill>
                  <a:latin typeface="Arial" charset="0"/>
                </a:defRPr>
              </a:lvl1pPr>
              <a:lvl2pPr marL="742950" indent="-285750" eaLnBrk="0" hangingPunct="0">
                <a:spcBef>
                  <a:spcPct val="20000"/>
                </a:spcBef>
                <a:buFont typeface="Arial" charset="0"/>
                <a:buChar char="–"/>
                <a:defRPr sz="2000">
                  <a:solidFill>
                    <a:srgbClr val="00183A"/>
                  </a:solidFill>
                  <a:latin typeface="Arial" charset="0"/>
                </a:defRPr>
              </a:lvl2pPr>
              <a:lvl3pPr marL="1143000" indent="-228600" eaLnBrk="0" hangingPunct="0">
                <a:spcBef>
                  <a:spcPct val="20000"/>
                </a:spcBef>
                <a:buFont typeface="Arial" charset="0"/>
                <a:buChar char="•"/>
                <a:defRPr>
                  <a:solidFill>
                    <a:srgbClr val="00183A"/>
                  </a:solidFill>
                  <a:latin typeface="Arial" charset="0"/>
                </a:defRPr>
              </a:lvl3pPr>
              <a:lvl4pPr marL="1600200" indent="-228600" eaLnBrk="0" hangingPunct="0">
                <a:spcBef>
                  <a:spcPct val="20000"/>
                </a:spcBef>
                <a:buFont typeface="Arial" charset="0"/>
                <a:buChar char="–"/>
                <a:defRPr sz="1600">
                  <a:solidFill>
                    <a:srgbClr val="00183A"/>
                  </a:solidFill>
                  <a:latin typeface="Arial" charset="0"/>
                </a:defRPr>
              </a:lvl4pPr>
              <a:lvl5pPr marL="2057400" indent="-228600" eaLnBrk="0" hangingPunct="0">
                <a:spcBef>
                  <a:spcPct val="20000"/>
                </a:spcBef>
                <a:buFont typeface="Arial" charset="0"/>
                <a:buChar char="»"/>
                <a:defRPr sz="1400">
                  <a:solidFill>
                    <a:srgbClr val="00183A"/>
                  </a:solidFill>
                  <a:latin typeface="Arial" charset="0"/>
                </a:defRPr>
              </a:lvl5pPr>
              <a:lvl6pPr marL="2514600" indent="-228600"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eaLnBrk="0" fontAlgn="base" hangingPunct="0">
                <a:spcBef>
                  <a:spcPct val="20000"/>
                </a:spcBef>
                <a:spcAft>
                  <a:spcPct val="0"/>
                </a:spcAft>
                <a:buFont typeface="Arial" charset="0"/>
                <a:buChar char="»"/>
                <a:defRPr sz="1400">
                  <a:solidFill>
                    <a:srgbClr val="00183A"/>
                  </a:solidFill>
                  <a:latin typeface="Arial" charset="0"/>
                </a:defRPr>
              </a:lvl9pPr>
            </a:lstStyle>
            <a:p>
              <a:pPr algn="ctr" defTabSz="685800" eaLnBrk="1" fontAlgn="auto" hangingPunct="1">
                <a:spcBef>
                  <a:spcPct val="0"/>
                </a:spcBef>
                <a:spcAft>
                  <a:spcPts val="0"/>
                </a:spcAft>
                <a:buNone/>
              </a:pPr>
              <a:r>
                <a:rPr lang="en-US" altLang="en-US" sz="1200" b="1">
                  <a:cs typeface="+mn-cs"/>
                </a:rPr>
                <a:t>Drug Use</a:t>
              </a:r>
            </a:p>
          </p:txBody>
        </p:sp>
        <p:pic>
          <p:nvPicPr>
            <p:cNvPr id="21" name="Picture 60" descr="http://ulsu.wordpress.com/2009/02/">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7" y="1938"/>
              <a:ext cx="702" cy="75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2" name="Group 54"/>
          <p:cNvGrpSpPr>
            <a:grpSpLocks/>
          </p:cNvGrpSpPr>
          <p:nvPr/>
        </p:nvGrpSpPr>
        <p:grpSpPr bwMode="auto">
          <a:xfrm>
            <a:off x="4427378" y="4068863"/>
            <a:ext cx="1443039" cy="1248966"/>
            <a:chOff x="4442" y="2886"/>
            <a:chExt cx="1212" cy="1049"/>
          </a:xfrm>
        </p:grpSpPr>
        <p:pic>
          <p:nvPicPr>
            <p:cNvPr id="23" name="Picture 51" descr="http://www.thetoptechagent.com/category/stupid/">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23" y="2886"/>
              <a:ext cx="824" cy="68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 name="Rectangle 52"/>
            <p:cNvSpPr>
              <a:spLocks noChangeArrowheads="1"/>
            </p:cNvSpPr>
            <p:nvPr/>
          </p:nvSpPr>
          <p:spPr bwMode="auto">
            <a:xfrm>
              <a:off x="4442" y="3567"/>
              <a:ext cx="121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2400">
                  <a:solidFill>
                    <a:srgbClr val="00183A"/>
                  </a:solidFill>
                  <a:latin typeface="Arial" charset="0"/>
                </a:defRPr>
              </a:lvl1pPr>
              <a:lvl2pPr marL="742950" indent="-285750" eaLnBrk="0" hangingPunct="0">
                <a:spcBef>
                  <a:spcPct val="20000"/>
                </a:spcBef>
                <a:buFont typeface="Arial" charset="0"/>
                <a:buChar char="–"/>
                <a:defRPr sz="2000">
                  <a:solidFill>
                    <a:srgbClr val="00183A"/>
                  </a:solidFill>
                  <a:latin typeface="Arial" charset="0"/>
                </a:defRPr>
              </a:lvl2pPr>
              <a:lvl3pPr marL="1143000" indent="-228600" eaLnBrk="0" hangingPunct="0">
                <a:spcBef>
                  <a:spcPct val="20000"/>
                </a:spcBef>
                <a:buFont typeface="Arial" charset="0"/>
                <a:buChar char="•"/>
                <a:defRPr>
                  <a:solidFill>
                    <a:srgbClr val="00183A"/>
                  </a:solidFill>
                  <a:latin typeface="Arial" charset="0"/>
                </a:defRPr>
              </a:lvl3pPr>
              <a:lvl4pPr marL="1600200" indent="-228600" eaLnBrk="0" hangingPunct="0">
                <a:spcBef>
                  <a:spcPct val="20000"/>
                </a:spcBef>
                <a:buFont typeface="Arial" charset="0"/>
                <a:buChar char="–"/>
                <a:defRPr sz="1600">
                  <a:solidFill>
                    <a:srgbClr val="00183A"/>
                  </a:solidFill>
                  <a:latin typeface="Arial" charset="0"/>
                </a:defRPr>
              </a:lvl4pPr>
              <a:lvl5pPr marL="2057400" indent="-228600" eaLnBrk="0" hangingPunct="0">
                <a:spcBef>
                  <a:spcPct val="20000"/>
                </a:spcBef>
                <a:buFont typeface="Arial" charset="0"/>
                <a:buChar char="»"/>
                <a:defRPr sz="1400">
                  <a:solidFill>
                    <a:srgbClr val="00183A"/>
                  </a:solidFill>
                  <a:latin typeface="Arial" charset="0"/>
                </a:defRPr>
              </a:lvl5pPr>
              <a:lvl6pPr marL="2514600" indent="-228600"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eaLnBrk="0" fontAlgn="base" hangingPunct="0">
                <a:spcBef>
                  <a:spcPct val="20000"/>
                </a:spcBef>
                <a:spcAft>
                  <a:spcPct val="0"/>
                </a:spcAft>
                <a:buFont typeface="Arial" charset="0"/>
                <a:buChar char="»"/>
                <a:defRPr sz="1400">
                  <a:solidFill>
                    <a:srgbClr val="00183A"/>
                  </a:solidFill>
                  <a:latin typeface="Arial" charset="0"/>
                </a:defRPr>
              </a:lvl9pPr>
            </a:lstStyle>
            <a:p>
              <a:pPr algn="ctr" defTabSz="685800" eaLnBrk="1" fontAlgn="auto" hangingPunct="1">
                <a:spcBef>
                  <a:spcPct val="0"/>
                </a:spcBef>
                <a:spcAft>
                  <a:spcPts val="0"/>
                </a:spcAft>
                <a:buNone/>
              </a:pPr>
              <a:r>
                <a:rPr lang="en-US" altLang="en-US" sz="1125" b="1" dirty="0">
                  <a:cs typeface="+mn-cs"/>
                </a:rPr>
                <a:t>Loss/Compromise</a:t>
              </a:r>
            </a:p>
            <a:p>
              <a:pPr algn="ctr" defTabSz="685800" eaLnBrk="1" fontAlgn="auto" hangingPunct="1">
                <a:spcBef>
                  <a:spcPct val="0"/>
                </a:spcBef>
                <a:spcAft>
                  <a:spcPts val="0"/>
                </a:spcAft>
                <a:buNone/>
              </a:pPr>
              <a:r>
                <a:rPr lang="en-US" altLang="en-US" sz="1125" b="1" dirty="0">
                  <a:cs typeface="+mn-cs"/>
                </a:rPr>
                <a:t>of Classified Info</a:t>
              </a:r>
            </a:p>
          </p:txBody>
        </p:sp>
      </p:grpSp>
      <p:grpSp>
        <p:nvGrpSpPr>
          <p:cNvPr id="25" name="Group 52"/>
          <p:cNvGrpSpPr>
            <a:grpSpLocks/>
          </p:cNvGrpSpPr>
          <p:nvPr/>
        </p:nvGrpSpPr>
        <p:grpSpPr bwMode="auto">
          <a:xfrm>
            <a:off x="2063740" y="4060019"/>
            <a:ext cx="1236236" cy="1242924"/>
            <a:chOff x="2242440" y="4635503"/>
            <a:chExt cx="1854025" cy="1657233"/>
          </a:xfrm>
        </p:grpSpPr>
        <p:pic>
          <p:nvPicPr>
            <p:cNvPr id="26" name="Picture 6" descr="jail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47919" y="4635503"/>
              <a:ext cx="1644652" cy="103028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 name="Rectangle 25"/>
            <p:cNvSpPr>
              <a:spLocks noChangeArrowheads="1"/>
            </p:cNvSpPr>
            <p:nvPr/>
          </p:nvSpPr>
          <p:spPr bwMode="auto">
            <a:xfrm>
              <a:off x="2242440" y="5430961"/>
              <a:ext cx="1854025" cy="86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2400">
                  <a:solidFill>
                    <a:srgbClr val="00183A"/>
                  </a:solidFill>
                  <a:latin typeface="Arial" charset="0"/>
                </a:defRPr>
              </a:lvl1pPr>
              <a:lvl2pPr marL="742950" indent="-285750" eaLnBrk="0" hangingPunct="0">
                <a:spcBef>
                  <a:spcPct val="20000"/>
                </a:spcBef>
                <a:buFont typeface="Arial" charset="0"/>
                <a:buChar char="–"/>
                <a:defRPr sz="2000">
                  <a:solidFill>
                    <a:srgbClr val="00183A"/>
                  </a:solidFill>
                  <a:latin typeface="Arial" charset="0"/>
                </a:defRPr>
              </a:lvl2pPr>
              <a:lvl3pPr marL="1143000" indent="-228600" eaLnBrk="0" hangingPunct="0">
                <a:spcBef>
                  <a:spcPct val="20000"/>
                </a:spcBef>
                <a:buFont typeface="Arial" charset="0"/>
                <a:buChar char="•"/>
                <a:defRPr>
                  <a:solidFill>
                    <a:srgbClr val="00183A"/>
                  </a:solidFill>
                  <a:latin typeface="Arial" charset="0"/>
                </a:defRPr>
              </a:lvl3pPr>
              <a:lvl4pPr marL="1600200" indent="-228600" eaLnBrk="0" hangingPunct="0">
                <a:spcBef>
                  <a:spcPct val="20000"/>
                </a:spcBef>
                <a:buFont typeface="Arial" charset="0"/>
                <a:buChar char="–"/>
                <a:defRPr sz="1600">
                  <a:solidFill>
                    <a:srgbClr val="00183A"/>
                  </a:solidFill>
                  <a:latin typeface="Arial" charset="0"/>
                </a:defRPr>
              </a:lvl4pPr>
              <a:lvl5pPr marL="2057400" indent="-228600" eaLnBrk="0" hangingPunct="0">
                <a:spcBef>
                  <a:spcPct val="20000"/>
                </a:spcBef>
                <a:buFont typeface="Arial" charset="0"/>
                <a:buChar char="»"/>
                <a:defRPr sz="1400">
                  <a:solidFill>
                    <a:srgbClr val="00183A"/>
                  </a:solidFill>
                  <a:latin typeface="Arial" charset="0"/>
                </a:defRPr>
              </a:lvl5pPr>
              <a:lvl6pPr marL="2514600" indent="-228600"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eaLnBrk="0" fontAlgn="base" hangingPunct="0">
                <a:spcBef>
                  <a:spcPct val="20000"/>
                </a:spcBef>
                <a:spcAft>
                  <a:spcPct val="0"/>
                </a:spcAft>
                <a:buFont typeface="Arial" charset="0"/>
                <a:buChar char="»"/>
                <a:defRPr sz="1400">
                  <a:solidFill>
                    <a:srgbClr val="00183A"/>
                  </a:solidFill>
                  <a:latin typeface="Arial" charset="0"/>
                </a:defRPr>
              </a:lvl9pPr>
            </a:lstStyle>
            <a:p>
              <a:pPr algn="ctr" defTabSz="685800" eaLnBrk="1" fontAlgn="auto" hangingPunct="1">
                <a:spcBef>
                  <a:spcPct val="0"/>
                </a:spcBef>
                <a:spcAft>
                  <a:spcPts val="0"/>
                </a:spcAft>
                <a:buNone/>
              </a:pPr>
              <a:endParaRPr lang="en-US" altLang="en-US" sz="1200" b="1" dirty="0">
                <a:cs typeface="+mn-cs"/>
              </a:endParaRPr>
            </a:p>
            <a:p>
              <a:pPr algn="ctr" defTabSz="685800" eaLnBrk="1" fontAlgn="auto" hangingPunct="1">
                <a:spcBef>
                  <a:spcPct val="0"/>
                </a:spcBef>
                <a:spcAft>
                  <a:spcPts val="0"/>
                </a:spcAft>
                <a:buNone/>
              </a:pPr>
              <a:r>
                <a:rPr lang="en-US" altLang="en-US" sz="1200" b="1" dirty="0">
                  <a:cs typeface="+mn-cs"/>
                </a:rPr>
                <a:t>Incarceration/ </a:t>
              </a:r>
            </a:p>
            <a:p>
              <a:pPr algn="ctr" defTabSz="685800" eaLnBrk="1" fontAlgn="auto" hangingPunct="1">
                <a:spcBef>
                  <a:spcPct val="0"/>
                </a:spcBef>
                <a:spcAft>
                  <a:spcPts val="0"/>
                </a:spcAft>
                <a:buNone/>
              </a:pPr>
              <a:r>
                <a:rPr lang="en-US" altLang="en-US" sz="1200" b="1" dirty="0">
                  <a:cs typeface="+mn-cs"/>
                </a:rPr>
                <a:t>Arrest</a:t>
              </a:r>
            </a:p>
          </p:txBody>
        </p:sp>
      </p:grpSp>
      <p:grpSp>
        <p:nvGrpSpPr>
          <p:cNvPr id="28" name="Group 55"/>
          <p:cNvGrpSpPr>
            <a:grpSpLocks/>
          </p:cNvGrpSpPr>
          <p:nvPr/>
        </p:nvGrpSpPr>
        <p:grpSpPr bwMode="auto">
          <a:xfrm>
            <a:off x="3456889" y="4064499"/>
            <a:ext cx="965178" cy="1255961"/>
            <a:chOff x="4041776" y="4602164"/>
            <a:chExt cx="1286991" cy="1674614"/>
          </a:xfrm>
        </p:grpSpPr>
        <p:pic>
          <p:nvPicPr>
            <p:cNvPr id="29" name="Picture 18" descr="http://www.killerbuffalo.com/2008/07/why-flag-burning-should-be-legalized/">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41776" y="4602164"/>
              <a:ext cx="1284375" cy="10366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 name="Rectangle 26"/>
            <p:cNvSpPr>
              <a:spLocks noChangeArrowheads="1"/>
            </p:cNvSpPr>
            <p:nvPr/>
          </p:nvSpPr>
          <p:spPr bwMode="auto">
            <a:xfrm>
              <a:off x="4056538" y="5661225"/>
              <a:ext cx="127222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2400">
                  <a:solidFill>
                    <a:srgbClr val="00183A"/>
                  </a:solidFill>
                  <a:latin typeface="Arial" charset="0"/>
                </a:defRPr>
              </a:lvl1pPr>
              <a:lvl2pPr marL="742950" indent="-285750" eaLnBrk="0" hangingPunct="0">
                <a:spcBef>
                  <a:spcPct val="20000"/>
                </a:spcBef>
                <a:buFont typeface="Arial" charset="0"/>
                <a:buChar char="–"/>
                <a:defRPr sz="2000">
                  <a:solidFill>
                    <a:srgbClr val="00183A"/>
                  </a:solidFill>
                  <a:latin typeface="Arial" charset="0"/>
                </a:defRPr>
              </a:lvl2pPr>
              <a:lvl3pPr marL="1143000" indent="-228600" eaLnBrk="0" hangingPunct="0">
                <a:spcBef>
                  <a:spcPct val="20000"/>
                </a:spcBef>
                <a:buFont typeface="Arial" charset="0"/>
                <a:buChar char="•"/>
                <a:defRPr>
                  <a:solidFill>
                    <a:srgbClr val="00183A"/>
                  </a:solidFill>
                  <a:latin typeface="Arial" charset="0"/>
                </a:defRPr>
              </a:lvl3pPr>
              <a:lvl4pPr marL="1600200" indent="-228600" eaLnBrk="0" hangingPunct="0">
                <a:spcBef>
                  <a:spcPct val="20000"/>
                </a:spcBef>
                <a:buFont typeface="Arial" charset="0"/>
                <a:buChar char="–"/>
                <a:defRPr sz="1600">
                  <a:solidFill>
                    <a:srgbClr val="00183A"/>
                  </a:solidFill>
                  <a:latin typeface="Arial" charset="0"/>
                </a:defRPr>
              </a:lvl4pPr>
              <a:lvl5pPr marL="2057400" indent="-228600" eaLnBrk="0" hangingPunct="0">
                <a:spcBef>
                  <a:spcPct val="20000"/>
                </a:spcBef>
                <a:buFont typeface="Arial" charset="0"/>
                <a:buChar char="»"/>
                <a:defRPr sz="1400">
                  <a:solidFill>
                    <a:srgbClr val="00183A"/>
                  </a:solidFill>
                  <a:latin typeface="Arial" charset="0"/>
                </a:defRPr>
              </a:lvl5pPr>
              <a:lvl6pPr marL="2514600" indent="-228600"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eaLnBrk="0" fontAlgn="base" hangingPunct="0">
                <a:spcBef>
                  <a:spcPct val="20000"/>
                </a:spcBef>
                <a:spcAft>
                  <a:spcPct val="0"/>
                </a:spcAft>
                <a:buFont typeface="Arial" charset="0"/>
                <a:buChar char="»"/>
                <a:defRPr sz="1400">
                  <a:solidFill>
                    <a:srgbClr val="00183A"/>
                  </a:solidFill>
                  <a:latin typeface="Arial" charset="0"/>
                </a:defRPr>
              </a:lvl9pPr>
            </a:lstStyle>
            <a:p>
              <a:pPr algn="ctr" defTabSz="685800" eaLnBrk="1" fontAlgn="auto" hangingPunct="1">
                <a:spcBef>
                  <a:spcPct val="0"/>
                </a:spcBef>
                <a:spcAft>
                  <a:spcPts val="0"/>
                </a:spcAft>
                <a:buNone/>
              </a:pPr>
              <a:r>
                <a:rPr lang="en-US" altLang="en-US" sz="1200" b="1" dirty="0">
                  <a:cs typeface="+mn-cs"/>
                </a:rPr>
                <a:t>Foreign </a:t>
              </a:r>
            </a:p>
            <a:p>
              <a:pPr algn="ctr" defTabSz="685800" eaLnBrk="1" fontAlgn="auto" hangingPunct="1">
                <a:spcBef>
                  <a:spcPct val="0"/>
                </a:spcBef>
                <a:spcAft>
                  <a:spcPts val="0"/>
                </a:spcAft>
                <a:buNone/>
              </a:pPr>
              <a:r>
                <a:rPr lang="en-US" altLang="en-US" sz="1200" b="1" dirty="0">
                  <a:cs typeface="+mn-cs"/>
                </a:rPr>
                <a:t>Allegiance</a:t>
              </a:r>
            </a:p>
          </p:txBody>
        </p:sp>
      </p:grpSp>
      <p:grpSp>
        <p:nvGrpSpPr>
          <p:cNvPr id="31" name="Group 58"/>
          <p:cNvGrpSpPr>
            <a:grpSpLocks/>
          </p:cNvGrpSpPr>
          <p:nvPr/>
        </p:nvGrpSpPr>
        <p:grpSpPr bwMode="auto">
          <a:xfrm>
            <a:off x="7118386" y="4080830"/>
            <a:ext cx="1162622" cy="1222772"/>
            <a:chOff x="1193" y="2928"/>
            <a:chExt cx="1066" cy="1027"/>
          </a:xfrm>
        </p:grpSpPr>
        <p:pic>
          <p:nvPicPr>
            <p:cNvPr id="32"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23" y="2928"/>
              <a:ext cx="1036" cy="62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3" name="Rectangle 21"/>
            <p:cNvSpPr>
              <a:spLocks noChangeArrowheads="1"/>
            </p:cNvSpPr>
            <p:nvPr/>
          </p:nvSpPr>
          <p:spPr bwMode="auto">
            <a:xfrm>
              <a:off x="1193" y="3567"/>
              <a:ext cx="1054"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2400">
                  <a:solidFill>
                    <a:srgbClr val="00183A"/>
                  </a:solidFill>
                  <a:latin typeface="Arial" charset="0"/>
                </a:defRPr>
              </a:lvl1pPr>
              <a:lvl2pPr marL="742950" indent="-285750" eaLnBrk="0" hangingPunct="0">
                <a:spcBef>
                  <a:spcPct val="20000"/>
                </a:spcBef>
                <a:buFont typeface="Arial" charset="0"/>
                <a:buChar char="–"/>
                <a:defRPr sz="2000">
                  <a:solidFill>
                    <a:srgbClr val="00183A"/>
                  </a:solidFill>
                  <a:latin typeface="Arial" charset="0"/>
                </a:defRPr>
              </a:lvl2pPr>
              <a:lvl3pPr marL="1143000" indent="-228600" eaLnBrk="0" hangingPunct="0">
                <a:spcBef>
                  <a:spcPct val="20000"/>
                </a:spcBef>
                <a:buFont typeface="Arial" charset="0"/>
                <a:buChar char="•"/>
                <a:defRPr>
                  <a:solidFill>
                    <a:srgbClr val="00183A"/>
                  </a:solidFill>
                  <a:latin typeface="Arial" charset="0"/>
                </a:defRPr>
              </a:lvl3pPr>
              <a:lvl4pPr marL="1600200" indent="-228600" eaLnBrk="0" hangingPunct="0">
                <a:spcBef>
                  <a:spcPct val="20000"/>
                </a:spcBef>
                <a:buFont typeface="Arial" charset="0"/>
                <a:buChar char="–"/>
                <a:defRPr sz="1600">
                  <a:solidFill>
                    <a:srgbClr val="00183A"/>
                  </a:solidFill>
                  <a:latin typeface="Arial" charset="0"/>
                </a:defRPr>
              </a:lvl4pPr>
              <a:lvl5pPr marL="2057400" indent="-228600" eaLnBrk="0" hangingPunct="0">
                <a:spcBef>
                  <a:spcPct val="20000"/>
                </a:spcBef>
                <a:buFont typeface="Arial" charset="0"/>
                <a:buChar char="»"/>
                <a:defRPr sz="1400">
                  <a:solidFill>
                    <a:srgbClr val="00183A"/>
                  </a:solidFill>
                  <a:latin typeface="Arial" charset="0"/>
                </a:defRPr>
              </a:lvl5pPr>
              <a:lvl6pPr marL="2514600" indent="-228600"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eaLnBrk="0" fontAlgn="base" hangingPunct="0">
                <a:spcBef>
                  <a:spcPct val="20000"/>
                </a:spcBef>
                <a:spcAft>
                  <a:spcPct val="0"/>
                </a:spcAft>
                <a:buFont typeface="Arial" charset="0"/>
                <a:buChar char="»"/>
                <a:defRPr sz="1400">
                  <a:solidFill>
                    <a:srgbClr val="00183A"/>
                  </a:solidFill>
                  <a:latin typeface="Arial" charset="0"/>
                </a:defRPr>
              </a:lvl9pPr>
            </a:lstStyle>
            <a:p>
              <a:pPr algn="ctr" defTabSz="685800" eaLnBrk="1" fontAlgn="auto" hangingPunct="1">
                <a:spcBef>
                  <a:spcPct val="0"/>
                </a:spcBef>
                <a:spcAft>
                  <a:spcPts val="0"/>
                </a:spcAft>
                <a:buNone/>
              </a:pPr>
              <a:r>
                <a:rPr lang="en-US" altLang="en-US" sz="1200" b="1" dirty="0">
                  <a:cs typeface="+mn-cs"/>
                </a:rPr>
                <a:t>Bankruptcy/</a:t>
              </a:r>
            </a:p>
            <a:p>
              <a:pPr algn="ctr" defTabSz="685800" eaLnBrk="1" fontAlgn="auto" hangingPunct="1">
                <a:spcBef>
                  <a:spcPct val="0"/>
                </a:spcBef>
                <a:spcAft>
                  <a:spcPts val="0"/>
                </a:spcAft>
                <a:buNone/>
              </a:pPr>
              <a:r>
                <a:rPr lang="en-US" altLang="en-US" sz="1200" b="1" dirty="0">
                  <a:cs typeface="+mn-cs"/>
                </a:rPr>
                <a:t>Credit Issues</a:t>
              </a:r>
            </a:p>
          </p:txBody>
        </p:sp>
      </p:grpSp>
      <p:grpSp>
        <p:nvGrpSpPr>
          <p:cNvPr id="34" name="Group 61"/>
          <p:cNvGrpSpPr>
            <a:grpSpLocks/>
          </p:cNvGrpSpPr>
          <p:nvPr/>
        </p:nvGrpSpPr>
        <p:grpSpPr bwMode="auto">
          <a:xfrm>
            <a:off x="5915579" y="4068861"/>
            <a:ext cx="973931" cy="1289115"/>
            <a:chOff x="7455194" y="4562511"/>
            <a:chExt cx="1297512" cy="1719073"/>
          </a:xfrm>
        </p:grpSpPr>
        <p:pic>
          <p:nvPicPr>
            <p:cNvPr id="35" name="Picture 62" descr="C:\Users\william.PING\Desktop\world map pic.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55194" y="4562511"/>
              <a:ext cx="1297512" cy="111597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 name="Rectangle 26"/>
            <p:cNvSpPr>
              <a:spLocks noChangeArrowheads="1"/>
            </p:cNvSpPr>
            <p:nvPr/>
          </p:nvSpPr>
          <p:spPr bwMode="auto">
            <a:xfrm>
              <a:off x="7539855" y="5665940"/>
              <a:ext cx="1147239" cy="615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2400">
                  <a:solidFill>
                    <a:srgbClr val="00183A"/>
                  </a:solidFill>
                  <a:latin typeface="Arial" charset="0"/>
                </a:defRPr>
              </a:lvl1pPr>
              <a:lvl2pPr marL="742950" indent="-285750" eaLnBrk="0" hangingPunct="0">
                <a:spcBef>
                  <a:spcPct val="20000"/>
                </a:spcBef>
                <a:buFont typeface="Arial" charset="0"/>
                <a:buChar char="–"/>
                <a:defRPr sz="2000">
                  <a:solidFill>
                    <a:srgbClr val="00183A"/>
                  </a:solidFill>
                  <a:latin typeface="Arial" charset="0"/>
                </a:defRPr>
              </a:lvl2pPr>
              <a:lvl3pPr marL="1143000" indent="-228600" eaLnBrk="0" hangingPunct="0">
                <a:spcBef>
                  <a:spcPct val="20000"/>
                </a:spcBef>
                <a:buFont typeface="Arial" charset="0"/>
                <a:buChar char="•"/>
                <a:defRPr>
                  <a:solidFill>
                    <a:srgbClr val="00183A"/>
                  </a:solidFill>
                  <a:latin typeface="Arial" charset="0"/>
                </a:defRPr>
              </a:lvl3pPr>
              <a:lvl4pPr marL="1600200" indent="-228600" eaLnBrk="0" hangingPunct="0">
                <a:spcBef>
                  <a:spcPct val="20000"/>
                </a:spcBef>
                <a:buFont typeface="Arial" charset="0"/>
                <a:buChar char="–"/>
                <a:defRPr sz="1600">
                  <a:solidFill>
                    <a:srgbClr val="00183A"/>
                  </a:solidFill>
                  <a:latin typeface="Arial" charset="0"/>
                </a:defRPr>
              </a:lvl4pPr>
              <a:lvl5pPr marL="2057400" indent="-228600" eaLnBrk="0" hangingPunct="0">
                <a:spcBef>
                  <a:spcPct val="20000"/>
                </a:spcBef>
                <a:buFont typeface="Arial" charset="0"/>
                <a:buChar char="»"/>
                <a:defRPr sz="1400">
                  <a:solidFill>
                    <a:srgbClr val="00183A"/>
                  </a:solidFill>
                  <a:latin typeface="Arial" charset="0"/>
                </a:defRPr>
              </a:lvl5pPr>
              <a:lvl6pPr marL="2514600" indent="-228600"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eaLnBrk="0" fontAlgn="base" hangingPunct="0">
                <a:spcBef>
                  <a:spcPct val="20000"/>
                </a:spcBef>
                <a:spcAft>
                  <a:spcPct val="0"/>
                </a:spcAft>
                <a:buFont typeface="Arial" charset="0"/>
                <a:buChar char="»"/>
                <a:defRPr sz="1400">
                  <a:solidFill>
                    <a:srgbClr val="00183A"/>
                  </a:solidFill>
                  <a:latin typeface="Arial" charset="0"/>
                </a:defRPr>
              </a:lvl9pPr>
            </a:lstStyle>
            <a:p>
              <a:pPr algn="ctr" defTabSz="685800" eaLnBrk="1" fontAlgn="auto" hangingPunct="1">
                <a:spcBef>
                  <a:spcPct val="0"/>
                </a:spcBef>
                <a:spcAft>
                  <a:spcPts val="0"/>
                </a:spcAft>
                <a:buNone/>
              </a:pPr>
              <a:r>
                <a:rPr lang="en-US" altLang="en-US" sz="1200" b="1" dirty="0">
                  <a:solidFill>
                    <a:srgbClr val="FF0000"/>
                  </a:solidFill>
                  <a:cs typeface="+mn-cs"/>
                </a:rPr>
                <a:t>*</a:t>
              </a:r>
              <a:r>
                <a:rPr lang="en-US" altLang="en-US" sz="1200" b="1" dirty="0">
                  <a:cs typeface="+mn-cs"/>
                </a:rPr>
                <a:t>Foreign </a:t>
              </a:r>
            </a:p>
            <a:p>
              <a:pPr algn="ctr" defTabSz="685800" eaLnBrk="1" fontAlgn="auto" hangingPunct="1">
                <a:spcBef>
                  <a:spcPct val="0"/>
                </a:spcBef>
                <a:spcAft>
                  <a:spcPts val="0"/>
                </a:spcAft>
                <a:buNone/>
              </a:pPr>
              <a:r>
                <a:rPr lang="en-US" altLang="en-US" sz="1200" b="1" dirty="0">
                  <a:cs typeface="+mn-cs"/>
                </a:rPr>
                <a:t>Influence</a:t>
              </a:r>
            </a:p>
          </p:txBody>
        </p:sp>
      </p:grpSp>
      <p:sp>
        <p:nvSpPr>
          <p:cNvPr id="37" name="TextBox 36"/>
          <p:cNvSpPr txBox="1"/>
          <p:nvPr/>
        </p:nvSpPr>
        <p:spPr>
          <a:xfrm>
            <a:off x="4662489" y="5406630"/>
            <a:ext cx="3356372" cy="235744"/>
          </a:xfrm>
          <a:prstGeom prst="rect">
            <a:avLst/>
          </a:prstGeom>
        </p:spPr>
        <p:txBody>
          <a:bodyPr anchor="ctr">
            <a:normAutofit/>
          </a:bodyPr>
          <a:lstStyle/>
          <a:p>
            <a:pPr defTabSz="685800" eaLnBrk="1" fontAlgn="auto" hangingPunct="1">
              <a:spcBef>
                <a:spcPts val="0"/>
              </a:spcBef>
              <a:spcAft>
                <a:spcPts val="0"/>
              </a:spcAft>
              <a:defRPr/>
            </a:pPr>
            <a:r>
              <a:rPr lang="en-US" sz="900" b="1" i="1" dirty="0">
                <a:solidFill>
                  <a:srgbClr val="FF0000"/>
                </a:solidFill>
                <a:latin typeface="Calibri"/>
                <a:cs typeface="+mn-cs"/>
              </a:rPr>
              <a:t>*Foreign Ownership, Control or Influence (FOCI) concerns</a:t>
            </a:r>
          </a:p>
        </p:txBody>
      </p:sp>
      <p:pic>
        <p:nvPicPr>
          <p:cNvPr id="2" name="Picture 1"/>
          <p:cNvPicPr>
            <a:picLocks noChangeAspect="1"/>
          </p:cNvPicPr>
          <p:nvPr/>
        </p:nvPicPr>
        <p:blipFill>
          <a:blip r:embed="rId16"/>
          <a:stretch>
            <a:fillRect/>
          </a:stretch>
        </p:blipFill>
        <p:spPr>
          <a:xfrm>
            <a:off x="797840" y="4068861"/>
            <a:ext cx="986433" cy="784685"/>
          </a:xfrm>
          <a:prstGeom prst="rect">
            <a:avLst/>
          </a:prstGeom>
          <a:ln cmpd="sng">
            <a:solidFill>
              <a:schemeClr val="tx1">
                <a:alpha val="0"/>
              </a:schemeClr>
            </a:solidFill>
          </a:ln>
          <a:effectLst>
            <a:glow rad="50800">
              <a:schemeClr val="tx1"/>
            </a:glow>
            <a:softEdge rad="0"/>
          </a:effectLst>
          <a:scene3d>
            <a:camera prst="orthographicFront"/>
            <a:lightRig rig="threePt" dir="t"/>
          </a:scene3d>
          <a:sp3d extrusionH="76200">
            <a:extrusionClr>
              <a:schemeClr val="tx1"/>
            </a:extrusionClr>
          </a:sp3d>
        </p:spPr>
      </p:pic>
      <p:sp>
        <p:nvSpPr>
          <p:cNvPr id="39" name="TextBox 38"/>
          <p:cNvSpPr txBox="1"/>
          <p:nvPr/>
        </p:nvSpPr>
        <p:spPr>
          <a:xfrm>
            <a:off x="353641" y="4874021"/>
            <a:ext cx="1825629" cy="923330"/>
          </a:xfrm>
          <a:prstGeom prst="rect">
            <a:avLst/>
          </a:prstGeom>
          <a:noFill/>
        </p:spPr>
        <p:txBody>
          <a:bodyPr wrap="square" rtlCol="0">
            <a:spAutoFit/>
          </a:bodyPr>
          <a:lstStyle/>
          <a:p>
            <a:pPr algn="ctr" defTabSz="685800" eaLnBrk="1" fontAlgn="auto" hangingPunct="1">
              <a:spcAft>
                <a:spcPts val="0"/>
              </a:spcAft>
            </a:pPr>
            <a:r>
              <a:rPr lang="en-US" altLang="en-US" sz="1350" b="1" dirty="0">
                <a:solidFill>
                  <a:srgbClr val="1F497D">
                    <a:lumMod val="50000"/>
                  </a:srgbClr>
                </a:solidFill>
                <a:latin typeface="Calibri"/>
                <a:cs typeface="+mn-cs"/>
              </a:rPr>
              <a:t>Psychological or Substance Abuse Counseling</a:t>
            </a:r>
          </a:p>
          <a:p>
            <a:pPr defTabSz="685800" eaLnBrk="1" fontAlgn="auto" hangingPunct="1">
              <a:spcBef>
                <a:spcPts val="0"/>
              </a:spcBef>
              <a:spcAft>
                <a:spcPts val="0"/>
              </a:spcAft>
            </a:pPr>
            <a:endParaRPr lang="en-US" sz="1350" dirty="0">
              <a:solidFill>
                <a:prstClr val="black"/>
              </a:solidFill>
              <a:latin typeface="Calibri"/>
              <a:cs typeface="+mn-cs"/>
            </a:endParaRPr>
          </a:p>
        </p:txBody>
      </p:sp>
    </p:spTree>
    <p:extLst>
      <p:ext uri="{BB962C8B-B14F-4D97-AF65-F5344CB8AC3E}">
        <p14:creationId xmlns:p14="http://schemas.microsoft.com/office/powerpoint/2010/main" val="23969806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019826"/>
          </a:xfrm>
        </p:spPr>
        <p:txBody>
          <a:bodyPr/>
          <a:lstStyle/>
          <a:p>
            <a:endParaRPr lang="en-US" dirty="0"/>
          </a:p>
          <a:p>
            <a:endParaRPr lang="en-US" dirty="0"/>
          </a:p>
        </p:txBody>
      </p:sp>
      <p:sp>
        <p:nvSpPr>
          <p:cNvPr id="3" name="Title 2"/>
          <p:cNvSpPr>
            <a:spLocks noGrp="1"/>
          </p:cNvSpPr>
          <p:nvPr>
            <p:ph type="title"/>
          </p:nvPr>
        </p:nvSpPr>
        <p:spPr>
          <a:xfrm>
            <a:off x="171450" y="972532"/>
            <a:ext cx="8058150" cy="479822"/>
          </a:xfrm>
        </p:spPr>
        <p:txBody>
          <a:bodyPr/>
          <a:lstStyle/>
          <a:p>
            <a:pPr algn="ctr"/>
            <a:r>
              <a:rPr lang="en-US" dirty="0" smtClean="0"/>
              <a:t>Foreign Travel</a:t>
            </a:r>
            <a:endParaRPr lang="en-US" dirty="0"/>
          </a:p>
        </p:txBody>
      </p:sp>
      <p:pic>
        <p:nvPicPr>
          <p:cNvPr id="4" name="Picture 3"/>
          <p:cNvPicPr>
            <a:picLocks noChangeAspect="1"/>
          </p:cNvPicPr>
          <p:nvPr/>
        </p:nvPicPr>
        <p:blipFill>
          <a:blip r:embed="rId2"/>
          <a:stretch>
            <a:fillRect/>
          </a:stretch>
        </p:blipFill>
        <p:spPr>
          <a:xfrm>
            <a:off x="29894" y="2239977"/>
            <a:ext cx="1664494" cy="1378744"/>
          </a:xfrm>
          <a:prstGeom prst="rect">
            <a:avLst/>
          </a:prstGeom>
        </p:spPr>
      </p:pic>
      <p:sp>
        <p:nvSpPr>
          <p:cNvPr id="5" name="TextBox 4"/>
          <p:cNvSpPr txBox="1"/>
          <p:nvPr/>
        </p:nvSpPr>
        <p:spPr>
          <a:xfrm>
            <a:off x="1371600" y="1714500"/>
            <a:ext cx="6400800" cy="438582"/>
          </a:xfrm>
          <a:prstGeom prst="rect">
            <a:avLst/>
          </a:prstGeom>
          <a:noFill/>
        </p:spPr>
        <p:txBody>
          <a:bodyPr wrap="square" rtlCol="0">
            <a:spAutoFit/>
          </a:bodyPr>
          <a:lstStyle/>
          <a:p>
            <a:pPr algn="ctr" defTabSz="685800" eaLnBrk="1" fontAlgn="auto" hangingPunct="1">
              <a:spcBef>
                <a:spcPts val="0"/>
              </a:spcBef>
              <a:spcAft>
                <a:spcPts val="0"/>
              </a:spcAft>
            </a:pPr>
            <a:r>
              <a:rPr lang="en-US" sz="1350" dirty="0">
                <a:solidFill>
                  <a:prstClr val="black"/>
                </a:solidFill>
                <a:latin typeface="Calibri"/>
                <a:cs typeface="+mn-cs"/>
              </a:rPr>
              <a:t>Check our Travel Advisory and Alerts for your destination!</a:t>
            </a:r>
          </a:p>
          <a:p>
            <a:pPr algn="ctr" defTabSz="685800" eaLnBrk="1" fontAlgn="auto" hangingPunct="1">
              <a:spcBef>
                <a:spcPts val="0"/>
              </a:spcBef>
              <a:spcAft>
                <a:spcPts val="0"/>
              </a:spcAft>
            </a:pPr>
            <a:r>
              <a:rPr lang="en-US" sz="900" dirty="0">
                <a:solidFill>
                  <a:prstClr val="black"/>
                </a:solidFill>
                <a:latin typeface="Calibri"/>
                <a:cs typeface="+mn-cs"/>
                <a:hlinkClick r:id="rId3"/>
              </a:rPr>
              <a:t>https://travel.state.gov/content/travel/en/international-travel/International-Travel-Country-Information-Pages.html</a:t>
            </a:r>
            <a:r>
              <a:rPr lang="en-US" sz="900" dirty="0">
                <a:solidFill>
                  <a:prstClr val="black"/>
                </a:solidFill>
                <a:latin typeface="Calibri"/>
                <a:cs typeface="+mn-cs"/>
              </a:rPr>
              <a:t> </a:t>
            </a:r>
          </a:p>
        </p:txBody>
      </p:sp>
      <p:sp>
        <p:nvSpPr>
          <p:cNvPr id="6" name="TextBox 5"/>
          <p:cNvSpPr txBox="1"/>
          <p:nvPr/>
        </p:nvSpPr>
        <p:spPr>
          <a:xfrm>
            <a:off x="1721644" y="2239977"/>
            <a:ext cx="7422356" cy="1615827"/>
          </a:xfrm>
          <a:prstGeom prst="rect">
            <a:avLst/>
          </a:prstGeom>
          <a:noFill/>
        </p:spPr>
        <p:txBody>
          <a:bodyPr wrap="square" rtlCol="0">
            <a:spAutoFit/>
          </a:bodyPr>
          <a:lstStyle/>
          <a:p>
            <a:pPr defTabSz="685800" eaLnBrk="1" fontAlgn="auto" hangingPunct="1">
              <a:spcBef>
                <a:spcPts val="0"/>
              </a:spcBef>
              <a:spcAft>
                <a:spcPts val="0"/>
              </a:spcAft>
            </a:pPr>
            <a:r>
              <a:rPr lang="en-US" sz="825" b="1" dirty="0">
                <a:solidFill>
                  <a:prstClr val="black"/>
                </a:solidFill>
                <a:latin typeface="Calibri"/>
                <a:cs typeface="+mn-cs"/>
              </a:rPr>
              <a:t>Level 1 - Exercise Normal Precautions: </a:t>
            </a:r>
            <a:r>
              <a:rPr lang="en-US" sz="825" dirty="0">
                <a:solidFill>
                  <a:prstClr val="black"/>
                </a:solidFill>
                <a:latin typeface="Calibri"/>
                <a:cs typeface="+mn-cs"/>
              </a:rPr>
              <a:t>This is the lowest advisory level for safety and security risk. There is some risk in any international travel. Conditions in other countries may differ from those in the United States and may change at any time.   </a:t>
            </a:r>
          </a:p>
          <a:p>
            <a:pPr defTabSz="685800" eaLnBrk="1" fontAlgn="auto" hangingPunct="1">
              <a:spcBef>
                <a:spcPts val="0"/>
              </a:spcBef>
              <a:spcAft>
                <a:spcPts val="0"/>
              </a:spcAft>
            </a:pPr>
            <a:r>
              <a:rPr lang="en-US" sz="825" b="1" dirty="0">
                <a:solidFill>
                  <a:prstClr val="black"/>
                </a:solidFill>
                <a:latin typeface="Calibri"/>
                <a:cs typeface="+mn-cs"/>
              </a:rPr>
              <a:t> </a:t>
            </a:r>
            <a:r>
              <a:rPr lang="en-US" sz="825" dirty="0">
                <a:solidFill>
                  <a:prstClr val="black"/>
                </a:solidFill>
                <a:latin typeface="Calibri"/>
                <a:cs typeface="+mn-cs"/>
              </a:rPr>
              <a:t>   </a:t>
            </a:r>
          </a:p>
          <a:p>
            <a:pPr defTabSz="685800" eaLnBrk="1" fontAlgn="auto" hangingPunct="1">
              <a:spcBef>
                <a:spcPts val="0"/>
              </a:spcBef>
              <a:spcAft>
                <a:spcPts val="0"/>
              </a:spcAft>
            </a:pPr>
            <a:r>
              <a:rPr lang="en-US" sz="825" b="1" dirty="0">
                <a:solidFill>
                  <a:prstClr val="black"/>
                </a:solidFill>
                <a:latin typeface="Calibri"/>
                <a:cs typeface="+mn-cs"/>
              </a:rPr>
              <a:t>Level 2 - Exercise Increased Caution:</a:t>
            </a:r>
            <a:r>
              <a:rPr lang="en-US" sz="825" dirty="0">
                <a:solidFill>
                  <a:prstClr val="black"/>
                </a:solidFill>
                <a:latin typeface="Calibri"/>
                <a:cs typeface="+mn-cs"/>
              </a:rPr>
              <a:t> Be aware of heightened risks to safety and security. The Department of State provides additional advice for travelers in these areas in the Travel Advisory. Conditions in any country may change at any time.  </a:t>
            </a:r>
          </a:p>
          <a:p>
            <a:pPr defTabSz="685800" eaLnBrk="1" fontAlgn="auto" hangingPunct="1">
              <a:spcBef>
                <a:spcPts val="0"/>
              </a:spcBef>
              <a:spcAft>
                <a:spcPts val="0"/>
              </a:spcAft>
            </a:pPr>
            <a:endParaRPr lang="en-US" sz="825" dirty="0">
              <a:solidFill>
                <a:prstClr val="black"/>
              </a:solidFill>
              <a:latin typeface="Calibri"/>
              <a:cs typeface="+mn-cs"/>
            </a:endParaRPr>
          </a:p>
          <a:p>
            <a:pPr defTabSz="685800" eaLnBrk="1" fontAlgn="auto" hangingPunct="1">
              <a:spcBef>
                <a:spcPts val="0"/>
              </a:spcBef>
              <a:spcAft>
                <a:spcPts val="0"/>
              </a:spcAft>
            </a:pPr>
            <a:r>
              <a:rPr lang="en-US" sz="825" b="1" dirty="0">
                <a:solidFill>
                  <a:prstClr val="black"/>
                </a:solidFill>
                <a:latin typeface="Calibri"/>
                <a:cs typeface="+mn-cs"/>
              </a:rPr>
              <a:t>Level 3 - Reconsider Travel:</a:t>
            </a:r>
            <a:r>
              <a:rPr lang="en-US" sz="825" dirty="0">
                <a:solidFill>
                  <a:prstClr val="black"/>
                </a:solidFill>
                <a:latin typeface="Calibri"/>
                <a:cs typeface="+mn-cs"/>
              </a:rPr>
              <a:t> Avoid travel due to serious risks to safety and security. The Department of State provides additional advice for travelers in these areas in the Travel Advisory. Conditions in any country may change at any time. </a:t>
            </a:r>
          </a:p>
          <a:p>
            <a:pPr defTabSz="685800" eaLnBrk="1" fontAlgn="auto" hangingPunct="1">
              <a:spcBef>
                <a:spcPts val="0"/>
              </a:spcBef>
              <a:spcAft>
                <a:spcPts val="0"/>
              </a:spcAft>
            </a:pPr>
            <a:endParaRPr lang="en-US" sz="825" dirty="0">
              <a:solidFill>
                <a:prstClr val="black"/>
              </a:solidFill>
              <a:latin typeface="Calibri"/>
              <a:cs typeface="+mn-cs"/>
            </a:endParaRPr>
          </a:p>
          <a:p>
            <a:pPr defTabSz="685800" eaLnBrk="1" fontAlgn="auto" hangingPunct="1">
              <a:spcBef>
                <a:spcPts val="0"/>
              </a:spcBef>
              <a:spcAft>
                <a:spcPts val="0"/>
              </a:spcAft>
            </a:pPr>
            <a:r>
              <a:rPr lang="en-US" sz="825" b="1" dirty="0">
                <a:solidFill>
                  <a:prstClr val="black"/>
                </a:solidFill>
                <a:latin typeface="Calibri"/>
                <a:cs typeface="+mn-cs"/>
              </a:rPr>
              <a:t>Level 4 – Do Not Travel:</a:t>
            </a:r>
            <a:r>
              <a:rPr lang="en-US" sz="825" dirty="0">
                <a:solidFill>
                  <a:prstClr val="black"/>
                </a:solidFill>
                <a:latin typeface="Calibri"/>
                <a:cs typeface="+mn-cs"/>
              </a:rPr>
              <a:t> This is the highest advisory level due to greater likelihood of life-threatening risks. During an emergency, the U.S. government may have very limited ability to provide assistance. The Department of State advises that U.S. citizens not travel to the country or to leave as soon as it is safe to do so. The Department of State provides additional advice for travelers in these areas in the Travel Advisory. Conditions in any country may change at any time. </a:t>
            </a:r>
          </a:p>
        </p:txBody>
      </p:sp>
      <p:sp>
        <p:nvSpPr>
          <p:cNvPr id="7" name="TextBox 6"/>
          <p:cNvSpPr txBox="1"/>
          <p:nvPr/>
        </p:nvSpPr>
        <p:spPr>
          <a:xfrm>
            <a:off x="314326" y="5119540"/>
            <a:ext cx="8515349" cy="456087"/>
          </a:xfrm>
          <a:prstGeom prst="rect">
            <a:avLst/>
          </a:prstGeom>
          <a:noFill/>
        </p:spPr>
        <p:txBody>
          <a:bodyPr wrap="square" rtlCol="0">
            <a:spAutoFit/>
          </a:bodyPr>
          <a:lstStyle/>
          <a:p>
            <a:pPr algn="ctr" defTabSz="685800" eaLnBrk="1" fontAlgn="auto" hangingPunct="1">
              <a:spcBef>
                <a:spcPts val="0"/>
              </a:spcBef>
              <a:spcAft>
                <a:spcPts val="0"/>
              </a:spcAft>
            </a:pPr>
            <a:r>
              <a:rPr lang="en-US" sz="788" dirty="0">
                <a:solidFill>
                  <a:srgbClr val="1F497D"/>
                </a:solidFill>
                <a:latin typeface="Calibri"/>
                <a:cs typeface="+mn-cs"/>
              </a:rPr>
              <a:t>Report unofficial foreign travel : </a:t>
            </a:r>
            <a:r>
              <a:rPr lang="en-US" sz="788" dirty="0">
                <a:solidFill>
                  <a:srgbClr val="FF0000"/>
                </a:solidFill>
                <a:latin typeface="Calibri"/>
                <a:cs typeface="+mn-cs"/>
                <a:hlinkClick r:id="rId4"/>
              </a:rPr>
              <a:t>ronald.l.heffner.civ@us.navy.mil</a:t>
            </a:r>
            <a:r>
              <a:rPr lang="en-US" sz="788" dirty="0">
                <a:solidFill>
                  <a:srgbClr val="FF0000"/>
                </a:solidFill>
                <a:latin typeface="Calibri"/>
                <a:cs typeface="+mn-cs"/>
              </a:rPr>
              <a:t>  </a:t>
            </a:r>
          </a:p>
          <a:p>
            <a:pPr algn="ctr" defTabSz="685800" eaLnBrk="1" fontAlgn="auto" hangingPunct="1">
              <a:spcBef>
                <a:spcPts val="0"/>
              </a:spcBef>
              <a:spcAft>
                <a:spcPts val="0"/>
              </a:spcAft>
            </a:pPr>
            <a:endParaRPr lang="en-US" sz="788" dirty="0">
              <a:solidFill>
                <a:srgbClr val="1F497D"/>
              </a:solidFill>
              <a:latin typeface="Calibri"/>
              <a:cs typeface="+mn-cs"/>
            </a:endParaRPr>
          </a:p>
          <a:p>
            <a:pPr algn="ctr" defTabSz="685800" eaLnBrk="1" fontAlgn="auto" hangingPunct="1">
              <a:spcBef>
                <a:spcPts val="0"/>
              </a:spcBef>
              <a:spcAft>
                <a:spcPts val="0"/>
              </a:spcAft>
            </a:pPr>
            <a:r>
              <a:rPr lang="en-US" sz="788" dirty="0">
                <a:solidFill>
                  <a:srgbClr val="1F497D"/>
                </a:solidFill>
                <a:latin typeface="Calibri"/>
                <a:cs typeface="+mn-cs"/>
              </a:rPr>
              <a:t>If you are in-access/read-in to a special sensitive program, contact the Special Security Officer (SSO) for any additional foreign travel reporting requirements. </a:t>
            </a:r>
          </a:p>
        </p:txBody>
      </p:sp>
      <p:sp>
        <p:nvSpPr>
          <p:cNvPr id="9" name="TextBox 8"/>
          <p:cNvSpPr txBox="1"/>
          <p:nvPr/>
        </p:nvSpPr>
        <p:spPr>
          <a:xfrm>
            <a:off x="3200400" y="4042750"/>
            <a:ext cx="2686050" cy="698589"/>
          </a:xfrm>
          <a:prstGeom prst="rect">
            <a:avLst/>
          </a:prstGeom>
          <a:noFill/>
        </p:spPr>
        <p:txBody>
          <a:bodyPr wrap="square" rtlCol="0">
            <a:spAutoFit/>
          </a:bodyPr>
          <a:lstStyle/>
          <a:p>
            <a:pPr algn="ctr" defTabSz="685800" eaLnBrk="1" fontAlgn="auto" hangingPunct="1">
              <a:spcBef>
                <a:spcPts val="0"/>
              </a:spcBef>
              <a:spcAft>
                <a:spcPts val="0"/>
              </a:spcAft>
            </a:pPr>
            <a:r>
              <a:rPr lang="en-US" sz="788" b="1" dirty="0">
                <a:solidFill>
                  <a:srgbClr val="FF0000"/>
                </a:solidFill>
                <a:latin typeface="Calibri"/>
                <a:cs typeface="+mn-cs"/>
              </a:rPr>
              <a:t>NOTE</a:t>
            </a:r>
            <a:r>
              <a:rPr lang="en-US" sz="788" dirty="0">
                <a:solidFill>
                  <a:srgbClr val="FF0000"/>
                </a:solidFill>
                <a:latin typeface="Calibri"/>
                <a:cs typeface="+mn-cs"/>
              </a:rPr>
              <a:t>:</a:t>
            </a:r>
          </a:p>
          <a:p>
            <a:pPr algn="ctr" defTabSz="685800" eaLnBrk="1" fontAlgn="auto" hangingPunct="1">
              <a:spcBef>
                <a:spcPts val="0"/>
              </a:spcBef>
              <a:spcAft>
                <a:spcPts val="0"/>
              </a:spcAft>
            </a:pPr>
            <a:r>
              <a:rPr lang="en-US" sz="788" dirty="0">
                <a:solidFill>
                  <a:srgbClr val="FF0000"/>
                </a:solidFill>
                <a:latin typeface="Calibri"/>
                <a:cs typeface="+mn-cs"/>
              </a:rPr>
              <a:t>Be aware that you may be a target for a foreign entity. If you are approached with suspicious behavior and feel someone’s trying to obtain information, it’s your responsibility to report to the Commanding Officer as soon as possible!</a:t>
            </a:r>
          </a:p>
        </p:txBody>
      </p:sp>
      <p:pic>
        <p:nvPicPr>
          <p:cNvPr id="12" name="Picture 11"/>
          <p:cNvPicPr>
            <a:picLocks noChangeAspect="1"/>
          </p:cNvPicPr>
          <p:nvPr/>
        </p:nvPicPr>
        <p:blipFill>
          <a:blip r:embed="rId5"/>
          <a:stretch>
            <a:fillRect/>
          </a:stretch>
        </p:blipFill>
        <p:spPr>
          <a:xfrm rot="322417">
            <a:off x="2570535" y="4034182"/>
            <a:ext cx="457200" cy="657683"/>
          </a:xfrm>
          <a:prstGeom prst="rect">
            <a:avLst/>
          </a:prstGeom>
        </p:spPr>
      </p:pic>
    </p:spTree>
    <p:extLst>
      <p:ext uri="{BB962C8B-B14F-4D97-AF65-F5344CB8AC3E}">
        <p14:creationId xmlns:p14="http://schemas.microsoft.com/office/powerpoint/2010/main" val="6787722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HOW TO SELF REPORT</a:t>
            </a:r>
            <a:endParaRPr lang="en-US" dirty="0"/>
          </a:p>
        </p:txBody>
      </p:sp>
      <p:pic>
        <p:nvPicPr>
          <p:cNvPr id="6" name="Content Placeholder 5"/>
          <p:cNvPicPr>
            <a:picLocks noGrp="1" noChangeAspect="1"/>
          </p:cNvPicPr>
          <p:nvPr>
            <p:ph idx="1"/>
          </p:nvPr>
        </p:nvPicPr>
        <p:blipFill>
          <a:blip r:embed="rId2"/>
          <a:stretch>
            <a:fillRect/>
          </a:stretch>
        </p:blipFill>
        <p:spPr>
          <a:xfrm>
            <a:off x="3543300" y="1937843"/>
            <a:ext cx="2800350" cy="3819525"/>
          </a:xfrm>
          <a:prstGeom prst="rect">
            <a:avLst/>
          </a:prstGeom>
        </p:spPr>
      </p:pic>
      <p:pic>
        <p:nvPicPr>
          <p:cNvPr id="7" name="Picture 6"/>
          <p:cNvPicPr>
            <a:picLocks noChangeAspect="1"/>
          </p:cNvPicPr>
          <p:nvPr/>
        </p:nvPicPr>
        <p:blipFill>
          <a:blip r:embed="rId3"/>
          <a:stretch>
            <a:fillRect/>
          </a:stretch>
        </p:blipFill>
        <p:spPr>
          <a:xfrm>
            <a:off x="6343650" y="1934308"/>
            <a:ext cx="2686051" cy="3837110"/>
          </a:xfrm>
          <a:prstGeom prst="rect">
            <a:avLst/>
          </a:prstGeom>
        </p:spPr>
      </p:pic>
      <p:sp>
        <p:nvSpPr>
          <p:cNvPr id="8" name="TextBox 7"/>
          <p:cNvSpPr txBox="1"/>
          <p:nvPr/>
        </p:nvSpPr>
        <p:spPr>
          <a:xfrm>
            <a:off x="-19890" y="1828800"/>
            <a:ext cx="3677490" cy="2516073"/>
          </a:xfrm>
          <a:prstGeom prst="rect">
            <a:avLst/>
          </a:prstGeom>
          <a:noFill/>
        </p:spPr>
        <p:txBody>
          <a:bodyPr wrap="square" rtlCol="0">
            <a:spAutoFit/>
          </a:bodyPr>
          <a:lstStyle/>
          <a:p>
            <a:pPr defTabSz="685800" eaLnBrk="1" fontAlgn="auto" hangingPunct="1">
              <a:spcBef>
                <a:spcPts val="0"/>
              </a:spcBef>
              <a:spcAft>
                <a:spcPts val="0"/>
              </a:spcAft>
            </a:pPr>
            <a:r>
              <a:rPr lang="en-US" sz="1050" dirty="0">
                <a:solidFill>
                  <a:prstClr val="black"/>
                </a:solidFill>
                <a:latin typeface="Calibri"/>
                <a:cs typeface="+mn-cs"/>
              </a:rPr>
              <a:t>(1) Type in web browser</a:t>
            </a:r>
          </a:p>
          <a:p>
            <a:pPr defTabSz="685800" eaLnBrk="1" fontAlgn="auto" hangingPunct="1">
              <a:spcBef>
                <a:spcPts val="0"/>
              </a:spcBef>
              <a:spcAft>
                <a:spcPts val="0"/>
              </a:spcAft>
            </a:pPr>
            <a:r>
              <a:rPr lang="en-US" sz="1050" dirty="0">
                <a:solidFill>
                  <a:prstClr val="black"/>
                </a:solidFill>
                <a:latin typeface="Calibri"/>
                <a:cs typeface="+mn-cs"/>
                <a:hlinkClick r:id="rId4"/>
              </a:rPr>
              <a:t>https://cuthill.aw3s.navy.mil/intra/code10/security/sf86.html</a:t>
            </a:r>
            <a:endParaRPr lang="en-US" sz="1050" dirty="0">
              <a:solidFill>
                <a:prstClr val="black"/>
              </a:solidFill>
              <a:latin typeface="Calibri"/>
              <a:cs typeface="+mn-cs"/>
            </a:endParaRPr>
          </a:p>
          <a:p>
            <a:pPr defTabSz="685800" eaLnBrk="1" fontAlgn="auto" hangingPunct="1">
              <a:spcBef>
                <a:spcPts val="0"/>
              </a:spcBef>
              <a:spcAft>
                <a:spcPts val="0"/>
              </a:spcAft>
            </a:pPr>
            <a:r>
              <a:rPr lang="en-US" sz="1050" dirty="0">
                <a:solidFill>
                  <a:prstClr val="black"/>
                </a:solidFill>
                <a:latin typeface="Calibri"/>
                <a:cs typeface="+mn-cs"/>
              </a:rPr>
              <a:t> </a:t>
            </a:r>
          </a:p>
          <a:p>
            <a:pPr defTabSz="685800" eaLnBrk="1" fontAlgn="auto" hangingPunct="1">
              <a:spcBef>
                <a:spcPts val="0"/>
              </a:spcBef>
              <a:spcAft>
                <a:spcPts val="0"/>
              </a:spcAft>
            </a:pPr>
            <a:r>
              <a:rPr lang="en-US" sz="1050" dirty="0">
                <a:solidFill>
                  <a:prstClr val="black"/>
                </a:solidFill>
                <a:latin typeface="Calibri"/>
                <a:cs typeface="+mn-cs"/>
              </a:rPr>
              <a:t>(2) Select Standard Form 86 Certification (SF86C)</a:t>
            </a:r>
          </a:p>
          <a:p>
            <a:pPr defTabSz="685800" eaLnBrk="1" fontAlgn="auto" hangingPunct="1">
              <a:spcBef>
                <a:spcPts val="0"/>
              </a:spcBef>
              <a:spcAft>
                <a:spcPts val="0"/>
              </a:spcAft>
            </a:pPr>
            <a:endParaRPr lang="en-US" sz="1050" dirty="0">
              <a:solidFill>
                <a:prstClr val="black"/>
              </a:solidFill>
              <a:latin typeface="Calibri"/>
              <a:cs typeface="+mn-cs"/>
            </a:endParaRPr>
          </a:p>
          <a:p>
            <a:pPr defTabSz="685800" eaLnBrk="1" fontAlgn="auto" hangingPunct="1">
              <a:spcBef>
                <a:spcPts val="0"/>
              </a:spcBef>
              <a:spcAft>
                <a:spcPts val="0"/>
              </a:spcAft>
            </a:pPr>
            <a:r>
              <a:rPr lang="en-US" sz="1050" dirty="0">
                <a:solidFill>
                  <a:prstClr val="black"/>
                </a:solidFill>
                <a:latin typeface="Calibri"/>
                <a:cs typeface="+mn-cs"/>
              </a:rPr>
              <a:t>(3) Fill in electronically</a:t>
            </a:r>
          </a:p>
          <a:p>
            <a:pPr defTabSz="685800" eaLnBrk="1" fontAlgn="auto" hangingPunct="1">
              <a:spcBef>
                <a:spcPts val="0"/>
              </a:spcBef>
              <a:spcAft>
                <a:spcPts val="0"/>
              </a:spcAft>
            </a:pPr>
            <a:endParaRPr lang="en-US" sz="1050" dirty="0">
              <a:solidFill>
                <a:prstClr val="black"/>
              </a:solidFill>
              <a:latin typeface="Calibri"/>
              <a:cs typeface="+mn-cs"/>
            </a:endParaRPr>
          </a:p>
          <a:p>
            <a:pPr defTabSz="685800" eaLnBrk="1" fontAlgn="auto" hangingPunct="1">
              <a:spcBef>
                <a:spcPts val="0"/>
              </a:spcBef>
              <a:spcAft>
                <a:spcPts val="0"/>
              </a:spcAft>
            </a:pPr>
            <a:r>
              <a:rPr lang="en-US" sz="1050" dirty="0">
                <a:solidFill>
                  <a:prstClr val="black"/>
                </a:solidFill>
                <a:latin typeface="Calibri"/>
                <a:cs typeface="+mn-cs"/>
              </a:rPr>
              <a:t>(4) Print &amp; Sign with ink</a:t>
            </a:r>
          </a:p>
          <a:p>
            <a:pPr defTabSz="685800" eaLnBrk="1" fontAlgn="auto" hangingPunct="1">
              <a:spcBef>
                <a:spcPts val="0"/>
              </a:spcBef>
              <a:spcAft>
                <a:spcPts val="0"/>
              </a:spcAft>
            </a:pPr>
            <a:endParaRPr lang="en-US" sz="1050" dirty="0">
              <a:solidFill>
                <a:prstClr val="black"/>
              </a:solidFill>
              <a:latin typeface="Calibri"/>
              <a:cs typeface="+mn-cs"/>
            </a:endParaRPr>
          </a:p>
          <a:p>
            <a:pPr defTabSz="685800" eaLnBrk="1" fontAlgn="auto" hangingPunct="1">
              <a:spcBef>
                <a:spcPts val="0"/>
              </a:spcBef>
              <a:spcAft>
                <a:spcPts val="0"/>
              </a:spcAft>
            </a:pPr>
            <a:r>
              <a:rPr lang="en-US" sz="1050" dirty="0">
                <a:solidFill>
                  <a:prstClr val="black"/>
                </a:solidFill>
                <a:latin typeface="Calibri"/>
                <a:cs typeface="+mn-cs"/>
              </a:rPr>
              <a:t>(5) Scan and send </a:t>
            </a:r>
            <a:r>
              <a:rPr lang="en-US" sz="1050" b="1" dirty="0">
                <a:solidFill>
                  <a:prstClr val="black"/>
                </a:solidFill>
                <a:latin typeface="Calibri"/>
                <a:cs typeface="+mn-cs"/>
              </a:rPr>
              <a:t>ENCRYPTED</a:t>
            </a:r>
            <a:r>
              <a:rPr lang="en-US" sz="1050" dirty="0">
                <a:solidFill>
                  <a:prstClr val="black"/>
                </a:solidFill>
                <a:latin typeface="Calibri"/>
                <a:cs typeface="+mn-cs"/>
              </a:rPr>
              <a:t> to </a:t>
            </a:r>
            <a:r>
              <a:rPr lang="en-US" sz="1050" dirty="0">
                <a:solidFill>
                  <a:prstClr val="black"/>
                </a:solidFill>
                <a:latin typeface="Calibri"/>
                <a:cs typeface="+mn-cs"/>
                <a:hlinkClick r:id="rId5"/>
              </a:rPr>
              <a:t>NSWCCD_PERSEC@us.navy.mil</a:t>
            </a:r>
            <a:r>
              <a:rPr lang="en-US" sz="1050" dirty="0">
                <a:solidFill>
                  <a:prstClr val="black"/>
                </a:solidFill>
                <a:latin typeface="Calibri"/>
                <a:cs typeface="+mn-cs"/>
              </a:rPr>
              <a:t> </a:t>
            </a:r>
          </a:p>
          <a:p>
            <a:pPr defTabSz="685800" eaLnBrk="1" fontAlgn="auto" hangingPunct="1">
              <a:spcBef>
                <a:spcPts val="0"/>
              </a:spcBef>
              <a:spcAft>
                <a:spcPts val="0"/>
              </a:spcAft>
            </a:pPr>
            <a:endParaRPr lang="en-US" sz="1050" dirty="0">
              <a:solidFill>
                <a:prstClr val="black"/>
              </a:solidFill>
              <a:latin typeface="Calibri"/>
              <a:cs typeface="+mn-cs"/>
            </a:endParaRPr>
          </a:p>
          <a:p>
            <a:pPr defTabSz="685800" eaLnBrk="1" fontAlgn="auto" hangingPunct="1">
              <a:spcBef>
                <a:spcPts val="0"/>
              </a:spcBef>
              <a:spcAft>
                <a:spcPts val="0"/>
              </a:spcAft>
            </a:pPr>
            <a:r>
              <a:rPr lang="en-US" sz="1050" dirty="0">
                <a:solidFill>
                  <a:prstClr val="black"/>
                </a:solidFill>
                <a:latin typeface="Calibri"/>
                <a:cs typeface="+mn-cs"/>
              </a:rPr>
              <a:t>(6) Also, Check out Security Executive Agent Directive 3- Reporting Requirements for Personnel with Access to Classified Information or Who Hold a Sensitive Position</a:t>
            </a:r>
          </a:p>
        </p:txBody>
      </p:sp>
    </p:spTree>
    <p:extLst>
      <p:ext uri="{BB962C8B-B14F-4D97-AF65-F5344CB8AC3E}">
        <p14:creationId xmlns:p14="http://schemas.microsoft.com/office/powerpoint/2010/main" val="6670136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a:xfrm>
            <a:off x="3600450" y="5774267"/>
            <a:ext cx="4400550" cy="22860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r" defTabSz="685800" fontAlgn="auto">
              <a:spcAft>
                <a:spcPts val="0"/>
              </a:spcAft>
            </a:pPr>
            <a:r>
              <a:rPr lang="en-US" sz="750" i="0" dirty="0">
                <a:solidFill>
                  <a:srgbClr val="FFC000"/>
                </a:solidFill>
              </a:rPr>
              <a:t>                                                                              </a:t>
            </a:r>
            <a:fld id="{32718B27-34D4-4A4E-AB52-A27FB0895044}" type="slidenum">
              <a:rPr lang="en-US" sz="750" i="0">
                <a:solidFill>
                  <a:srgbClr val="FFC000"/>
                </a:solidFill>
              </a:rPr>
              <a:pPr algn="r" defTabSz="685800" fontAlgn="auto">
                <a:spcAft>
                  <a:spcPts val="0"/>
                </a:spcAft>
              </a:pPr>
              <a:t>55</a:t>
            </a:fld>
            <a:endParaRPr lang="en-US" sz="750" i="0" dirty="0">
              <a:solidFill>
                <a:srgbClr val="FFC000"/>
              </a:solidFill>
            </a:endParaRPr>
          </a:p>
        </p:txBody>
      </p:sp>
      <p:sp>
        <p:nvSpPr>
          <p:cNvPr id="3" name="TextBox 18"/>
          <p:cNvSpPr txBox="1">
            <a:spLocks noChangeArrowheads="1"/>
          </p:cNvSpPr>
          <p:nvPr/>
        </p:nvSpPr>
        <p:spPr bwMode="auto">
          <a:xfrm>
            <a:off x="2023168" y="927934"/>
            <a:ext cx="5272088" cy="553998"/>
          </a:xfrm>
          <a:prstGeom prst="rect">
            <a:avLst/>
          </a:prstGeom>
          <a:noFill/>
          <a:ln w="9525">
            <a:noFill/>
            <a:miter lim="800000"/>
            <a:headEnd/>
            <a:tailEnd/>
          </a:ln>
        </p:spPr>
        <p:txBody>
          <a:bodyPr wrap="square">
            <a:spAutoFit/>
          </a:bodyPr>
          <a:lstStyle/>
          <a:p>
            <a:pPr algn="ctr" defTabSz="685800" eaLnBrk="1" fontAlgn="auto" hangingPunct="1">
              <a:spcBef>
                <a:spcPts val="0"/>
              </a:spcBef>
              <a:spcAft>
                <a:spcPts val="0"/>
              </a:spcAft>
            </a:pPr>
            <a:r>
              <a:rPr lang="en-US" sz="3000" b="1" dirty="0">
                <a:solidFill>
                  <a:prstClr val="black"/>
                </a:solidFill>
                <a:latin typeface="Calibri"/>
                <a:cs typeface="+mn-cs"/>
              </a:rPr>
              <a:t>Individual Responsibility</a:t>
            </a:r>
          </a:p>
        </p:txBody>
      </p:sp>
      <p:sp>
        <p:nvSpPr>
          <p:cNvPr id="5" name="Rectangle 8"/>
          <p:cNvSpPr>
            <a:spLocks noChangeArrowheads="1"/>
          </p:cNvSpPr>
          <p:nvPr/>
        </p:nvSpPr>
        <p:spPr bwMode="auto">
          <a:xfrm>
            <a:off x="25977" y="1714501"/>
            <a:ext cx="6546273" cy="4059767"/>
          </a:xfrm>
          <a:prstGeom prst="rect">
            <a:avLst/>
          </a:prstGeom>
          <a:noFill/>
          <a:ln w="9525">
            <a:noFill/>
            <a:miter lim="800000"/>
            <a:headEnd/>
            <a:tailEnd/>
          </a:ln>
        </p:spPr>
        <p:txBody>
          <a:bodyPr/>
          <a:lstStyle/>
          <a:p>
            <a:pPr marL="257175" indent="-257175" defTabSz="685800" eaLnBrk="1" fontAlgn="auto" hangingPunct="1">
              <a:spcBef>
                <a:spcPts val="0"/>
              </a:spcBef>
              <a:spcAft>
                <a:spcPts val="0"/>
              </a:spcAft>
              <a:buFont typeface="Wingdings" panose="05000000000000000000" pitchFamily="2" charset="2"/>
              <a:buChar char="ü"/>
            </a:pPr>
            <a:r>
              <a:rPr lang="en-US" sz="1200" dirty="0">
                <a:solidFill>
                  <a:prstClr val="black"/>
                </a:solidFill>
                <a:latin typeface="Calibri"/>
                <a:cs typeface="+mn-cs"/>
              </a:rPr>
              <a:t>Becoming familiar with local security regulations pertaining to your assigned duties</a:t>
            </a:r>
          </a:p>
          <a:p>
            <a:pPr defTabSz="685800" eaLnBrk="1" fontAlgn="auto" hangingPunct="1">
              <a:spcBef>
                <a:spcPts val="0"/>
              </a:spcBef>
              <a:spcAft>
                <a:spcPts val="0"/>
              </a:spcAft>
            </a:pPr>
            <a:endParaRPr lang="en-US" sz="1200" dirty="0">
              <a:solidFill>
                <a:prstClr val="black"/>
              </a:solidFill>
              <a:latin typeface="Calibri"/>
              <a:cs typeface="+mn-cs"/>
            </a:endParaRPr>
          </a:p>
          <a:p>
            <a:pPr marL="257175" indent="-257175" defTabSz="685800" eaLnBrk="1" fontAlgn="auto" hangingPunct="1">
              <a:spcBef>
                <a:spcPts val="0"/>
              </a:spcBef>
              <a:spcAft>
                <a:spcPts val="0"/>
              </a:spcAft>
              <a:buFont typeface="Wingdings" panose="05000000000000000000" pitchFamily="2" charset="2"/>
              <a:buChar char="ü"/>
            </a:pPr>
            <a:r>
              <a:rPr lang="en-US" sz="1200" dirty="0">
                <a:solidFill>
                  <a:prstClr val="black"/>
                </a:solidFill>
                <a:latin typeface="Calibri"/>
                <a:cs typeface="+mn-cs"/>
              </a:rPr>
              <a:t>Notify your supervisor or Activity Security Manager (ASM) when you become aware of information with potentially serious security significance regarding someone with access to classified information or assigned to sensitive duties</a:t>
            </a:r>
          </a:p>
          <a:p>
            <a:pPr indent="-342900" defTabSz="685800" eaLnBrk="1" fontAlgn="auto" hangingPunct="1">
              <a:spcBef>
                <a:spcPts val="0"/>
              </a:spcBef>
              <a:spcAft>
                <a:spcPts val="0"/>
              </a:spcAft>
            </a:pPr>
            <a:endParaRPr lang="en-US" sz="1200" dirty="0">
              <a:solidFill>
                <a:prstClr val="black"/>
              </a:solidFill>
              <a:latin typeface="Calibri"/>
              <a:cs typeface="+mn-cs"/>
            </a:endParaRPr>
          </a:p>
          <a:p>
            <a:pPr marL="257175" indent="-257175" defTabSz="685800" eaLnBrk="1" fontAlgn="auto" hangingPunct="1">
              <a:spcBef>
                <a:spcPts val="0"/>
              </a:spcBef>
              <a:spcAft>
                <a:spcPts val="0"/>
              </a:spcAft>
              <a:buFont typeface="Wingdings" panose="05000000000000000000" pitchFamily="2" charset="2"/>
              <a:buChar char="ü"/>
            </a:pPr>
            <a:r>
              <a:rPr lang="en-US" sz="1200" dirty="0">
                <a:solidFill>
                  <a:prstClr val="black"/>
                </a:solidFill>
                <a:latin typeface="Calibri"/>
                <a:cs typeface="+mn-cs"/>
              </a:rPr>
              <a:t>Notify your Security Official of changes in your status that could affect your security clearance eligibility</a:t>
            </a:r>
          </a:p>
          <a:p>
            <a:pPr marL="260604" indent="-260604" defTabSz="685800" eaLnBrk="1" fontAlgn="auto" hangingPunct="1">
              <a:spcBef>
                <a:spcPts val="0"/>
              </a:spcBef>
              <a:spcAft>
                <a:spcPts val="0"/>
              </a:spcAft>
              <a:buFont typeface="Wingdings" pitchFamily="2" charset="2"/>
              <a:buChar char="§"/>
            </a:pPr>
            <a:endParaRPr lang="en-US" sz="1200" dirty="0">
              <a:solidFill>
                <a:prstClr val="black"/>
              </a:solidFill>
              <a:latin typeface="Calibri"/>
              <a:cs typeface="+mn-cs"/>
            </a:endParaRPr>
          </a:p>
          <a:p>
            <a:pPr marL="257175" indent="-257175" defTabSz="685800" eaLnBrk="1" fontAlgn="auto" hangingPunct="1">
              <a:spcBef>
                <a:spcPts val="0"/>
              </a:spcBef>
              <a:spcAft>
                <a:spcPts val="0"/>
              </a:spcAft>
              <a:buFont typeface="Wingdings" panose="05000000000000000000" pitchFamily="2" charset="2"/>
              <a:buChar char="ü"/>
            </a:pPr>
            <a:r>
              <a:rPr lang="en-US" sz="1200" dirty="0">
                <a:solidFill>
                  <a:prstClr val="black"/>
                </a:solidFill>
                <a:latin typeface="Calibri"/>
                <a:cs typeface="+mn-cs"/>
              </a:rPr>
              <a:t>To determine, before disseminating classified information, that the prospective recipient has been authorized access, has a need to know and can properly protect (store) the information</a:t>
            </a:r>
          </a:p>
          <a:p>
            <a:pPr marL="257175" indent="-257175" defTabSz="685800" eaLnBrk="1" fontAlgn="auto" hangingPunct="1">
              <a:spcBef>
                <a:spcPts val="0"/>
              </a:spcBef>
              <a:spcAft>
                <a:spcPts val="0"/>
              </a:spcAft>
              <a:buFont typeface="Wingdings" panose="05000000000000000000" pitchFamily="2" charset="2"/>
              <a:buChar char="ü"/>
            </a:pPr>
            <a:endParaRPr lang="en-US" sz="1200" dirty="0">
              <a:solidFill>
                <a:prstClr val="black"/>
              </a:solidFill>
              <a:latin typeface="Calibri"/>
              <a:cs typeface="+mn-cs"/>
            </a:endParaRPr>
          </a:p>
          <a:p>
            <a:pPr marL="257175" indent="-257175" defTabSz="685800" eaLnBrk="1" fontAlgn="auto" hangingPunct="1">
              <a:spcBef>
                <a:spcPts val="0"/>
              </a:spcBef>
              <a:spcAft>
                <a:spcPts val="0"/>
              </a:spcAft>
              <a:buFont typeface="Wingdings" panose="05000000000000000000" pitchFamily="2" charset="2"/>
              <a:buChar char="ü"/>
            </a:pPr>
            <a:r>
              <a:rPr lang="en-US" sz="1200" dirty="0">
                <a:solidFill>
                  <a:prstClr val="black"/>
                </a:solidFill>
                <a:latin typeface="Calibri"/>
                <a:cs typeface="+mn-cs"/>
              </a:rPr>
              <a:t>It is your personal responsibility to avoid personal behavior that could render your eligibility for access to classified information or assignment to sensitive duties.</a:t>
            </a:r>
          </a:p>
          <a:p>
            <a:pPr marL="257175" indent="-257175" defTabSz="685800" eaLnBrk="1" fontAlgn="auto" hangingPunct="1">
              <a:spcBef>
                <a:spcPts val="0"/>
              </a:spcBef>
              <a:spcAft>
                <a:spcPts val="0"/>
              </a:spcAft>
              <a:buFont typeface="Wingdings" panose="05000000000000000000" pitchFamily="2" charset="2"/>
              <a:buChar char="ü"/>
            </a:pPr>
            <a:endParaRPr lang="en-US" sz="1200" dirty="0">
              <a:solidFill>
                <a:prstClr val="black"/>
              </a:solidFill>
              <a:latin typeface="Calibri"/>
              <a:cs typeface="+mn-cs"/>
            </a:endParaRPr>
          </a:p>
          <a:p>
            <a:pPr marL="257175" indent="-257175" defTabSz="685800" eaLnBrk="1" fontAlgn="auto" hangingPunct="1">
              <a:spcBef>
                <a:spcPts val="0"/>
              </a:spcBef>
              <a:spcAft>
                <a:spcPts val="0"/>
              </a:spcAft>
              <a:buFont typeface="Wingdings" panose="05000000000000000000" pitchFamily="2" charset="2"/>
              <a:buChar char="ü"/>
            </a:pPr>
            <a:r>
              <a:rPr lang="en-US" sz="1200" dirty="0">
                <a:solidFill>
                  <a:prstClr val="black"/>
                </a:solidFill>
                <a:latin typeface="Calibri"/>
                <a:cs typeface="+mn-cs"/>
              </a:rPr>
              <a:t>Report to your CO, activity head or designee for any individual regardless of nationality, whether within or outside the scope of the individual's official activities, in which illegal or unauthorized access is sought to classified or otherwise sensitive information </a:t>
            </a:r>
          </a:p>
          <a:p>
            <a:pPr marL="257175" indent="-257175" defTabSz="685800" eaLnBrk="1" fontAlgn="auto" hangingPunct="1">
              <a:spcBef>
                <a:spcPts val="0"/>
              </a:spcBef>
              <a:spcAft>
                <a:spcPts val="0"/>
              </a:spcAft>
              <a:buFont typeface="Wingdings" panose="05000000000000000000" pitchFamily="2" charset="2"/>
              <a:buChar char="ü"/>
            </a:pPr>
            <a:endParaRPr lang="en-US" sz="1200" dirty="0">
              <a:solidFill>
                <a:prstClr val="black"/>
              </a:solidFill>
              <a:latin typeface="Calibri"/>
              <a:cs typeface="+mn-cs"/>
            </a:endParaRPr>
          </a:p>
          <a:p>
            <a:pPr marL="257175" indent="-257175" defTabSz="685800" eaLnBrk="1" fontAlgn="auto" hangingPunct="1">
              <a:spcBef>
                <a:spcPts val="0"/>
              </a:spcBef>
              <a:spcAft>
                <a:spcPts val="0"/>
              </a:spcAft>
              <a:buFont typeface="Wingdings" panose="05000000000000000000" pitchFamily="2" charset="2"/>
              <a:buChar char="ü"/>
            </a:pPr>
            <a:r>
              <a:rPr lang="en-US" sz="1200" dirty="0">
                <a:solidFill>
                  <a:prstClr val="black"/>
                </a:solidFill>
                <a:latin typeface="Calibri"/>
                <a:cs typeface="+mn-cs"/>
              </a:rPr>
              <a:t>It is your obligation to report information that could have an impact on the security clearance eligibility of an individual who has access to classified information</a:t>
            </a:r>
          </a:p>
          <a:p>
            <a:pPr defTabSz="685800" eaLnBrk="1" fontAlgn="auto" hangingPunct="1">
              <a:spcBef>
                <a:spcPts val="0"/>
              </a:spcBef>
              <a:spcAft>
                <a:spcPts val="0"/>
              </a:spcAft>
            </a:pPr>
            <a:endParaRPr lang="en-US" sz="1500" dirty="0">
              <a:solidFill>
                <a:prstClr val="black"/>
              </a:solidFill>
              <a:latin typeface="Calibri"/>
              <a:cs typeface="+mn-cs"/>
            </a:endParaRPr>
          </a:p>
          <a:p>
            <a:pPr marL="685800" lvl="2" defTabSz="685800" eaLnBrk="1" fontAlgn="auto" hangingPunct="1">
              <a:spcBef>
                <a:spcPts val="0"/>
              </a:spcBef>
              <a:spcAft>
                <a:spcPts val="0"/>
              </a:spcAft>
              <a:buClr>
                <a:srgbClr val="FFC000"/>
              </a:buClr>
              <a:buFont typeface="Wingdings" pitchFamily="2" charset="2"/>
              <a:buChar char="v"/>
              <a:defRPr/>
            </a:pPr>
            <a:endParaRPr lang="en-US" sz="1350" dirty="0">
              <a:solidFill>
                <a:prstClr val="black"/>
              </a:solidFill>
              <a:latin typeface="Arial" pitchFamily="34" charset="0"/>
            </a:endParaRPr>
          </a:p>
          <a:p>
            <a:pPr marL="260604" lvl="1" indent="-260604" algn="ctr" defTabSz="685800" eaLnBrk="1" fontAlgn="auto" hangingPunct="1">
              <a:spcBef>
                <a:spcPts val="28"/>
              </a:spcBef>
              <a:spcAft>
                <a:spcPts val="0"/>
              </a:spcAft>
              <a:buClr>
                <a:srgbClr val="FFC000"/>
              </a:buClr>
              <a:buSzPct val="125000"/>
              <a:buFont typeface="Wingdings" pitchFamily="2" charset="2"/>
              <a:buChar char="v"/>
              <a:tabLst>
                <a:tab pos="1714500" algn="l"/>
              </a:tabLst>
              <a:defRPr/>
            </a:pPr>
            <a:endParaRPr lang="en-US" sz="1350" dirty="0">
              <a:solidFill>
                <a:srgbClr val="003563"/>
              </a:solidFill>
              <a:latin typeface="Arial" pitchFamily="34" charset="0"/>
              <a:cs typeface="+mn-cs"/>
            </a:endParaRPr>
          </a:p>
        </p:txBody>
      </p:sp>
      <p:pic>
        <p:nvPicPr>
          <p:cNvPr id="2" name="Picture 1"/>
          <p:cNvPicPr>
            <a:picLocks noChangeAspect="1"/>
          </p:cNvPicPr>
          <p:nvPr/>
        </p:nvPicPr>
        <p:blipFill>
          <a:blip r:embed="rId3"/>
          <a:stretch>
            <a:fillRect/>
          </a:stretch>
        </p:blipFill>
        <p:spPr>
          <a:xfrm>
            <a:off x="7216426" y="4264361"/>
            <a:ext cx="1531620" cy="849770"/>
          </a:xfrm>
          <a:prstGeom prst="rect">
            <a:avLst/>
          </a:prstGeom>
        </p:spPr>
      </p:pic>
      <p:sp>
        <p:nvSpPr>
          <p:cNvPr id="7" name="TextBox 6"/>
          <p:cNvSpPr txBox="1"/>
          <p:nvPr/>
        </p:nvSpPr>
        <p:spPr>
          <a:xfrm>
            <a:off x="6505358" y="5182670"/>
            <a:ext cx="2790239" cy="507831"/>
          </a:xfrm>
          <a:prstGeom prst="rect">
            <a:avLst/>
          </a:prstGeom>
          <a:noFill/>
        </p:spPr>
        <p:txBody>
          <a:bodyPr wrap="square" rtlCol="0">
            <a:spAutoFit/>
          </a:bodyPr>
          <a:lstStyle/>
          <a:p>
            <a:pPr defTabSz="685800" eaLnBrk="1" fontAlgn="auto" hangingPunct="1">
              <a:spcBef>
                <a:spcPts val="0"/>
              </a:spcBef>
              <a:spcAft>
                <a:spcPts val="0"/>
              </a:spcAft>
            </a:pPr>
            <a:r>
              <a:rPr lang="en-US" sz="900" dirty="0">
                <a:solidFill>
                  <a:srgbClr val="FF0000"/>
                </a:solidFill>
                <a:latin typeface="Calibri"/>
                <a:cs typeface="+mn-cs"/>
              </a:rPr>
              <a:t>OPSEC is a security and risk management process that prevents sensitive information from getting into the wrong hands</a:t>
            </a:r>
          </a:p>
        </p:txBody>
      </p:sp>
      <p:pic>
        <p:nvPicPr>
          <p:cNvPr id="8" name="Picture 7"/>
          <p:cNvPicPr>
            <a:picLocks noChangeAspect="1"/>
          </p:cNvPicPr>
          <p:nvPr/>
        </p:nvPicPr>
        <p:blipFill>
          <a:blip r:embed="rId4"/>
          <a:stretch>
            <a:fillRect/>
          </a:stretch>
        </p:blipFill>
        <p:spPr>
          <a:xfrm>
            <a:off x="7216426" y="1828800"/>
            <a:ext cx="1569149" cy="1638439"/>
          </a:xfrm>
          <a:prstGeom prst="rect">
            <a:avLst/>
          </a:prstGeom>
        </p:spPr>
      </p:pic>
    </p:spTree>
    <p:extLst>
      <p:ext uri="{BB962C8B-B14F-4D97-AF65-F5344CB8AC3E}">
        <p14:creationId xmlns:p14="http://schemas.microsoft.com/office/powerpoint/2010/main" val="6342806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5750" y="2228850"/>
            <a:ext cx="3257550" cy="3115146"/>
          </a:xfrm>
        </p:spPr>
        <p:txBody>
          <a:bodyPr/>
          <a:lstStyle/>
          <a:p>
            <a:pPr marL="257175" indent="-257175">
              <a:buFont typeface="Wingdings" panose="05000000000000000000" pitchFamily="2" charset="2"/>
              <a:buChar char="v"/>
            </a:pPr>
            <a:r>
              <a:rPr lang="en-US" dirty="0" smtClean="0"/>
              <a:t>Supervisors play a key role and must continuously evaluate their employees, with the goal of early detection, allowing employees the opportunity to seek help and mitigate any incidents.</a:t>
            </a:r>
            <a:endParaRPr lang="en-US" dirty="0"/>
          </a:p>
        </p:txBody>
      </p:sp>
      <p:sp>
        <p:nvSpPr>
          <p:cNvPr id="3" name="Title 2"/>
          <p:cNvSpPr>
            <a:spLocks noGrp="1"/>
          </p:cNvSpPr>
          <p:nvPr>
            <p:ph type="title"/>
          </p:nvPr>
        </p:nvSpPr>
        <p:spPr>
          <a:xfrm>
            <a:off x="2057400" y="1028700"/>
            <a:ext cx="4800601" cy="479822"/>
          </a:xfrm>
        </p:spPr>
        <p:txBody>
          <a:bodyPr/>
          <a:lstStyle/>
          <a:p>
            <a:r>
              <a:rPr lang="en-US" dirty="0" smtClean="0"/>
              <a:t>Supervisor Responsibility</a:t>
            </a:r>
            <a:endParaRPr lang="en-US" dirty="0"/>
          </a:p>
        </p:txBody>
      </p:sp>
      <p:pic>
        <p:nvPicPr>
          <p:cNvPr id="4" name="Picture 3"/>
          <p:cNvPicPr>
            <a:picLocks noChangeAspect="1"/>
          </p:cNvPicPr>
          <p:nvPr/>
        </p:nvPicPr>
        <p:blipFill>
          <a:blip r:embed="rId2"/>
          <a:stretch>
            <a:fillRect/>
          </a:stretch>
        </p:blipFill>
        <p:spPr>
          <a:xfrm>
            <a:off x="4171950" y="2057400"/>
            <a:ext cx="4440555" cy="2550319"/>
          </a:xfrm>
          <a:prstGeom prst="rect">
            <a:avLst/>
          </a:prstGeom>
        </p:spPr>
      </p:pic>
    </p:spTree>
    <p:extLst>
      <p:ext uri="{BB962C8B-B14F-4D97-AF65-F5344CB8AC3E}">
        <p14:creationId xmlns:p14="http://schemas.microsoft.com/office/powerpoint/2010/main" val="35069785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28750" y="1145740"/>
            <a:ext cx="5878551" cy="479822"/>
          </a:xfrm>
        </p:spPr>
        <p:txBody>
          <a:bodyPr/>
          <a:lstStyle/>
          <a:p>
            <a:pPr algn="ctr"/>
            <a:r>
              <a:rPr lang="en-US" sz="2400" dirty="0">
                <a:solidFill>
                  <a:prstClr val="black"/>
                </a:solidFill>
                <a:latin typeface="Calibri"/>
              </a:rPr>
              <a:t>Other Key Security Functions/Processes</a:t>
            </a:r>
            <a:br>
              <a:rPr lang="en-US" sz="2400" dirty="0">
                <a:solidFill>
                  <a:prstClr val="black"/>
                </a:solidFill>
                <a:latin typeface="Calibri"/>
              </a:rPr>
            </a:br>
            <a:endParaRPr lang="en-US" sz="2400" dirty="0">
              <a:solidFill>
                <a:srgbClr val="002060"/>
              </a:solidFill>
              <a:effectLst>
                <a:outerShdw blurRad="38100" dist="38100" dir="2700000" algn="tl">
                  <a:srgbClr val="000000">
                    <a:alpha val="43137"/>
                  </a:srgbClr>
                </a:outerShdw>
              </a:effectLst>
              <a:latin typeface="+mj-lt"/>
            </a:endParaRPr>
          </a:p>
        </p:txBody>
      </p:sp>
      <p:grpSp>
        <p:nvGrpSpPr>
          <p:cNvPr id="4" name="Group 18465"/>
          <p:cNvGrpSpPr>
            <a:grpSpLocks/>
          </p:cNvGrpSpPr>
          <p:nvPr/>
        </p:nvGrpSpPr>
        <p:grpSpPr bwMode="auto">
          <a:xfrm>
            <a:off x="1336765" y="1740618"/>
            <a:ext cx="3171965" cy="1464493"/>
            <a:chOff x="-830515" y="2125352"/>
            <a:chExt cx="5994632" cy="1757762"/>
          </a:xfrm>
        </p:grpSpPr>
        <p:sp>
          <p:nvSpPr>
            <p:cNvPr id="5" name="Rectangle 20"/>
            <p:cNvSpPr>
              <a:spLocks noChangeArrowheads="1"/>
            </p:cNvSpPr>
            <p:nvPr/>
          </p:nvSpPr>
          <p:spPr bwMode="auto">
            <a:xfrm>
              <a:off x="11113" y="3606057"/>
              <a:ext cx="173035" cy="277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defTabSz="685800">
                <a:defRPr/>
              </a:pPr>
              <a:endParaRPr lang="en-US" sz="900" kern="0" dirty="0">
                <a:solidFill>
                  <a:prstClr val="black"/>
                </a:solidFill>
                <a:latin typeface="Arial" panose="020B0604020202020204"/>
                <a:cs typeface="+mn-cs"/>
              </a:endParaRPr>
            </a:p>
          </p:txBody>
        </p:sp>
        <p:sp>
          <p:nvSpPr>
            <p:cNvPr id="6" name="Rectangle 46"/>
            <p:cNvSpPr>
              <a:spLocks noChangeArrowheads="1"/>
            </p:cNvSpPr>
            <p:nvPr/>
          </p:nvSpPr>
          <p:spPr bwMode="auto">
            <a:xfrm>
              <a:off x="11113" y="3606057"/>
              <a:ext cx="173035" cy="277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defTabSz="685800">
                <a:defRPr/>
              </a:pPr>
              <a:endParaRPr lang="en-US" sz="900" kern="0" dirty="0">
                <a:solidFill>
                  <a:prstClr val="black"/>
                </a:solidFill>
                <a:latin typeface="Arial" panose="020B0604020202020204"/>
                <a:cs typeface="+mn-cs"/>
              </a:endParaRPr>
            </a:p>
          </p:txBody>
        </p:sp>
        <p:sp>
          <p:nvSpPr>
            <p:cNvPr id="16" name="Text Box 71"/>
            <p:cNvSpPr txBox="1">
              <a:spLocks noChangeArrowheads="1"/>
            </p:cNvSpPr>
            <p:nvPr/>
          </p:nvSpPr>
          <p:spPr bwMode="auto">
            <a:xfrm>
              <a:off x="-830515" y="2125352"/>
              <a:ext cx="5994632" cy="1456522"/>
            </a:xfrm>
            <a:prstGeom prst="rect">
              <a:avLst/>
            </a:prstGeom>
            <a:solidFill>
              <a:schemeClr val="tx2">
                <a:lumMod val="75000"/>
              </a:schemeClr>
            </a:solidFill>
            <a:ln w="25400" cap="flat" cmpd="sng" algn="ctr">
              <a:solidFill>
                <a:srgbClr val="2683C6">
                  <a:shade val="50000"/>
                </a:srgbClr>
              </a:solidFill>
              <a:prstDash val="solid"/>
              <a:headEnd/>
              <a:tailEnd/>
            </a:ln>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5800" eaLnBrk="1" hangingPunct="1">
                <a:defRPr/>
              </a:pPr>
              <a:endParaRPr lang="en-US" sz="1350" b="1" kern="0" dirty="0">
                <a:solidFill>
                  <a:srgbClr val="FFFFFF"/>
                </a:solidFill>
                <a:latin typeface="Calibri"/>
              </a:endParaRPr>
            </a:p>
            <a:p>
              <a:pPr algn="ctr" defTabSz="685800" eaLnBrk="1" hangingPunct="1">
                <a:defRPr/>
              </a:pPr>
              <a:r>
                <a:rPr lang="en-US" sz="1350" b="1" kern="0" dirty="0">
                  <a:solidFill>
                    <a:srgbClr val="FFFFFF"/>
                  </a:solidFill>
                  <a:latin typeface="Calibri"/>
                </a:rPr>
                <a:t>Common Access Card (CAC) </a:t>
              </a:r>
            </a:p>
            <a:p>
              <a:pPr algn="ctr" defTabSz="685800" eaLnBrk="1" hangingPunct="1">
                <a:defRPr/>
              </a:pPr>
              <a:endParaRPr lang="en-US" sz="900" b="1" kern="0" dirty="0">
                <a:solidFill>
                  <a:srgbClr val="FFFFFF"/>
                </a:solidFill>
                <a:latin typeface="Calibri"/>
              </a:endParaRPr>
            </a:p>
            <a:p>
              <a:pPr marL="214313" indent="-214313" defTabSz="685800" eaLnBrk="1" hangingPunct="1">
                <a:buFont typeface="Arial" panose="020B0604020202020204" pitchFamily="34" charset="0"/>
                <a:buChar char="•"/>
                <a:defRPr/>
              </a:pPr>
              <a:r>
                <a:rPr lang="en-US" sz="1050" kern="0" dirty="0">
                  <a:solidFill>
                    <a:srgbClr val="FFFFFF"/>
                  </a:solidFill>
                  <a:latin typeface="Calibri"/>
                </a:rPr>
                <a:t>Official ID pass to base</a:t>
              </a:r>
            </a:p>
            <a:p>
              <a:pPr marL="214313" indent="-214313" defTabSz="685800" eaLnBrk="1" hangingPunct="1">
                <a:buFont typeface="Arial" panose="020B0604020202020204" pitchFamily="34" charset="0"/>
                <a:buChar char="•"/>
                <a:defRPr/>
              </a:pPr>
              <a:r>
                <a:rPr lang="en-US" sz="1050" kern="0" dirty="0">
                  <a:solidFill>
                    <a:srgbClr val="FFFFFF"/>
                  </a:solidFill>
                  <a:latin typeface="Calibri"/>
                </a:rPr>
                <a:t>Grants access to buildings/restricted areas/systems  </a:t>
              </a:r>
            </a:p>
            <a:p>
              <a:pPr marL="214313" indent="-214313" defTabSz="685800" eaLnBrk="1" hangingPunct="1">
                <a:buFont typeface="Arial" panose="020B0604020202020204" pitchFamily="34" charset="0"/>
                <a:buChar char="•"/>
                <a:defRPr/>
              </a:pPr>
              <a:r>
                <a:rPr lang="en-US" sz="1050" kern="0" dirty="0">
                  <a:solidFill>
                    <a:srgbClr val="FFFFFF"/>
                  </a:solidFill>
                  <a:latin typeface="Calibri"/>
                </a:rPr>
                <a:t>Programmed at Security Office</a:t>
              </a:r>
            </a:p>
            <a:p>
              <a:pPr marL="214313" indent="-214313" defTabSz="685800" eaLnBrk="1" hangingPunct="1">
                <a:buFont typeface="Arial" panose="020B0604020202020204" pitchFamily="34" charset="0"/>
                <a:buChar char="•"/>
                <a:defRPr/>
              </a:pPr>
              <a:r>
                <a:rPr lang="en-US" sz="1050" kern="0" dirty="0">
                  <a:solidFill>
                    <a:srgbClr val="FFFFFF"/>
                  </a:solidFill>
                  <a:latin typeface="Calibri"/>
                </a:rPr>
                <a:t>Wear at all times, above the waist</a:t>
              </a:r>
            </a:p>
            <a:p>
              <a:pPr defTabSz="685800" eaLnBrk="1" hangingPunct="1">
                <a:defRPr/>
              </a:pPr>
              <a:endParaRPr lang="en-US" sz="1050" kern="0" dirty="0">
                <a:solidFill>
                  <a:srgbClr val="FFFFFF"/>
                </a:solidFill>
                <a:latin typeface="Calibri"/>
              </a:endParaRPr>
            </a:p>
            <a:p>
              <a:pPr algn="ctr" defTabSz="685800" eaLnBrk="1" hangingPunct="1">
                <a:defRPr/>
              </a:pPr>
              <a:endParaRPr lang="en-US" sz="1200" b="1" kern="0" dirty="0">
                <a:solidFill>
                  <a:srgbClr val="FFFFFF"/>
                </a:solidFill>
                <a:latin typeface="Arial" panose="020B0604020202020204" pitchFamily="34" charset="0"/>
              </a:endParaRPr>
            </a:p>
          </p:txBody>
        </p:sp>
      </p:grpSp>
      <p:sp>
        <p:nvSpPr>
          <p:cNvPr id="35" name="Text Box 71"/>
          <p:cNvSpPr txBox="1">
            <a:spLocks noChangeArrowheads="1"/>
          </p:cNvSpPr>
          <p:nvPr/>
        </p:nvSpPr>
        <p:spPr bwMode="auto">
          <a:xfrm>
            <a:off x="1344917" y="3056822"/>
            <a:ext cx="3177631" cy="1276323"/>
          </a:xfrm>
          <a:prstGeom prst="rect">
            <a:avLst/>
          </a:prstGeom>
          <a:solidFill>
            <a:schemeClr val="accent5">
              <a:lumMod val="75000"/>
            </a:schemeClr>
          </a:solidFill>
          <a:ln w="25400" cap="flat" cmpd="sng" algn="ctr">
            <a:solidFill>
              <a:srgbClr val="2683C6">
                <a:shade val="50000"/>
              </a:srgbClr>
            </a:solidFill>
            <a:prstDash val="solid"/>
            <a:headEnd/>
            <a:tailEnd/>
          </a:ln>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5800" eaLnBrk="1" hangingPunct="1">
              <a:defRPr/>
            </a:pPr>
            <a:r>
              <a:rPr lang="en-US" sz="1350" b="1" kern="0" dirty="0">
                <a:solidFill>
                  <a:srgbClr val="FFFFFF"/>
                </a:solidFill>
                <a:latin typeface="Calibri"/>
                <a:cs typeface="+mn-cs"/>
              </a:rPr>
              <a:t>Visitor Control</a:t>
            </a:r>
          </a:p>
          <a:p>
            <a:pPr marL="128588" indent="-128588" defTabSz="685800" eaLnBrk="1" hangingPunct="1">
              <a:buFont typeface="Arial" panose="020B0604020202020204" pitchFamily="34" charset="0"/>
              <a:buChar char="•"/>
              <a:defRPr/>
            </a:pPr>
            <a:r>
              <a:rPr lang="en-US" sz="1050" kern="0" dirty="0">
                <a:solidFill>
                  <a:srgbClr val="FFFFFF"/>
                </a:solidFill>
                <a:latin typeface="Calibri"/>
                <a:cs typeface="+mn-cs"/>
              </a:rPr>
              <a:t>Official visits/Special events (ceremonies, STEM competition, etc.)</a:t>
            </a:r>
          </a:p>
          <a:p>
            <a:pPr marL="128588" indent="-128588" defTabSz="685800" eaLnBrk="1" hangingPunct="1">
              <a:buFont typeface="Arial" panose="020B0604020202020204" pitchFamily="34" charset="0"/>
              <a:buChar char="•"/>
              <a:defRPr/>
            </a:pPr>
            <a:r>
              <a:rPr lang="en-US" sz="1050" kern="0" dirty="0">
                <a:solidFill>
                  <a:srgbClr val="FFFFFF"/>
                </a:solidFill>
                <a:latin typeface="Calibri"/>
                <a:cs typeface="+mn-cs"/>
              </a:rPr>
              <a:t>Sponsorship – need justification/POC</a:t>
            </a:r>
          </a:p>
          <a:p>
            <a:pPr marL="128588" indent="-128588" defTabSz="685800" eaLnBrk="1" hangingPunct="1">
              <a:buFont typeface="Arial" panose="020B0604020202020204" pitchFamily="34" charset="0"/>
              <a:buChar char="•"/>
              <a:defRPr/>
            </a:pPr>
            <a:r>
              <a:rPr lang="en-US" sz="1050" kern="0" dirty="0">
                <a:solidFill>
                  <a:srgbClr val="FFFFFF"/>
                </a:solidFill>
                <a:latin typeface="Calibri"/>
                <a:cs typeface="+mn-cs"/>
              </a:rPr>
              <a:t>Complete and sign SECNAV Form 5512/1</a:t>
            </a:r>
          </a:p>
          <a:p>
            <a:pPr marL="128588" indent="-128588" defTabSz="685800" eaLnBrk="1" hangingPunct="1">
              <a:buFont typeface="Arial" panose="020B0604020202020204" pitchFamily="34" charset="0"/>
              <a:buChar char="•"/>
              <a:defRPr/>
            </a:pPr>
            <a:r>
              <a:rPr lang="en-US" sz="1050" kern="0" dirty="0">
                <a:solidFill>
                  <a:srgbClr val="FFFFFF"/>
                </a:solidFill>
                <a:latin typeface="Calibri"/>
                <a:cs typeface="+mn-cs"/>
              </a:rPr>
              <a:t>Escorted/unescorted</a:t>
            </a:r>
          </a:p>
          <a:p>
            <a:pPr algn="ctr" defTabSz="685800" eaLnBrk="1" hangingPunct="1">
              <a:defRPr/>
            </a:pPr>
            <a:endParaRPr lang="en-US" sz="750" b="1" kern="0" dirty="0">
              <a:solidFill>
                <a:srgbClr val="FFFFFF"/>
              </a:solidFill>
              <a:latin typeface="Calibri"/>
              <a:cs typeface="+mn-cs"/>
            </a:endParaRPr>
          </a:p>
          <a:p>
            <a:pPr algn="ctr" defTabSz="685800" eaLnBrk="1" hangingPunct="1">
              <a:defRPr/>
            </a:pPr>
            <a:endParaRPr lang="en-US" sz="750" kern="0" dirty="0">
              <a:solidFill>
                <a:prstClr val="black"/>
              </a:solidFill>
              <a:latin typeface="Calibri"/>
              <a:cs typeface="+mn-cs"/>
            </a:endParaRPr>
          </a:p>
        </p:txBody>
      </p:sp>
      <p:sp>
        <p:nvSpPr>
          <p:cNvPr id="18" name="Text Box 71"/>
          <p:cNvSpPr txBox="1">
            <a:spLocks noChangeArrowheads="1"/>
          </p:cNvSpPr>
          <p:nvPr/>
        </p:nvSpPr>
        <p:spPr bwMode="auto">
          <a:xfrm>
            <a:off x="4707199" y="1740618"/>
            <a:ext cx="3171965" cy="1213513"/>
          </a:xfrm>
          <a:prstGeom prst="rect">
            <a:avLst/>
          </a:prstGeom>
          <a:solidFill>
            <a:schemeClr val="accent5">
              <a:lumMod val="75000"/>
            </a:schemeClr>
          </a:solidFill>
          <a:ln w="25400" cap="flat" cmpd="sng" algn="ctr">
            <a:solidFill>
              <a:srgbClr val="2683C6">
                <a:shade val="50000"/>
              </a:srgbClr>
            </a:solidFill>
            <a:prstDash val="solid"/>
            <a:headEnd/>
            <a:tailEnd/>
          </a:ln>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5800" eaLnBrk="1" hangingPunct="1">
              <a:defRPr/>
            </a:pPr>
            <a:r>
              <a:rPr lang="en-US" sz="1350" b="1" kern="0" dirty="0">
                <a:solidFill>
                  <a:srgbClr val="FFFFFF"/>
                </a:solidFill>
                <a:latin typeface="Calibri"/>
              </a:rPr>
              <a:t>Access Controls </a:t>
            </a:r>
          </a:p>
          <a:p>
            <a:pPr algn="ctr" defTabSz="685800" eaLnBrk="1" hangingPunct="1">
              <a:defRPr/>
            </a:pPr>
            <a:endParaRPr lang="en-US" sz="900" b="1" kern="0" dirty="0">
              <a:solidFill>
                <a:srgbClr val="FFFFFF"/>
              </a:solidFill>
              <a:latin typeface="Calibri"/>
            </a:endParaRPr>
          </a:p>
          <a:p>
            <a:pPr marL="214313" indent="-214313" defTabSz="685800" eaLnBrk="1" hangingPunct="1">
              <a:buFont typeface="Arial" panose="020B0604020202020204" pitchFamily="34" charset="0"/>
              <a:buChar char="•"/>
              <a:defRPr/>
            </a:pPr>
            <a:r>
              <a:rPr lang="en-US" sz="1050" kern="0" dirty="0">
                <a:solidFill>
                  <a:srgbClr val="FFFFFF"/>
                </a:solidFill>
                <a:latin typeface="Calibri"/>
              </a:rPr>
              <a:t>LENEL card readers on buildings/restricted areas</a:t>
            </a:r>
          </a:p>
          <a:p>
            <a:pPr marL="214313" indent="-214313" defTabSz="685800" eaLnBrk="1" hangingPunct="1">
              <a:buFont typeface="Arial" panose="020B0604020202020204" pitchFamily="34" charset="0"/>
              <a:buChar char="•"/>
              <a:defRPr/>
            </a:pPr>
            <a:r>
              <a:rPr lang="en-US" sz="1050" kern="0" dirty="0">
                <a:solidFill>
                  <a:srgbClr val="FFFFFF"/>
                </a:solidFill>
                <a:latin typeface="Calibri"/>
              </a:rPr>
              <a:t>Access list rosters</a:t>
            </a:r>
          </a:p>
          <a:p>
            <a:pPr marL="214313" indent="-214313" defTabSz="685800" eaLnBrk="1" hangingPunct="1">
              <a:buFont typeface="Arial" panose="020B0604020202020204" pitchFamily="34" charset="0"/>
              <a:buChar char="•"/>
              <a:defRPr/>
            </a:pPr>
            <a:r>
              <a:rPr lang="en-US" sz="1050" kern="0" dirty="0">
                <a:solidFill>
                  <a:srgbClr val="FFFFFF"/>
                </a:solidFill>
                <a:latin typeface="Calibri"/>
              </a:rPr>
              <a:t>Safe combinations</a:t>
            </a:r>
          </a:p>
          <a:p>
            <a:pPr marL="214313" indent="-214313" defTabSz="685800" eaLnBrk="1" hangingPunct="1">
              <a:buFont typeface="Arial" panose="020B0604020202020204" pitchFamily="34" charset="0"/>
              <a:buChar char="•"/>
              <a:defRPr/>
            </a:pPr>
            <a:r>
              <a:rPr lang="en-US" sz="1050" kern="0" dirty="0">
                <a:solidFill>
                  <a:srgbClr val="FFFFFF"/>
                </a:solidFill>
                <a:latin typeface="Calibri"/>
              </a:rPr>
              <a:t>Need-to-know</a:t>
            </a:r>
          </a:p>
          <a:p>
            <a:pPr algn="ctr" defTabSz="685800" eaLnBrk="1" hangingPunct="1">
              <a:defRPr/>
            </a:pPr>
            <a:endParaRPr lang="en-US" sz="1200" b="1" kern="0" dirty="0">
              <a:solidFill>
                <a:srgbClr val="FFFFFF"/>
              </a:solidFill>
              <a:latin typeface="Arial" panose="020B0604020202020204" pitchFamily="34" charset="0"/>
            </a:endParaRPr>
          </a:p>
        </p:txBody>
      </p:sp>
      <p:sp>
        <p:nvSpPr>
          <p:cNvPr id="19" name="Text Box 71"/>
          <p:cNvSpPr txBox="1">
            <a:spLocks noChangeArrowheads="1"/>
          </p:cNvSpPr>
          <p:nvPr/>
        </p:nvSpPr>
        <p:spPr bwMode="auto">
          <a:xfrm>
            <a:off x="4701533" y="3053095"/>
            <a:ext cx="3177631" cy="1276323"/>
          </a:xfrm>
          <a:prstGeom prst="rect">
            <a:avLst/>
          </a:prstGeom>
          <a:solidFill>
            <a:schemeClr val="tx2">
              <a:lumMod val="75000"/>
            </a:schemeClr>
          </a:solidFill>
          <a:ln w="25400" cap="flat" cmpd="sng" algn="ctr">
            <a:solidFill>
              <a:srgbClr val="2683C6">
                <a:shade val="50000"/>
              </a:srgbClr>
            </a:solidFill>
            <a:prstDash val="solid"/>
            <a:headEnd/>
            <a:tailEnd/>
          </a:ln>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5800" eaLnBrk="1" hangingPunct="1">
              <a:defRPr/>
            </a:pPr>
            <a:r>
              <a:rPr lang="en-US" sz="1350" b="1" kern="0" dirty="0">
                <a:solidFill>
                  <a:srgbClr val="FFFFFF"/>
                </a:solidFill>
                <a:latin typeface="Calibri"/>
                <a:cs typeface="+mn-cs"/>
              </a:rPr>
              <a:t>Destruction of Information</a:t>
            </a:r>
          </a:p>
          <a:p>
            <a:pPr marL="214313" indent="-214313" defTabSz="685800" eaLnBrk="1" hangingPunct="1">
              <a:buFont typeface="Arial" panose="020B0604020202020204" pitchFamily="34" charset="0"/>
              <a:buChar char="•"/>
              <a:defRPr/>
            </a:pPr>
            <a:r>
              <a:rPr lang="en-US" sz="1050" kern="0" dirty="0">
                <a:solidFill>
                  <a:srgbClr val="FFFFFF"/>
                </a:solidFill>
                <a:latin typeface="Calibri"/>
                <a:cs typeface="+mn-cs"/>
              </a:rPr>
              <a:t>Classified material – NSA approved shredders, Destruction Facility</a:t>
            </a:r>
          </a:p>
          <a:p>
            <a:pPr marL="214313" indent="-214313" defTabSz="685800" eaLnBrk="1" hangingPunct="1">
              <a:buFont typeface="Arial" panose="020B0604020202020204" pitchFamily="34" charset="0"/>
              <a:buChar char="•"/>
              <a:defRPr/>
            </a:pPr>
            <a:r>
              <a:rPr lang="en-US" sz="1050" kern="0" dirty="0">
                <a:solidFill>
                  <a:srgbClr val="FFFFFF"/>
                </a:solidFill>
                <a:latin typeface="Calibri"/>
                <a:cs typeface="+mn-cs"/>
              </a:rPr>
              <a:t>Controlled Unclassified Information – NSA approved shredders, locked gray shred bins, Destruction Facility</a:t>
            </a:r>
          </a:p>
          <a:p>
            <a:pPr marL="214313" indent="-214313" defTabSz="685800" eaLnBrk="1" hangingPunct="1">
              <a:buFont typeface="Arial" panose="020B0604020202020204" pitchFamily="34" charset="0"/>
              <a:buChar char="•"/>
              <a:defRPr/>
            </a:pPr>
            <a:r>
              <a:rPr lang="en-US" sz="1050" kern="0" dirty="0">
                <a:solidFill>
                  <a:srgbClr val="FFFFFF"/>
                </a:solidFill>
                <a:latin typeface="Calibri"/>
                <a:cs typeface="+mn-cs"/>
              </a:rPr>
              <a:t>Must prevent reconstruction of information </a:t>
            </a:r>
          </a:p>
          <a:p>
            <a:pPr defTabSz="685800" eaLnBrk="1" hangingPunct="1">
              <a:defRPr/>
            </a:pPr>
            <a:endParaRPr lang="en-US" sz="1050" kern="0" dirty="0">
              <a:solidFill>
                <a:prstClr val="black"/>
              </a:solidFill>
              <a:latin typeface="Calibri"/>
              <a:cs typeface="+mn-cs"/>
            </a:endParaRPr>
          </a:p>
        </p:txBody>
      </p:sp>
      <p:sp>
        <p:nvSpPr>
          <p:cNvPr id="20" name="Text Box 71"/>
          <p:cNvSpPr txBox="1">
            <a:spLocks noChangeArrowheads="1"/>
          </p:cNvSpPr>
          <p:nvPr/>
        </p:nvSpPr>
        <p:spPr bwMode="auto">
          <a:xfrm>
            <a:off x="1336767" y="4435838"/>
            <a:ext cx="3177631" cy="1223195"/>
          </a:xfrm>
          <a:prstGeom prst="rect">
            <a:avLst/>
          </a:prstGeom>
          <a:solidFill>
            <a:schemeClr val="tx2">
              <a:lumMod val="75000"/>
            </a:schemeClr>
          </a:solidFill>
          <a:ln w="25400" cap="flat" cmpd="sng" algn="ctr">
            <a:solidFill>
              <a:srgbClr val="2683C6">
                <a:shade val="50000"/>
              </a:srgbClr>
            </a:solidFill>
            <a:prstDash val="solid"/>
            <a:headEnd/>
            <a:tailEnd/>
          </a:ln>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5800" eaLnBrk="1" hangingPunct="1">
              <a:defRPr/>
            </a:pPr>
            <a:r>
              <a:rPr lang="en-US" sz="1350" b="1" kern="0" dirty="0">
                <a:solidFill>
                  <a:srgbClr val="FFFFFF"/>
                </a:solidFill>
                <a:latin typeface="Calibri"/>
                <a:cs typeface="+mn-cs"/>
              </a:rPr>
              <a:t>Special Assignments/Access Briefings</a:t>
            </a:r>
          </a:p>
          <a:p>
            <a:pPr marL="214313" indent="-214313" defTabSz="685800" eaLnBrk="1" hangingPunct="1">
              <a:buFont typeface="Arial" panose="020B0604020202020204" pitchFamily="34" charset="0"/>
              <a:buChar char="•"/>
              <a:defRPr/>
            </a:pPr>
            <a:r>
              <a:rPr lang="en-US" sz="975" kern="0" dirty="0">
                <a:solidFill>
                  <a:srgbClr val="FFFFFF"/>
                </a:solidFill>
                <a:latin typeface="Calibri"/>
                <a:cs typeface="+mn-cs"/>
              </a:rPr>
              <a:t>North Atlantic Treaty Organization</a:t>
            </a:r>
          </a:p>
          <a:p>
            <a:pPr marL="214313" indent="-214313" defTabSz="685800" eaLnBrk="1" hangingPunct="1">
              <a:buFont typeface="Arial" panose="020B0604020202020204" pitchFamily="34" charset="0"/>
              <a:buChar char="•"/>
              <a:defRPr/>
            </a:pPr>
            <a:r>
              <a:rPr lang="en-US" sz="975" kern="0" dirty="0">
                <a:solidFill>
                  <a:srgbClr val="FFFFFF"/>
                </a:solidFill>
                <a:latin typeface="Calibri"/>
                <a:cs typeface="+mn-cs"/>
              </a:rPr>
              <a:t>Restricted Data</a:t>
            </a:r>
          </a:p>
          <a:p>
            <a:pPr marL="214313" indent="-214313" defTabSz="685800" eaLnBrk="1" hangingPunct="1">
              <a:buFont typeface="Arial" panose="020B0604020202020204" pitchFamily="34" charset="0"/>
              <a:buChar char="•"/>
              <a:defRPr/>
            </a:pPr>
            <a:r>
              <a:rPr lang="en-US" sz="975" kern="0" dirty="0">
                <a:solidFill>
                  <a:srgbClr val="FFFFFF"/>
                </a:solidFill>
                <a:latin typeface="Calibri"/>
                <a:cs typeface="+mn-cs"/>
              </a:rPr>
              <a:t>Naval Nuclear Propulsion Information</a:t>
            </a:r>
          </a:p>
          <a:p>
            <a:pPr marL="214313" indent="-214313" defTabSz="685800" eaLnBrk="1" hangingPunct="1">
              <a:buFont typeface="Arial" panose="020B0604020202020204" pitchFamily="34" charset="0"/>
              <a:buChar char="•"/>
              <a:defRPr/>
            </a:pPr>
            <a:r>
              <a:rPr lang="en-US" sz="975" kern="0" dirty="0">
                <a:solidFill>
                  <a:srgbClr val="FFFFFF"/>
                </a:solidFill>
                <a:latin typeface="Calibri"/>
                <a:cs typeface="+mn-cs"/>
              </a:rPr>
              <a:t>Courier Authorization</a:t>
            </a:r>
          </a:p>
          <a:p>
            <a:pPr marL="214313" indent="-214313" defTabSz="685800" eaLnBrk="1" hangingPunct="1">
              <a:buFont typeface="Arial" panose="020B0604020202020204" pitchFamily="34" charset="0"/>
              <a:buChar char="•"/>
              <a:defRPr/>
            </a:pPr>
            <a:r>
              <a:rPr lang="en-US" sz="975" kern="0" dirty="0">
                <a:solidFill>
                  <a:srgbClr val="FFFFFF"/>
                </a:solidFill>
                <a:latin typeface="Calibri"/>
                <a:cs typeface="+mn-cs"/>
              </a:rPr>
              <a:t>Foreign Travel</a:t>
            </a:r>
          </a:p>
          <a:p>
            <a:pPr marL="214313" indent="-214313" defTabSz="685800" eaLnBrk="1" hangingPunct="1">
              <a:buFont typeface="Arial" panose="020B0604020202020204" pitchFamily="34" charset="0"/>
              <a:buChar char="•"/>
              <a:defRPr/>
            </a:pPr>
            <a:r>
              <a:rPr lang="en-US" sz="975" kern="0" dirty="0">
                <a:solidFill>
                  <a:srgbClr val="FFFFFF"/>
                </a:solidFill>
                <a:latin typeface="Calibri"/>
                <a:cs typeface="+mn-cs"/>
              </a:rPr>
              <a:t>Camera Passes</a:t>
            </a:r>
          </a:p>
          <a:p>
            <a:pPr defTabSz="685800" eaLnBrk="1" hangingPunct="1">
              <a:defRPr/>
            </a:pPr>
            <a:endParaRPr lang="en-US" sz="1050" kern="0" dirty="0">
              <a:solidFill>
                <a:prstClr val="black"/>
              </a:solidFill>
              <a:latin typeface="Calibri"/>
              <a:cs typeface="+mn-cs"/>
            </a:endParaRPr>
          </a:p>
        </p:txBody>
      </p:sp>
      <p:sp>
        <p:nvSpPr>
          <p:cNvPr id="21" name="Text Box 71"/>
          <p:cNvSpPr txBox="1">
            <a:spLocks noChangeArrowheads="1"/>
          </p:cNvSpPr>
          <p:nvPr/>
        </p:nvSpPr>
        <p:spPr bwMode="auto">
          <a:xfrm>
            <a:off x="4701533" y="4435838"/>
            <a:ext cx="3177631" cy="1223195"/>
          </a:xfrm>
          <a:prstGeom prst="rect">
            <a:avLst/>
          </a:prstGeom>
          <a:solidFill>
            <a:schemeClr val="accent5">
              <a:lumMod val="75000"/>
            </a:schemeClr>
          </a:solidFill>
          <a:ln w="25400" cap="flat" cmpd="sng" algn="ctr">
            <a:solidFill>
              <a:srgbClr val="2683C6">
                <a:shade val="50000"/>
              </a:srgbClr>
            </a:solidFill>
            <a:prstDash val="solid"/>
            <a:headEnd/>
            <a:tailEnd/>
          </a:ln>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5800" eaLnBrk="1" hangingPunct="1">
              <a:defRPr/>
            </a:pPr>
            <a:r>
              <a:rPr lang="en-US" sz="1350" b="1" kern="0" dirty="0">
                <a:solidFill>
                  <a:srgbClr val="FFFFFF"/>
                </a:solidFill>
                <a:latin typeface="Calibri"/>
                <a:cs typeface="+mn-cs"/>
              </a:rPr>
              <a:t>NOTE:  </a:t>
            </a:r>
          </a:p>
          <a:p>
            <a:pPr algn="ctr" defTabSz="685800" eaLnBrk="1" hangingPunct="1">
              <a:defRPr/>
            </a:pPr>
            <a:r>
              <a:rPr lang="en-US" sz="1350" b="1" kern="0" dirty="0">
                <a:solidFill>
                  <a:srgbClr val="FFFFFF"/>
                </a:solidFill>
                <a:latin typeface="Calibri"/>
                <a:cs typeface="+mn-cs"/>
              </a:rPr>
              <a:t>These and other processes will be covered in more detail in other security briefings.</a:t>
            </a:r>
          </a:p>
          <a:p>
            <a:pPr defTabSz="685800" eaLnBrk="1" hangingPunct="1">
              <a:defRPr/>
            </a:pPr>
            <a:endParaRPr lang="en-US" sz="1050" kern="0" dirty="0">
              <a:solidFill>
                <a:prstClr val="black"/>
              </a:solidFill>
              <a:latin typeface="Calibri"/>
              <a:cs typeface="+mn-cs"/>
            </a:endParaRPr>
          </a:p>
        </p:txBody>
      </p:sp>
    </p:spTree>
    <p:extLst>
      <p:ext uri="{BB962C8B-B14F-4D97-AF65-F5344CB8AC3E}">
        <p14:creationId xmlns:p14="http://schemas.microsoft.com/office/powerpoint/2010/main" val="20362813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427" y="1788914"/>
            <a:ext cx="3486150" cy="2937272"/>
          </a:xfrm>
        </p:spPr>
        <p:txBody>
          <a:bodyPr/>
          <a:lstStyle/>
          <a:p>
            <a:pPr marL="214313" indent="-214313">
              <a:buFont typeface="Wingdings" panose="05000000000000000000" pitchFamily="2" charset="2"/>
              <a:buChar char="§"/>
            </a:pPr>
            <a:r>
              <a:rPr lang="en-US" sz="1050" dirty="0">
                <a:solidFill>
                  <a:schemeClr val="tx1"/>
                </a:solidFill>
                <a:latin typeface="+mn-lt"/>
                <a:cs typeface="Arial" panose="020B0604020202020204" pitchFamily="34" charset="0"/>
              </a:rPr>
              <a:t>THC/Marijuana use is illegal for ALL employees that have eligibility. This includes student interns that return to work for the federal government (including government contractors) after graduating from college.</a:t>
            </a:r>
          </a:p>
          <a:p>
            <a:endParaRPr lang="en-US" sz="1050" dirty="0">
              <a:solidFill>
                <a:schemeClr val="tx1"/>
              </a:solidFill>
              <a:latin typeface="+mn-lt"/>
              <a:cs typeface="Arial" panose="020B0604020202020204" pitchFamily="34" charset="0"/>
            </a:endParaRPr>
          </a:p>
          <a:p>
            <a:pPr marL="214313" indent="-214313">
              <a:buFont typeface="Wingdings" panose="05000000000000000000" pitchFamily="2" charset="2"/>
              <a:buChar char="§"/>
            </a:pPr>
            <a:r>
              <a:rPr lang="en-US" sz="1050" dirty="0">
                <a:solidFill>
                  <a:schemeClr val="tx1"/>
                </a:solidFill>
                <a:latin typeface="+mn-lt"/>
                <a:cs typeface="Arial" panose="020B0604020202020204" pitchFamily="34" charset="0"/>
              </a:rPr>
              <a:t>All foreign crypto currency and stocks must be reported unless they are managed by a brokerage based in the United States (TSP for example).</a:t>
            </a:r>
          </a:p>
          <a:p>
            <a:endParaRPr lang="en-US" sz="1050" dirty="0">
              <a:solidFill>
                <a:schemeClr val="tx1"/>
              </a:solidFill>
              <a:latin typeface="+mn-lt"/>
              <a:cs typeface="Arial" panose="020B0604020202020204" pitchFamily="34" charset="0"/>
            </a:endParaRPr>
          </a:p>
          <a:p>
            <a:pPr marL="214313" indent="-214313">
              <a:buFont typeface="Wingdings" panose="05000000000000000000" pitchFamily="2" charset="2"/>
              <a:buChar char="§"/>
            </a:pPr>
            <a:r>
              <a:rPr lang="en-US" sz="1050" dirty="0">
                <a:solidFill>
                  <a:schemeClr val="tx1"/>
                </a:solidFill>
                <a:latin typeface="+mn-lt"/>
                <a:cs typeface="Arial" panose="020B0604020202020204" pitchFamily="34" charset="0"/>
              </a:rPr>
              <a:t>THC stock ownership is not allowed per recent guidelines and is a reporting requirement. Disassociation with the stock is a mitigating situation per CAS.</a:t>
            </a:r>
          </a:p>
          <a:p>
            <a:pPr marL="214313" indent="-214313">
              <a:buFont typeface="Arial" panose="020B0604020202020204" pitchFamily="34" charset="0"/>
              <a:buChar char="•"/>
            </a:pPr>
            <a:endParaRPr lang="en-US" sz="1050" dirty="0">
              <a:solidFill>
                <a:schemeClr val="tx1"/>
              </a:solidFill>
              <a:latin typeface="+mn-lt"/>
              <a:cs typeface="Arial" panose="020B0604020202020204" pitchFamily="34" charset="0"/>
            </a:endParaRPr>
          </a:p>
          <a:p>
            <a:pPr marL="214313" indent="-214313">
              <a:buFont typeface="Wingdings" panose="05000000000000000000" pitchFamily="2" charset="2"/>
              <a:buChar char="§"/>
            </a:pPr>
            <a:r>
              <a:rPr lang="en-US" sz="1050" dirty="0">
                <a:solidFill>
                  <a:schemeClr val="tx1"/>
                </a:solidFill>
                <a:latin typeface="+mn-lt"/>
                <a:cs typeface="Arial" panose="020B0604020202020204" pitchFamily="34" charset="0"/>
              </a:rPr>
              <a:t>The energy drink </a:t>
            </a:r>
            <a:r>
              <a:rPr lang="en-US" sz="1050" dirty="0" err="1">
                <a:solidFill>
                  <a:schemeClr val="tx1"/>
                </a:solidFill>
                <a:latin typeface="+mn-lt"/>
                <a:cs typeface="Arial" panose="020B0604020202020204" pitchFamily="34" charset="0"/>
              </a:rPr>
              <a:t>Rockstar</a:t>
            </a:r>
            <a:r>
              <a:rPr lang="en-US" sz="1050" dirty="0">
                <a:solidFill>
                  <a:schemeClr val="tx1"/>
                </a:solidFill>
                <a:latin typeface="+mn-lt"/>
                <a:cs typeface="Arial" panose="020B0604020202020204" pitchFamily="34" charset="0"/>
              </a:rPr>
              <a:t> Unplugged will cause a positive urinalysis.  Be aware of what you are consuming or using on your body.  It is your responsibility!  Products that contain more than .03% THC remain illegal.  FDA does not certify the THC percentage of commercially produced CBD products.</a:t>
            </a:r>
          </a:p>
        </p:txBody>
      </p:sp>
      <p:sp>
        <p:nvSpPr>
          <p:cNvPr id="3" name="Title 2"/>
          <p:cNvSpPr>
            <a:spLocks noGrp="1"/>
          </p:cNvSpPr>
          <p:nvPr>
            <p:ph type="title"/>
          </p:nvPr>
        </p:nvSpPr>
        <p:spPr>
          <a:xfrm>
            <a:off x="1081454" y="1028700"/>
            <a:ext cx="8058150" cy="479822"/>
          </a:xfrm>
        </p:spPr>
        <p:txBody>
          <a:bodyPr/>
          <a:lstStyle/>
          <a:p>
            <a:r>
              <a:rPr lang="en-US" dirty="0" smtClean="0">
                <a:solidFill>
                  <a:schemeClr val="tx1"/>
                </a:solidFill>
                <a:latin typeface="+mn-lt"/>
              </a:rPr>
              <a:t>                       Recent Updates</a:t>
            </a:r>
            <a:endParaRPr lang="en-US" dirty="0">
              <a:solidFill>
                <a:schemeClr val="tx1"/>
              </a:solidFill>
              <a:latin typeface="+mn-lt"/>
            </a:endParaRPr>
          </a:p>
        </p:txBody>
      </p:sp>
      <p:pic>
        <p:nvPicPr>
          <p:cNvPr id="6" name="Picture 5"/>
          <p:cNvPicPr>
            <a:picLocks noChangeAspect="1"/>
          </p:cNvPicPr>
          <p:nvPr/>
        </p:nvPicPr>
        <p:blipFill>
          <a:blip r:embed="rId3"/>
          <a:stretch>
            <a:fillRect/>
          </a:stretch>
        </p:blipFill>
        <p:spPr>
          <a:xfrm>
            <a:off x="4436575" y="2748712"/>
            <a:ext cx="1264023" cy="748509"/>
          </a:xfrm>
          <a:prstGeom prst="rect">
            <a:avLst/>
          </a:prstGeom>
        </p:spPr>
      </p:pic>
      <p:pic>
        <p:nvPicPr>
          <p:cNvPr id="8" name="Picture 7"/>
          <p:cNvPicPr>
            <a:picLocks noChangeAspect="1"/>
          </p:cNvPicPr>
          <p:nvPr/>
        </p:nvPicPr>
        <p:blipFill>
          <a:blip r:embed="rId4"/>
          <a:stretch>
            <a:fillRect/>
          </a:stretch>
        </p:blipFill>
        <p:spPr>
          <a:xfrm>
            <a:off x="4675030" y="1788914"/>
            <a:ext cx="811370" cy="811370"/>
          </a:xfrm>
          <a:prstGeom prst="rect">
            <a:avLst/>
          </a:prstGeom>
        </p:spPr>
      </p:pic>
      <p:pic>
        <p:nvPicPr>
          <p:cNvPr id="9" name="Picture 8"/>
          <p:cNvPicPr>
            <a:picLocks noChangeAspect="1"/>
          </p:cNvPicPr>
          <p:nvPr/>
        </p:nvPicPr>
        <p:blipFill>
          <a:blip r:embed="rId5"/>
          <a:stretch>
            <a:fillRect/>
          </a:stretch>
        </p:blipFill>
        <p:spPr>
          <a:xfrm>
            <a:off x="4439937" y="3972830"/>
            <a:ext cx="1340794" cy="753356"/>
          </a:xfrm>
          <a:prstGeom prst="rect">
            <a:avLst/>
          </a:prstGeom>
        </p:spPr>
      </p:pic>
      <p:pic>
        <p:nvPicPr>
          <p:cNvPr id="10" name="Picture 9"/>
          <p:cNvPicPr>
            <a:picLocks noChangeAspect="1"/>
          </p:cNvPicPr>
          <p:nvPr/>
        </p:nvPicPr>
        <p:blipFill>
          <a:blip r:embed="rId6"/>
          <a:stretch>
            <a:fillRect/>
          </a:stretch>
        </p:blipFill>
        <p:spPr>
          <a:xfrm>
            <a:off x="6684090" y="1788913"/>
            <a:ext cx="1711213" cy="3381932"/>
          </a:xfrm>
          <a:prstGeom prst="rect">
            <a:avLst/>
          </a:prstGeom>
        </p:spPr>
      </p:pic>
    </p:spTree>
    <p:extLst>
      <p:ext uri="{BB962C8B-B14F-4D97-AF65-F5344CB8AC3E}">
        <p14:creationId xmlns:p14="http://schemas.microsoft.com/office/powerpoint/2010/main" val="42866628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76230" y="1929065"/>
            <a:ext cx="6297215" cy="2528636"/>
          </a:xfrm>
        </p:spPr>
        <p:txBody>
          <a:bodyPr/>
          <a:lstStyle/>
          <a:p>
            <a:pPr marL="257175" indent="-257175">
              <a:buFont typeface="Arial" panose="020B0604020202020204" pitchFamily="34" charset="0"/>
              <a:buChar char="•"/>
            </a:pPr>
            <a:r>
              <a:rPr lang="en-US" sz="1500" b="0" dirty="0">
                <a:solidFill>
                  <a:schemeClr val="tx1"/>
                </a:solidFill>
                <a:latin typeface="Arial" panose="020B0604020202020204" pitchFamily="34" charset="0"/>
                <a:cs typeface="Arial" panose="020B0604020202020204" pitchFamily="34" charset="0"/>
              </a:rPr>
              <a:t>All employees assigned to Washington Naval Yard need a Visit Request completed in DISS BEFORE you go there.  Please contact your Administrative Official or supervisor. </a:t>
            </a:r>
          </a:p>
          <a:p>
            <a:endParaRPr lang="en-US" sz="1500" b="0" dirty="0">
              <a:solidFill>
                <a:schemeClr val="tx1"/>
              </a:solidFill>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500" b="0" dirty="0">
                <a:solidFill>
                  <a:schemeClr val="tx1"/>
                </a:solidFill>
                <a:latin typeface="Arial" panose="020B0604020202020204" pitchFamily="34" charset="0"/>
                <a:cs typeface="Arial" panose="020B0604020202020204" pitchFamily="34" charset="0"/>
              </a:rPr>
              <a:t>All employees will complete an SF312 at end of briefing.</a:t>
            </a:r>
          </a:p>
          <a:p>
            <a:r>
              <a:rPr lang="en-US" sz="1650" b="0" dirty="0">
                <a:solidFill>
                  <a:schemeClr val="tx1"/>
                </a:solidFill>
                <a:latin typeface="Arial" panose="020B0604020202020204" pitchFamily="34" charset="0"/>
                <a:cs typeface="Arial" panose="020B0604020202020204" pitchFamily="34" charset="0"/>
              </a:rPr>
              <a:t> </a:t>
            </a:r>
          </a:p>
          <a:p>
            <a:pPr marL="257175" indent="-257175">
              <a:buFont typeface="Arial" panose="020B0604020202020204" pitchFamily="34" charset="0"/>
              <a:buChar char="•"/>
            </a:pPr>
            <a:r>
              <a:rPr lang="en-US" sz="1500" b="0" dirty="0">
                <a:solidFill>
                  <a:schemeClr val="tx1"/>
                </a:solidFill>
                <a:latin typeface="Arial" panose="020B0604020202020204" pitchFamily="34" charset="0"/>
                <a:cs typeface="Arial" panose="020B0604020202020204" pitchFamily="34" charset="0"/>
              </a:rPr>
              <a:t>Those that require an attestation statement will complete it “after our briefing” today. </a:t>
            </a:r>
          </a:p>
          <a:p>
            <a:pPr marL="257175" indent="-257175">
              <a:buFont typeface="Arial" panose="020B0604020202020204" pitchFamily="34" charset="0"/>
              <a:buChar char="•"/>
            </a:pPr>
            <a:endParaRPr lang="en-US" sz="1650" b="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650" b="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650" b="0" dirty="0">
              <a:latin typeface="Arial" panose="020B0604020202020204" pitchFamily="34" charset="0"/>
              <a:cs typeface="Arial" panose="020B0604020202020204" pitchFamily="34" charset="0"/>
            </a:endParaRPr>
          </a:p>
          <a:p>
            <a:endParaRPr lang="en-US" sz="1650" b="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650" b="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650" b="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1771650" y="971550"/>
            <a:ext cx="8058150" cy="479822"/>
          </a:xfrm>
        </p:spPr>
        <p:txBody>
          <a:bodyPr/>
          <a:lstStyle/>
          <a:p>
            <a:r>
              <a:rPr lang="en-US" dirty="0" smtClean="0">
                <a:solidFill>
                  <a:schemeClr val="tx1"/>
                </a:solidFill>
                <a:latin typeface="+mj-lt"/>
              </a:rPr>
              <a:t>        </a:t>
            </a:r>
            <a:r>
              <a:rPr lang="en-US" dirty="0" smtClean="0">
                <a:solidFill>
                  <a:schemeClr val="tx1"/>
                </a:solidFill>
              </a:rPr>
              <a:t>Personnel </a:t>
            </a:r>
            <a:r>
              <a:rPr lang="en-US" dirty="0">
                <a:solidFill>
                  <a:schemeClr val="tx1"/>
                </a:solidFill>
              </a:rPr>
              <a:t>Requiring </a:t>
            </a:r>
            <a:r>
              <a:rPr lang="en-US" dirty="0" smtClean="0">
                <a:solidFill>
                  <a:schemeClr val="tx1"/>
                </a:solidFill>
              </a:rPr>
              <a:t>Items</a:t>
            </a:r>
            <a:r>
              <a:rPr lang="en-US" dirty="0" smtClean="0">
                <a:solidFill>
                  <a:schemeClr val="tx1"/>
                </a:solidFill>
                <a:latin typeface="+mj-lt"/>
              </a:rPr>
              <a:t>	</a:t>
            </a:r>
            <a:endParaRPr lang="en-US" dirty="0">
              <a:solidFill>
                <a:schemeClr val="tx1"/>
              </a:solidFill>
              <a:latin typeface="+mj-lt"/>
            </a:endParaRPr>
          </a:p>
        </p:txBody>
      </p:sp>
      <p:sp>
        <p:nvSpPr>
          <p:cNvPr id="7" name="TextBox 6"/>
          <p:cNvSpPr txBox="1"/>
          <p:nvPr/>
        </p:nvSpPr>
        <p:spPr>
          <a:xfrm>
            <a:off x="7783116" y="5816085"/>
            <a:ext cx="435769" cy="323165"/>
          </a:xfrm>
          <a:prstGeom prst="rect">
            <a:avLst/>
          </a:prstGeom>
          <a:noFill/>
        </p:spPr>
        <p:txBody>
          <a:bodyPr wrap="square" rtlCol="0">
            <a:spAutoFit/>
          </a:bodyPr>
          <a:lstStyle/>
          <a:p>
            <a:pPr defTabSz="685800" eaLnBrk="1" fontAlgn="auto" hangingPunct="1">
              <a:spcBef>
                <a:spcPts val="0"/>
              </a:spcBef>
              <a:spcAft>
                <a:spcPts val="0"/>
              </a:spcAft>
            </a:pPr>
            <a:r>
              <a:rPr lang="en-US" sz="750" dirty="0">
                <a:solidFill>
                  <a:srgbClr val="FFFF00"/>
                </a:solidFill>
                <a:latin typeface="Calibri"/>
                <a:cs typeface="+mn-cs"/>
              </a:rPr>
              <a:t>17</a:t>
            </a:r>
          </a:p>
          <a:p>
            <a:pPr defTabSz="685800" eaLnBrk="1" fontAlgn="auto" hangingPunct="1">
              <a:spcBef>
                <a:spcPts val="0"/>
              </a:spcBef>
              <a:spcAft>
                <a:spcPts val="0"/>
              </a:spcAft>
            </a:pPr>
            <a:endParaRPr lang="en-US" sz="750" dirty="0">
              <a:solidFill>
                <a:srgbClr val="FFFF00"/>
              </a:solidFill>
              <a:latin typeface="Calibri"/>
              <a:cs typeface="+mn-cs"/>
            </a:endParaRPr>
          </a:p>
        </p:txBody>
      </p:sp>
      <p:pic>
        <p:nvPicPr>
          <p:cNvPr id="4" name="Picture 3"/>
          <p:cNvPicPr>
            <a:picLocks noChangeAspect="1"/>
          </p:cNvPicPr>
          <p:nvPr/>
        </p:nvPicPr>
        <p:blipFill>
          <a:blip r:embed="rId3"/>
          <a:stretch>
            <a:fillRect/>
          </a:stretch>
        </p:blipFill>
        <p:spPr>
          <a:xfrm>
            <a:off x="3667574" y="4343400"/>
            <a:ext cx="1914525" cy="1343025"/>
          </a:xfrm>
          <a:prstGeom prst="rect">
            <a:avLst/>
          </a:prstGeom>
        </p:spPr>
      </p:pic>
    </p:spTree>
    <p:extLst>
      <p:ext uri="{BB962C8B-B14F-4D97-AF65-F5344CB8AC3E}">
        <p14:creationId xmlns:p14="http://schemas.microsoft.com/office/powerpoint/2010/main" val="24505767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2927" y="1027333"/>
            <a:ext cx="7960995" cy="4965462"/>
          </a:xfrm>
          <a:prstGeom prst="rect">
            <a:avLst/>
          </a:prstGeom>
        </p:spPr>
        <p:txBody>
          <a:bodyPr vert="horz" wrap="square" lIns="0" tIns="0" rIns="0" bIns="0" rtlCol="0" anchor="t">
            <a:spAutoFit/>
          </a:bodyPr>
          <a:lstStyle/>
          <a:p>
            <a:pPr marL="354965" marR="180340" lvl="0" indent="-342265" algn="l" defTabSz="914400" rtl="0" eaLnBrk="1" fontAlgn="auto" latinLnBrk="0" hangingPunct="1">
              <a:lnSpc>
                <a:spcPct val="100000"/>
              </a:lnSpc>
              <a:spcBef>
                <a:spcPts val="0"/>
              </a:spcBef>
              <a:spcAft>
                <a:spcPts val="0"/>
              </a:spcAft>
              <a:buClr>
                <a:srgbClr val="001739"/>
              </a:buClr>
              <a:buSzTx/>
              <a:buFont typeface="Arial"/>
              <a:buChar char="•"/>
              <a:tabLst>
                <a:tab pos="354965" algn="l"/>
                <a:tab pos="355600" algn="l"/>
                <a:tab pos="1548765" algn="l"/>
              </a:tabLst>
              <a:defRPr/>
            </a:pPr>
            <a:r>
              <a:rPr kumimoji="0" sz="1800" b="0" i="0" u="heavy" strike="noStrike" kern="1200" cap="none" spc="0" normalizeH="0" baseline="0" noProof="0" dirty="0">
                <a:ln>
                  <a:noFill/>
                </a:ln>
                <a:solidFill>
                  <a:srgbClr val="002060"/>
                </a:solidFill>
                <a:effectLst/>
                <a:uLnTx/>
                <a:uFillTx/>
                <a:latin typeface="Arial"/>
                <a:ea typeface="+mn-ea"/>
                <a:cs typeface="Arial"/>
              </a:rPr>
              <a:t>Do not </a:t>
            </a:r>
            <a:r>
              <a:rPr kumimoji="0" sz="1800" b="0" i="0" u="none" strike="noStrike" kern="1200" cap="none" spc="0" normalizeH="0" baseline="0" noProof="0" dirty="0">
                <a:ln>
                  <a:noFill/>
                </a:ln>
                <a:solidFill>
                  <a:srgbClr val="002060"/>
                </a:solidFill>
                <a:effectLst/>
                <a:uLnTx/>
                <a:uFillTx/>
                <a:latin typeface="Arial"/>
                <a:ea typeface="+mn-ea"/>
                <a:cs typeface="Arial"/>
              </a:rPr>
              <a:t>introduce or use unauthorized software, firmware, or</a:t>
            </a:r>
            <a:r>
              <a:rPr kumimoji="0" sz="1800" b="0" i="0" u="none" strike="noStrike" kern="1200" cap="none" spc="-300" normalizeH="0" baseline="0" noProof="0" dirty="0">
                <a:ln>
                  <a:noFill/>
                </a:ln>
                <a:solidFill>
                  <a:srgbClr val="002060"/>
                </a:solidFill>
                <a:effectLst/>
                <a:uLnTx/>
                <a:uFillTx/>
                <a:latin typeface="Arial"/>
                <a:ea typeface="+mn-ea"/>
                <a:cs typeface="Arial"/>
              </a:rPr>
              <a:t> </a:t>
            </a:r>
            <a:r>
              <a:rPr kumimoji="0" sz="1800" b="0" i="0" u="none" strike="noStrike" kern="1200" cap="none" spc="0" normalizeH="0" baseline="0" noProof="0" dirty="0">
                <a:ln>
                  <a:noFill/>
                </a:ln>
                <a:solidFill>
                  <a:srgbClr val="002060"/>
                </a:solidFill>
                <a:effectLst/>
                <a:uLnTx/>
                <a:uFillTx/>
                <a:latin typeface="Arial"/>
                <a:ea typeface="+mn-ea"/>
                <a:cs typeface="Arial"/>
              </a:rPr>
              <a:t>public</a:t>
            </a:r>
            <a:r>
              <a:rPr kumimoji="0" lang="en-US" sz="1800" b="0" i="0" u="none" strike="noStrike" kern="1200" cap="none" spc="0" normalizeH="0" baseline="0" noProof="0" dirty="0">
                <a:ln>
                  <a:noFill/>
                </a:ln>
                <a:solidFill>
                  <a:srgbClr val="002060"/>
                </a:solidFill>
                <a:effectLst/>
                <a:uLnTx/>
                <a:uFillTx/>
                <a:latin typeface="Arial"/>
                <a:ea typeface="+mn-ea"/>
                <a:cs typeface="Arial"/>
              </a:rPr>
              <a:t> </a:t>
            </a:r>
            <a:r>
              <a:rPr kumimoji="0" sz="1800" b="0" i="0" u="none" strike="noStrike" kern="1200" cap="none" spc="0" normalizeH="0" baseline="0" noProof="0" dirty="0">
                <a:ln>
                  <a:noFill/>
                </a:ln>
                <a:solidFill>
                  <a:srgbClr val="002060"/>
                </a:solidFill>
                <a:effectLst/>
                <a:uLnTx/>
                <a:uFillTx/>
                <a:latin typeface="Arial"/>
                <a:ea typeface="+mn-ea"/>
                <a:cs typeface="Arial"/>
              </a:rPr>
              <a:t> domain software without </a:t>
            </a:r>
            <a:r>
              <a:rPr kumimoji="0" sz="1800" b="0" i="0" u="none" strike="noStrike" kern="1200" cap="none" spc="-5" normalizeH="0" baseline="0" noProof="0" dirty="0">
                <a:ln>
                  <a:noFill/>
                </a:ln>
                <a:solidFill>
                  <a:srgbClr val="002060"/>
                </a:solidFill>
                <a:effectLst/>
                <a:uLnTx/>
                <a:uFillTx/>
                <a:latin typeface="Arial"/>
                <a:ea typeface="+mn-ea"/>
                <a:cs typeface="Arial"/>
              </a:rPr>
              <a:t>written </a:t>
            </a:r>
            <a:r>
              <a:rPr kumimoji="0" sz="1800" b="0" i="0" u="none" strike="noStrike" kern="1200" cap="none" spc="0" normalizeH="0" baseline="0" noProof="0" dirty="0">
                <a:ln>
                  <a:noFill/>
                </a:ln>
                <a:solidFill>
                  <a:srgbClr val="002060"/>
                </a:solidFill>
                <a:effectLst/>
                <a:uLnTx/>
                <a:uFillTx/>
                <a:latin typeface="Arial"/>
                <a:ea typeface="+mn-ea"/>
                <a:cs typeface="Arial"/>
              </a:rPr>
              <a:t>authorization from the Local </a:t>
            </a:r>
            <a:r>
              <a:rPr kumimoji="0" sz="1800" b="0" i="0" u="none" strike="noStrike" kern="1200" cap="none" spc="-5" normalizeH="0" baseline="0" noProof="0" dirty="0">
                <a:ln>
                  <a:noFill/>
                </a:ln>
                <a:solidFill>
                  <a:srgbClr val="002060"/>
                </a:solidFill>
                <a:effectLst/>
                <a:uLnTx/>
                <a:uFillTx/>
                <a:latin typeface="Arial"/>
                <a:ea typeface="+mn-ea"/>
                <a:cs typeface="Arial"/>
              </a:rPr>
              <a:t>IA</a:t>
            </a:r>
            <a:r>
              <a:rPr kumimoji="0" lang="en-US" sz="1800" b="0" i="0" u="none" strike="noStrike" kern="1200" cap="none" spc="-5" normalizeH="0" baseline="0" noProof="0" dirty="0">
                <a:ln>
                  <a:noFill/>
                </a:ln>
                <a:solidFill>
                  <a:srgbClr val="002060"/>
                </a:solidFill>
                <a:effectLst/>
                <a:uLnTx/>
                <a:uFillTx/>
                <a:latin typeface="Arial"/>
                <a:ea typeface="+mn-ea"/>
                <a:cs typeface="Arial"/>
              </a:rPr>
              <a:t> </a:t>
            </a:r>
            <a:r>
              <a:rPr kumimoji="0" sz="1800" b="0" i="0" u="none" strike="noStrike" kern="1200" cap="none" spc="-5" normalizeH="0" baseline="0" noProof="0" dirty="0">
                <a:ln>
                  <a:noFill/>
                </a:ln>
                <a:solidFill>
                  <a:srgbClr val="002060"/>
                </a:solidFill>
                <a:effectLst/>
                <a:uLnTx/>
                <a:uFillTx/>
                <a:latin typeface="Arial"/>
                <a:ea typeface="+mn-ea"/>
                <a:cs typeface="Arial"/>
              </a:rPr>
              <a:t> </a:t>
            </a:r>
            <a:r>
              <a:rPr kumimoji="0" sz="1800" b="0" i="0" u="none" strike="noStrike" kern="1200" cap="none" spc="-20" normalizeH="0" baseline="0" noProof="0" dirty="0">
                <a:ln>
                  <a:noFill/>
                </a:ln>
                <a:solidFill>
                  <a:srgbClr val="002060"/>
                </a:solidFill>
                <a:effectLst/>
                <a:uLnTx/>
                <a:uFillTx/>
                <a:latin typeface="Arial"/>
                <a:ea typeface="+mn-ea"/>
                <a:cs typeface="Arial"/>
              </a:rPr>
              <a:t>Authority.	</a:t>
            </a:r>
            <a:r>
              <a:rPr kumimoji="0" sz="1800" b="0" i="0" u="none" strike="noStrike" kern="1200" cap="none" spc="0" normalizeH="0" baseline="0" noProof="0" dirty="0">
                <a:ln>
                  <a:noFill/>
                </a:ln>
                <a:solidFill>
                  <a:srgbClr val="002060"/>
                </a:solidFill>
                <a:effectLst/>
                <a:uLnTx/>
                <a:uFillTx/>
                <a:latin typeface="Arial"/>
                <a:ea typeface="+mn-ea"/>
                <a:cs typeface="Arial"/>
              </a:rPr>
              <a:t>Refer </a:t>
            </a:r>
            <a:r>
              <a:rPr kumimoji="0" sz="1800" b="0" i="0" u="none" strike="noStrike" kern="1200" cap="none" spc="-5" normalizeH="0" baseline="0" noProof="0" dirty="0">
                <a:ln>
                  <a:noFill/>
                </a:ln>
                <a:solidFill>
                  <a:srgbClr val="002060"/>
                </a:solidFill>
                <a:effectLst/>
                <a:uLnTx/>
                <a:uFillTx/>
                <a:latin typeface="Arial"/>
                <a:ea typeface="+mn-ea"/>
                <a:cs typeface="Arial"/>
              </a:rPr>
              <a:t>to your </a:t>
            </a:r>
            <a:r>
              <a:rPr kumimoji="0" lang="en-US" sz="1800" b="0" i="0" u="none" strike="noStrike" kern="1200" cap="none" spc="0" normalizeH="0" baseline="0" noProof="0" dirty="0">
                <a:ln>
                  <a:noFill/>
                </a:ln>
                <a:solidFill>
                  <a:srgbClr val="002060"/>
                </a:solidFill>
                <a:effectLst/>
                <a:uLnTx/>
                <a:uFillTx/>
                <a:latin typeface="Arial"/>
                <a:ea typeface="+mn-ea"/>
                <a:cs typeface="Arial"/>
              </a:rPr>
              <a:t>Cyber Workforce </a:t>
            </a:r>
            <a:r>
              <a:rPr kumimoji="0" sz="1800" b="0" i="0" u="none" strike="noStrike" kern="1200" cap="none" spc="0" normalizeH="0" baseline="0" noProof="0" dirty="0">
                <a:ln>
                  <a:noFill/>
                </a:ln>
                <a:solidFill>
                  <a:srgbClr val="002060"/>
                </a:solidFill>
                <a:effectLst/>
                <a:uLnTx/>
                <a:uFillTx/>
                <a:latin typeface="Arial"/>
                <a:ea typeface="+mn-ea"/>
                <a:cs typeface="Arial"/>
              </a:rPr>
              <a:t>Chain</a:t>
            </a:r>
            <a:r>
              <a:rPr kumimoji="0" sz="1800" b="0" i="0" u="none" strike="noStrike" kern="1200" cap="none" spc="-140" normalizeH="0" baseline="0" noProof="0" dirty="0">
                <a:ln>
                  <a:noFill/>
                </a:ln>
                <a:solidFill>
                  <a:srgbClr val="002060"/>
                </a:solidFill>
                <a:effectLst/>
                <a:uLnTx/>
                <a:uFillTx/>
                <a:latin typeface="Arial"/>
                <a:ea typeface="+mn-ea"/>
                <a:cs typeface="Arial"/>
              </a:rPr>
              <a:t> </a:t>
            </a:r>
            <a:r>
              <a:rPr kumimoji="0" sz="1800" b="0" i="0" u="none" strike="noStrike" kern="1200" cap="none" spc="0" normalizeH="0" baseline="0" noProof="0" dirty="0">
                <a:ln>
                  <a:noFill/>
                </a:ln>
                <a:solidFill>
                  <a:srgbClr val="002060"/>
                </a:solidFill>
                <a:effectLst/>
                <a:uLnTx/>
                <a:uFillTx/>
                <a:latin typeface="Arial"/>
                <a:ea typeface="+mn-ea"/>
                <a:cs typeface="Arial"/>
              </a:rPr>
              <a:t>of</a:t>
            </a:r>
            <a:r>
              <a:rPr kumimoji="0" sz="1800" b="0" i="0" u="none" strike="noStrike" kern="1200" cap="none" spc="-35" normalizeH="0" baseline="0" noProof="0" dirty="0">
                <a:ln>
                  <a:noFill/>
                </a:ln>
                <a:solidFill>
                  <a:srgbClr val="002060"/>
                </a:solidFill>
                <a:effectLst/>
                <a:uLnTx/>
                <a:uFillTx/>
                <a:latin typeface="Arial"/>
                <a:ea typeface="+mn-ea"/>
                <a:cs typeface="Arial"/>
              </a:rPr>
              <a:t> </a:t>
            </a:r>
            <a:r>
              <a:rPr kumimoji="0" sz="1800" b="0" i="0" u="none" strike="noStrike" kern="1200" cap="none" spc="0" normalizeH="0" baseline="0" noProof="0" dirty="0">
                <a:ln>
                  <a:noFill/>
                </a:ln>
                <a:solidFill>
                  <a:srgbClr val="002060"/>
                </a:solidFill>
                <a:effectLst/>
                <a:uLnTx/>
                <a:uFillTx/>
                <a:latin typeface="Arial"/>
                <a:ea typeface="+mn-ea"/>
                <a:cs typeface="Arial"/>
              </a:rPr>
              <a:t>Command</a:t>
            </a:r>
            <a:r>
              <a:rPr kumimoji="0" lang="en-US" sz="1800" b="0" i="0" u="none" strike="noStrike" kern="1200" cap="none" spc="0" normalizeH="0" baseline="0" noProof="0" dirty="0">
                <a:ln>
                  <a:noFill/>
                </a:ln>
                <a:solidFill>
                  <a:srgbClr val="002060"/>
                </a:solidFill>
                <a:effectLst/>
                <a:uLnTx/>
                <a:uFillTx/>
                <a:latin typeface="Arial"/>
                <a:ea typeface="+mn-ea"/>
                <a:cs typeface="Arial"/>
              </a:rPr>
              <a:t> </a:t>
            </a:r>
            <a:r>
              <a:rPr kumimoji="0" sz="1800" b="0" i="0" u="none" strike="noStrike" kern="1200" cap="none" spc="0" normalizeH="0" baseline="0" noProof="0" dirty="0">
                <a:ln>
                  <a:noFill/>
                </a:ln>
                <a:solidFill>
                  <a:srgbClr val="002060"/>
                </a:solidFill>
                <a:effectLst/>
                <a:uLnTx/>
                <a:uFillTx/>
                <a:latin typeface="Arial"/>
                <a:ea typeface="+mn-ea"/>
                <a:cs typeface="Arial"/>
              </a:rPr>
              <a:t> </a:t>
            </a:r>
            <a:r>
              <a:rPr kumimoji="0" sz="1800" b="0" i="0" u="none" strike="noStrike" kern="1200" cap="none" spc="-5" normalizeH="0" baseline="0" noProof="0" dirty="0">
                <a:ln>
                  <a:noFill/>
                </a:ln>
                <a:solidFill>
                  <a:srgbClr val="002060"/>
                </a:solidFill>
                <a:effectLst/>
                <a:uLnTx/>
                <a:uFillTx/>
                <a:latin typeface="Arial"/>
                <a:ea typeface="+mn-ea"/>
                <a:cs typeface="Arial"/>
              </a:rPr>
              <a:t>(</a:t>
            </a:r>
            <a:r>
              <a:rPr kumimoji="0" lang="en-US" sz="1800" b="0" i="0" u="none" strike="noStrike" kern="1200" cap="none" spc="-5" normalizeH="0" baseline="0" noProof="0" dirty="0">
                <a:ln>
                  <a:noFill/>
                </a:ln>
                <a:solidFill>
                  <a:srgbClr val="002060"/>
                </a:solidFill>
                <a:effectLst/>
                <a:uLnTx/>
                <a:uFillTx/>
                <a:latin typeface="Arial"/>
                <a:ea typeface="+mn-ea"/>
                <a:cs typeface="Arial"/>
              </a:rPr>
              <a:t>CWF</a:t>
            </a:r>
            <a:r>
              <a:rPr kumimoji="0" sz="1800" b="0" i="0" u="none" strike="noStrike" kern="1200" cap="none" spc="-5" normalizeH="0" baseline="0" noProof="0" dirty="0">
                <a:ln>
                  <a:noFill/>
                </a:ln>
                <a:solidFill>
                  <a:srgbClr val="002060"/>
                </a:solidFill>
                <a:effectLst/>
                <a:uLnTx/>
                <a:uFillTx/>
                <a:latin typeface="Arial"/>
                <a:ea typeface="+mn-ea"/>
                <a:cs typeface="Arial"/>
              </a:rPr>
              <a:t>/ISSO/DIO/ISSM) </a:t>
            </a:r>
            <a:r>
              <a:rPr kumimoji="0" sz="1800" b="0" i="0" u="none" strike="noStrike" kern="1200" cap="none" spc="0" normalizeH="0" baseline="0" noProof="0" dirty="0">
                <a:ln>
                  <a:noFill/>
                </a:ln>
                <a:solidFill>
                  <a:srgbClr val="002060"/>
                </a:solidFill>
                <a:effectLst/>
                <a:uLnTx/>
                <a:uFillTx/>
                <a:latin typeface="Arial"/>
                <a:ea typeface="+mn-ea"/>
                <a:cs typeface="Arial"/>
              </a:rPr>
              <a:t>on</a:t>
            </a:r>
            <a:r>
              <a:rPr kumimoji="0" sz="1800" b="0" i="0" u="none" strike="noStrike" kern="1200" cap="none" spc="-50" normalizeH="0" baseline="0" noProof="0" dirty="0">
                <a:ln>
                  <a:noFill/>
                </a:ln>
                <a:solidFill>
                  <a:srgbClr val="002060"/>
                </a:solidFill>
                <a:effectLst/>
                <a:uLnTx/>
                <a:uFillTx/>
                <a:latin typeface="Arial"/>
                <a:ea typeface="+mn-ea"/>
                <a:cs typeface="Arial"/>
              </a:rPr>
              <a:t> </a:t>
            </a:r>
            <a:r>
              <a:rPr kumimoji="0" sz="1800" b="0" i="0" u="none" strike="noStrike" kern="1200" cap="none" spc="0" normalizeH="0" baseline="0" noProof="0" dirty="0">
                <a:ln>
                  <a:noFill/>
                </a:ln>
                <a:solidFill>
                  <a:srgbClr val="002060"/>
                </a:solidFill>
                <a:effectLst/>
                <a:uLnTx/>
                <a:uFillTx/>
                <a:latin typeface="Arial"/>
                <a:ea typeface="+mn-ea"/>
                <a:cs typeface="Arial"/>
              </a:rPr>
              <a:t>guidance</a:t>
            </a:r>
            <a:endParaRPr kumimoji="0" lang="en-US" sz="1800" b="0" i="0" u="none" strike="noStrike" kern="1200" cap="none" spc="0" normalizeH="0" baseline="0" noProof="0" dirty="0">
              <a:ln>
                <a:noFill/>
              </a:ln>
              <a:solidFill>
                <a:srgbClr val="002060"/>
              </a:solidFill>
              <a:effectLst/>
              <a:uLnTx/>
              <a:uFillTx/>
              <a:latin typeface="Arial"/>
              <a:ea typeface="+mn-ea"/>
              <a:cs typeface="Arial"/>
            </a:endParaRPr>
          </a:p>
          <a:p>
            <a:pPr marL="355600" marR="0" lvl="0" indent="-342900" algn="l" defTabSz="914400" rtl="0" eaLnBrk="1" fontAlgn="auto" latinLnBrk="0" hangingPunct="1">
              <a:lnSpc>
                <a:spcPct val="100000"/>
              </a:lnSpc>
              <a:spcBef>
                <a:spcPts val="475"/>
              </a:spcBef>
              <a:spcAft>
                <a:spcPts val="0"/>
              </a:spcAft>
              <a:buClrTx/>
              <a:buSzTx/>
              <a:buFontTx/>
              <a:buChar char="•"/>
              <a:tabLst>
                <a:tab pos="354965" algn="l"/>
                <a:tab pos="355600" algn="l"/>
              </a:tabLst>
              <a:defRPr/>
            </a:pPr>
            <a:r>
              <a:rPr kumimoji="0" sz="1800" b="0" i="0" u="heavy" strike="noStrike" kern="1200" cap="none" spc="0" normalizeH="0" baseline="0" noProof="0" dirty="0">
                <a:ln>
                  <a:noFill/>
                </a:ln>
                <a:solidFill>
                  <a:srgbClr val="002060"/>
                </a:solidFill>
                <a:effectLst/>
                <a:uLnTx/>
                <a:uFillTx/>
                <a:latin typeface="Arial"/>
                <a:ea typeface="+mn-ea"/>
                <a:cs typeface="Arial"/>
              </a:rPr>
              <a:t>Do not </a:t>
            </a:r>
            <a:r>
              <a:rPr kumimoji="0" sz="1800" b="0" i="0" u="none" strike="noStrike" kern="1200" cap="none" spc="0" normalizeH="0" baseline="0" noProof="0" dirty="0">
                <a:ln>
                  <a:noFill/>
                </a:ln>
                <a:solidFill>
                  <a:srgbClr val="002060"/>
                </a:solidFill>
                <a:effectLst/>
                <a:uLnTx/>
                <a:uFillTx/>
                <a:latin typeface="Arial"/>
                <a:ea typeface="+mn-ea"/>
                <a:cs typeface="Arial"/>
              </a:rPr>
              <a:t>bring </a:t>
            </a:r>
            <a:r>
              <a:rPr kumimoji="0" sz="1800" b="0" i="0" u="none" strike="noStrike" kern="1200" cap="none" spc="-5" normalizeH="0" baseline="0" noProof="0" dirty="0">
                <a:ln>
                  <a:noFill/>
                </a:ln>
                <a:solidFill>
                  <a:srgbClr val="002060"/>
                </a:solidFill>
                <a:effectLst/>
                <a:uLnTx/>
                <a:uFillTx/>
                <a:latin typeface="Arial"/>
                <a:ea typeface="+mn-ea"/>
                <a:cs typeface="Arial"/>
              </a:rPr>
              <a:t>in </a:t>
            </a:r>
            <a:r>
              <a:rPr kumimoji="0" sz="1800" b="0" i="0" u="none" strike="noStrike" kern="1200" cap="none" spc="0" normalizeH="0" baseline="0" noProof="0" dirty="0">
                <a:ln>
                  <a:noFill/>
                </a:ln>
                <a:solidFill>
                  <a:srgbClr val="002060"/>
                </a:solidFill>
                <a:effectLst/>
                <a:uLnTx/>
                <a:uFillTx/>
                <a:latin typeface="Arial"/>
                <a:ea typeface="+mn-ea"/>
                <a:cs typeface="Arial"/>
              </a:rPr>
              <a:t>or use any personally owned hardware</a:t>
            </a:r>
            <a:r>
              <a:rPr kumimoji="0" lang="en-US" sz="1800" b="0" i="0" u="none" strike="noStrike" kern="1200" cap="none" spc="0" normalizeH="0" baseline="0" noProof="0" dirty="0">
                <a:ln>
                  <a:noFill/>
                </a:ln>
                <a:solidFill>
                  <a:srgbClr val="002060"/>
                </a:solidFill>
                <a:effectLst/>
                <a:uLnTx/>
                <a:uFillTx/>
                <a:latin typeface="Arial"/>
                <a:ea typeface="+mn-ea"/>
                <a:cs typeface="Arial"/>
              </a:rPr>
              <a:t> or</a:t>
            </a:r>
            <a:r>
              <a:rPr kumimoji="0" sz="1800" b="0" i="0" u="none" strike="noStrike" kern="1200" cap="none" spc="-225" normalizeH="0" baseline="0" noProof="0" dirty="0">
                <a:ln>
                  <a:noFill/>
                </a:ln>
                <a:solidFill>
                  <a:srgbClr val="002060"/>
                </a:solidFill>
                <a:effectLst/>
                <a:uLnTx/>
                <a:uFillTx/>
                <a:latin typeface="Arial"/>
                <a:ea typeface="+mn-ea"/>
                <a:cs typeface="Arial"/>
              </a:rPr>
              <a:t> </a:t>
            </a:r>
            <a:r>
              <a:rPr kumimoji="0" sz="1800" b="0" i="0" u="none" strike="noStrike" kern="1200" cap="none" spc="0" normalizeH="0" baseline="0" noProof="0" dirty="0">
                <a:ln>
                  <a:noFill/>
                </a:ln>
                <a:solidFill>
                  <a:srgbClr val="002060"/>
                </a:solidFill>
                <a:effectLst/>
                <a:uLnTx/>
                <a:uFillTx/>
                <a:latin typeface="Arial"/>
                <a:ea typeface="+mn-ea"/>
                <a:cs typeface="Arial"/>
              </a:rPr>
              <a:t>software</a:t>
            </a:r>
            <a:endParaRPr kumimoji="0" sz="1800" b="0" i="0" u="none" strike="noStrike" kern="1200" cap="none" spc="0" normalizeH="0" baseline="0" noProof="0">
              <a:ln>
                <a:noFill/>
              </a:ln>
              <a:solidFill>
                <a:srgbClr val="002060"/>
              </a:solidFill>
              <a:effectLst/>
              <a:uLnTx/>
              <a:uFillTx/>
              <a:latin typeface="Arial"/>
              <a:ea typeface="+mn-ea"/>
              <a:cs typeface="Arial"/>
            </a:endParaRPr>
          </a:p>
          <a:p>
            <a:pPr marL="355600" marR="227965" lvl="0" indent="-342900" algn="l" defTabSz="914400" rtl="0" eaLnBrk="1" fontAlgn="auto" latinLnBrk="0" hangingPunct="1">
              <a:lnSpc>
                <a:spcPct val="100000"/>
              </a:lnSpc>
              <a:spcBef>
                <a:spcPts val="475"/>
              </a:spcBef>
              <a:spcAft>
                <a:spcPts val="0"/>
              </a:spcAft>
              <a:buClrTx/>
              <a:buSzTx/>
              <a:buFontTx/>
              <a:buChar char="•"/>
              <a:tabLst>
                <a:tab pos="354965" algn="l"/>
                <a:tab pos="355600" algn="l"/>
                <a:tab pos="6581140" algn="l"/>
              </a:tabLst>
              <a:defRPr/>
            </a:pPr>
            <a:r>
              <a:rPr kumimoji="0" sz="1800" b="0" i="0" u="heavy" strike="noStrike" kern="1200" cap="none" spc="0" normalizeH="0" baseline="0" noProof="0" dirty="0">
                <a:ln>
                  <a:noFill/>
                </a:ln>
                <a:solidFill>
                  <a:srgbClr val="002060"/>
                </a:solidFill>
                <a:effectLst/>
                <a:uLnTx/>
                <a:uFillTx/>
                <a:latin typeface="Arial"/>
                <a:ea typeface="+mn-ea"/>
                <a:cs typeface="Arial"/>
              </a:rPr>
              <a:t>Do not </a:t>
            </a:r>
            <a:r>
              <a:rPr kumimoji="0" sz="1800" b="0" i="0" u="none" strike="noStrike" kern="1200" cap="none" spc="0" normalizeH="0" baseline="0" noProof="0" dirty="0">
                <a:ln>
                  <a:noFill/>
                </a:ln>
                <a:solidFill>
                  <a:srgbClr val="002060"/>
                </a:solidFill>
                <a:effectLst/>
                <a:uLnTx/>
                <a:uFillTx/>
                <a:latin typeface="Arial"/>
                <a:ea typeface="+mn-ea"/>
                <a:cs typeface="Arial"/>
              </a:rPr>
              <a:t>bring </a:t>
            </a:r>
            <a:r>
              <a:rPr kumimoji="0" sz="1800" b="0" i="0" u="none" strike="noStrike" kern="1200" cap="none" spc="-5" normalizeH="0" baseline="0" noProof="0" dirty="0">
                <a:ln>
                  <a:noFill/>
                </a:ln>
                <a:solidFill>
                  <a:srgbClr val="002060"/>
                </a:solidFill>
                <a:effectLst/>
                <a:uLnTx/>
                <a:uFillTx/>
                <a:latin typeface="Arial"/>
                <a:ea typeface="+mn-ea"/>
                <a:cs typeface="Arial"/>
              </a:rPr>
              <a:t>in </a:t>
            </a:r>
            <a:r>
              <a:rPr kumimoji="0" sz="1800" b="0" i="0" u="none" strike="noStrike" kern="1200" cap="none" spc="0" normalizeH="0" baseline="0" noProof="0" dirty="0">
                <a:ln>
                  <a:noFill/>
                </a:ln>
                <a:solidFill>
                  <a:srgbClr val="002060"/>
                </a:solidFill>
                <a:effectLst/>
                <a:uLnTx/>
                <a:uFillTx/>
                <a:latin typeface="Arial"/>
                <a:ea typeface="+mn-ea"/>
                <a:cs typeface="Arial"/>
              </a:rPr>
              <a:t>or use any previously owned hardware, software</a:t>
            </a:r>
            <a:r>
              <a:rPr kumimoji="0" lang="en-US" sz="1800" b="0" i="0" u="none" strike="noStrike" kern="1200" cap="none" spc="0" normalizeH="0" baseline="0" noProof="0" dirty="0">
                <a:ln>
                  <a:noFill/>
                </a:ln>
                <a:solidFill>
                  <a:srgbClr val="002060"/>
                </a:solidFill>
                <a:effectLst/>
                <a:uLnTx/>
                <a:uFillTx/>
                <a:latin typeface="Arial"/>
                <a:ea typeface="+mn-ea"/>
                <a:cs typeface="Arial"/>
              </a:rPr>
              <a:t> </a:t>
            </a:r>
            <a:r>
              <a:rPr kumimoji="0" sz="1800" b="0" i="0" u="none" strike="noStrike" kern="1200" cap="none" spc="0" normalizeH="0" baseline="0" noProof="0" dirty="0">
                <a:ln>
                  <a:noFill/>
                </a:ln>
                <a:solidFill>
                  <a:srgbClr val="002060"/>
                </a:solidFill>
                <a:effectLst/>
                <a:uLnTx/>
                <a:uFillTx/>
                <a:latin typeface="Arial"/>
                <a:ea typeface="+mn-ea"/>
                <a:cs typeface="Arial"/>
              </a:rPr>
              <a:t> from another DoD or</a:t>
            </a:r>
            <a:r>
              <a:rPr kumimoji="0" sz="1800" b="0" i="0" u="none" strike="noStrike" kern="1200" cap="none" spc="-60" normalizeH="0" baseline="0" noProof="0" dirty="0">
                <a:ln>
                  <a:noFill/>
                </a:ln>
                <a:solidFill>
                  <a:srgbClr val="002060"/>
                </a:solidFill>
                <a:effectLst/>
                <a:uLnTx/>
                <a:uFillTx/>
                <a:latin typeface="Arial"/>
                <a:ea typeface="+mn-ea"/>
                <a:cs typeface="Arial"/>
              </a:rPr>
              <a:t> </a:t>
            </a:r>
            <a:r>
              <a:rPr kumimoji="0" sz="1800" b="0" i="0" u="none" strike="noStrike" kern="1200" cap="none" spc="0" normalizeH="0" baseline="0" noProof="0" dirty="0">
                <a:ln>
                  <a:noFill/>
                </a:ln>
                <a:solidFill>
                  <a:srgbClr val="002060"/>
                </a:solidFill>
                <a:effectLst/>
                <a:uLnTx/>
                <a:uFillTx/>
                <a:latin typeface="Arial"/>
                <a:ea typeface="+mn-ea"/>
                <a:cs typeface="Arial"/>
              </a:rPr>
              <a:t>government</a:t>
            </a:r>
            <a:r>
              <a:rPr kumimoji="0" sz="1800" b="0" i="0" u="none" strike="noStrike" kern="1200" cap="none" spc="-40" normalizeH="0" baseline="0" noProof="0" dirty="0">
                <a:ln>
                  <a:noFill/>
                </a:ln>
                <a:solidFill>
                  <a:srgbClr val="002060"/>
                </a:solidFill>
                <a:effectLst/>
                <a:uLnTx/>
                <a:uFillTx/>
                <a:latin typeface="Arial"/>
                <a:ea typeface="+mn-ea"/>
                <a:cs typeface="Arial"/>
              </a:rPr>
              <a:t> </a:t>
            </a:r>
            <a:r>
              <a:rPr kumimoji="0" sz="1800" b="0" i="0" u="none" strike="noStrike" kern="1200" cap="none" spc="-10" normalizeH="0" baseline="0" noProof="0" dirty="0">
                <a:ln>
                  <a:noFill/>
                </a:ln>
                <a:solidFill>
                  <a:srgbClr val="002060"/>
                </a:solidFill>
                <a:effectLst/>
                <a:uLnTx/>
                <a:uFillTx/>
                <a:latin typeface="Arial"/>
                <a:ea typeface="+mn-ea"/>
                <a:cs typeface="Arial"/>
              </a:rPr>
              <a:t>Department/Agency.	</a:t>
            </a:r>
            <a:r>
              <a:rPr kumimoji="0" sz="1800" b="0" i="0" u="none" strike="noStrike" kern="1200" cap="none" spc="0" normalizeH="0" baseline="0" noProof="0" dirty="0">
                <a:ln>
                  <a:noFill/>
                </a:ln>
                <a:solidFill>
                  <a:srgbClr val="002060"/>
                </a:solidFill>
                <a:effectLst/>
                <a:uLnTx/>
                <a:uFillTx/>
                <a:latin typeface="Arial"/>
                <a:ea typeface="+mn-ea"/>
                <a:cs typeface="Arial"/>
              </a:rPr>
              <a:t>What</a:t>
            </a:r>
            <a:r>
              <a:rPr kumimoji="0" sz="1800" b="0" i="0" u="none" strike="noStrike" kern="1200" cap="none" spc="-125" normalizeH="0" baseline="0" noProof="0" dirty="0">
                <a:ln>
                  <a:noFill/>
                </a:ln>
                <a:solidFill>
                  <a:srgbClr val="002060"/>
                </a:solidFill>
                <a:effectLst/>
                <a:uLnTx/>
                <a:uFillTx/>
                <a:latin typeface="Arial"/>
                <a:ea typeface="+mn-ea"/>
                <a:cs typeface="Arial"/>
              </a:rPr>
              <a:t> </a:t>
            </a:r>
            <a:r>
              <a:rPr kumimoji="0" sz="1800" b="0" i="0" u="none" strike="noStrike" kern="1200" cap="none" spc="0" normalizeH="0" baseline="0" noProof="0" dirty="0">
                <a:ln>
                  <a:noFill/>
                </a:ln>
                <a:solidFill>
                  <a:srgbClr val="002060"/>
                </a:solidFill>
                <a:effectLst/>
                <a:uLnTx/>
                <a:uFillTx/>
                <a:latin typeface="Arial"/>
                <a:ea typeface="+mn-ea"/>
                <a:cs typeface="Arial"/>
              </a:rPr>
              <a:t>may</a:t>
            </a:r>
            <a:r>
              <a:rPr kumimoji="0" lang="en-US" sz="1800" b="0" i="0" u="none" strike="noStrike" kern="1200" cap="none" spc="0" normalizeH="0" baseline="0" noProof="0" dirty="0">
                <a:ln>
                  <a:noFill/>
                </a:ln>
                <a:solidFill>
                  <a:srgbClr val="002060"/>
                </a:solidFill>
                <a:effectLst/>
                <a:uLnTx/>
                <a:uFillTx/>
                <a:latin typeface="Arial"/>
                <a:ea typeface="+mn-ea"/>
                <a:cs typeface="Arial"/>
              </a:rPr>
              <a:t> </a:t>
            </a:r>
            <a:r>
              <a:rPr kumimoji="0" sz="1800" b="0" i="0" u="none" strike="noStrike" kern="1200" cap="none" spc="0" normalizeH="0" baseline="0" noProof="0" dirty="0">
                <a:ln>
                  <a:noFill/>
                </a:ln>
                <a:solidFill>
                  <a:srgbClr val="002060"/>
                </a:solidFill>
                <a:effectLst/>
                <a:uLnTx/>
                <a:uFillTx/>
                <a:latin typeface="Arial"/>
                <a:ea typeface="+mn-ea"/>
                <a:cs typeface="Arial"/>
              </a:rPr>
              <a:t> </a:t>
            </a:r>
            <a:r>
              <a:rPr kumimoji="0" sz="1800" b="0" i="0" u="none" strike="noStrike" kern="1200" cap="none" spc="-5" normalizeH="0" baseline="0" noProof="0" dirty="0">
                <a:ln>
                  <a:noFill/>
                </a:ln>
                <a:solidFill>
                  <a:srgbClr val="002060"/>
                </a:solidFill>
                <a:effectLst/>
                <a:uLnTx/>
                <a:uFillTx/>
                <a:latin typeface="Arial"/>
                <a:ea typeface="+mn-ea"/>
                <a:cs typeface="Arial"/>
              </a:rPr>
              <a:t>have </a:t>
            </a:r>
            <a:r>
              <a:rPr kumimoji="0" sz="1800" b="0" i="0" u="none" strike="noStrike" kern="1200" cap="none" spc="0" normalizeH="0" baseline="0" noProof="0" dirty="0">
                <a:ln>
                  <a:noFill/>
                </a:ln>
                <a:solidFill>
                  <a:srgbClr val="002060"/>
                </a:solidFill>
                <a:effectLst/>
                <a:uLnTx/>
                <a:uFillTx/>
                <a:latin typeface="Arial"/>
                <a:ea typeface="+mn-ea"/>
                <a:cs typeface="Arial"/>
              </a:rPr>
              <a:t>been approved at the other Department/Agency may not be</a:t>
            </a:r>
            <a:r>
              <a:rPr kumimoji="0" lang="en-US" sz="1800" b="0" i="0" u="none" strike="noStrike" kern="1200" cap="none" spc="0" normalizeH="0" baseline="0" noProof="0" dirty="0">
                <a:ln>
                  <a:noFill/>
                </a:ln>
                <a:solidFill>
                  <a:srgbClr val="002060"/>
                </a:solidFill>
                <a:effectLst/>
                <a:uLnTx/>
                <a:uFillTx/>
                <a:latin typeface="Arial"/>
                <a:ea typeface="+mn-ea"/>
                <a:cs typeface="Arial"/>
              </a:rPr>
              <a:t> </a:t>
            </a:r>
            <a:r>
              <a:rPr kumimoji="0" sz="1800" b="0" i="0" u="none" strike="noStrike" kern="1200" cap="none" spc="0" normalizeH="0" baseline="0" noProof="0" dirty="0">
                <a:ln>
                  <a:noFill/>
                </a:ln>
                <a:solidFill>
                  <a:srgbClr val="002060"/>
                </a:solidFill>
                <a:effectLst/>
                <a:uLnTx/>
                <a:uFillTx/>
                <a:latin typeface="Arial"/>
                <a:ea typeface="+mn-ea"/>
                <a:cs typeface="Arial"/>
              </a:rPr>
              <a:t> approved</a:t>
            </a:r>
            <a:r>
              <a:rPr kumimoji="0" sz="1800" b="0" i="0" u="none" strike="noStrike" kern="1200" cap="none" spc="-114" normalizeH="0" baseline="0" noProof="0" dirty="0">
                <a:ln>
                  <a:noFill/>
                </a:ln>
                <a:solidFill>
                  <a:srgbClr val="002060"/>
                </a:solidFill>
                <a:effectLst/>
                <a:uLnTx/>
                <a:uFillTx/>
                <a:latin typeface="Arial"/>
                <a:ea typeface="+mn-ea"/>
                <a:cs typeface="Arial"/>
              </a:rPr>
              <a:t> </a:t>
            </a:r>
            <a:r>
              <a:rPr kumimoji="0" sz="1800" b="0" i="0" u="none" strike="noStrike" kern="1200" cap="none" spc="0" normalizeH="0" baseline="0" noProof="0" dirty="0">
                <a:ln>
                  <a:noFill/>
                </a:ln>
                <a:solidFill>
                  <a:srgbClr val="002060"/>
                </a:solidFill>
                <a:effectLst/>
                <a:uLnTx/>
                <a:uFillTx/>
                <a:latin typeface="Arial"/>
                <a:ea typeface="+mn-ea"/>
                <a:cs typeface="Arial"/>
              </a:rPr>
              <a:t>here.</a:t>
            </a:r>
            <a:endParaRPr kumimoji="0" sz="1800" b="0" i="0" u="none" strike="noStrike" kern="1200" cap="none" spc="0" normalizeH="0" baseline="0" noProof="0">
              <a:ln>
                <a:noFill/>
              </a:ln>
              <a:solidFill>
                <a:srgbClr val="002060"/>
              </a:solidFill>
              <a:effectLst/>
              <a:uLnTx/>
              <a:uFillTx/>
              <a:latin typeface="Arial"/>
              <a:ea typeface="+mn-ea"/>
              <a:cs typeface="Arial"/>
            </a:endParaRPr>
          </a:p>
          <a:p>
            <a:pPr marL="354965" marR="5080" lvl="0" indent="-342265" algn="l" defTabSz="914400" rtl="0" eaLnBrk="1" fontAlgn="auto" latinLnBrk="0" hangingPunct="1">
              <a:lnSpc>
                <a:spcPct val="100000"/>
              </a:lnSpc>
              <a:spcBef>
                <a:spcPts val="475"/>
              </a:spcBef>
              <a:spcAft>
                <a:spcPts val="0"/>
              </a:spcAft>
              <a:buClrTx/>
              <a:buSzTx/>
              <a:buFontTx/>
              <a:buChar char="•"/>
              <a:tabLst>
                <a:tab pos="354965" algn="l"/>
                <a:tab pos="355600" algn="l"/>
                <a:tab pos="1539240" algn="l"/>
              </a:tabLst>
              <a:defRPr/>
            </a:pPr>
            <a:r>
              <a:rPr kumimoji="0" sz="1800" b="0" i="0" u="heavy" strike="noStrike" kern="1200" cap="none" spc="0" normalizeH="0" baseline="0" noProof="0" dirty="0">
                <a:ln>
                  <a:noFill/>
                </a:ln>
                <a:solidFill>
                  <a:srgbClr val="002060"/>
                </a:solidFill>
                <a:effectLst/>
                <a:uLnTx/>
                <a:uFillTx/>
                <a:latin typeface="Arial"/>
                <a:ea typeface="+mn-ea"/>
                <a:cs typeface="Arial"/>
              </a:rPr>
              <a:t>Do NOT </a:t>
            </a:r>
            <a:r>
              <a:rPr kumimoji="0" sz="1800" b="0" i="0" u="none" strike="noStrike" kern="1200" cap="none" spc="0" normalizeH="0" baseline="0" noProof="0" dirty="0">
                <a:ln>
                  <a:noFill/>
                </a:ln>
                <a:solidFill>
                  <a:srgbClr val="002060"/>
                </a:solidFill>
                <a:effectLst/>
                <a:uLnTx/>
                <a:uFillTx/>
                <a:latin typeface="Arial"/>
                <a:ea typeface="+mn-ea"/>
                <a:cs typeface="Arial"/>
              </a:rPr>
              <a:t>relocate, and/or change the network connectivity of </a:t>
            </a:r>
            <a:r>
              <a:rPr kumimoji="0" sz="1800" b="0" i="0" u="none" strike="noStrike" kern="1200" cap="none" spc="-5" normalizeH="0" baseline="0" noProof="0" dirty="0">
                <a:ln>
                  <a:noFill/>
                </a:ln>
                <a:solidFill>
                  <a:srgbClr val="002060"/>
                </a:solidFill>
                <a:effectLst/>
                <a:uLnTx/>
                <a:uFillTx/>
                <a:latin typeface="Arial"/>
                <a:ea typeface="+mn-ea"/>
                <a:cs typeface="Arial"/>
              </a:rPr>
              <a:t>IT</a:t>
            </a:r>
            <a:r>
              <a:rPr kumimoji="0" lang="en-US" sz="1800" b="0" i="0" u="none" strike="noStrike" kern="1200" cap="none" spc="-5" normalizeH="0" baseline="0" noProof="0" dirty="0">
                <a:ln>
                  <a:noFill/>
                </a:ln>
                <a:solidFill>
                  <a:srgbClr val="002060"/>
                </a:solidFill>
                <a:effectLst/>
                <a:uLnTx/>
                <a:uFillTx/>
                <a:latin typeface="Arial"/>
                <a:ea typeface="+mn-ea"/>
                <a:cs typeface="Arial"/>
              </a:rPr>
              <a:t> </a:t>
            </a:r>
            <a:r>
              <a:rPr kumimoji="0" sz="1800" b="0" i="0" u="none" strike="noStrike" kern="1200" cap="none" spc="-5" normalizeH="0" baseline="0" noProof="0" dirty="0">
                <a:ln>
                  <a:noFill/>
                </a:ln>
                <a:solidFill>
                  <a:srgbClr val="002060"/>
                </a:solidFill>
                <a:effectLst/>
                <a:uLnTx/>
                <a:uFillTx/>
                <a:latin typeface="Arial"/>
                <a:ea typeface="+mn-ea"/>
                <a:cs typeface="Arial"/>
              </a:rPr>
              <a:t> </a:t>
            </a:r>
            <a:r>
              <a:rPr kumimoji="0" sz="1800" b="0" i="0" u="none" strike="noStrike" kern="1200" cap="none" spc="0" normalizeH="0" baseline="0" noProof="0" dirty="0">
                <a:ln>
                  <a:noFill/>
                </a:ln>
                <a:solidFill>
                  <a:srgbClr val="002060"/>
                </a:solidFill>
                <a:effectLst/>
                <a:uLnTx/>
                <a:uFillTx/>
                <a:latin typeface="Arial"/>
                <a:ea typeface="+mn-ea"/>
                <a:cs typeface="Arial"/>
              </a:rPr>
              <a:t>equipment without authorization from the Local </a:t>
            </a:r>
            <a:r>
              <a:rPr kumimoji="0" sz="1800" b="0" i="0" u="none" strike="noStrike" kern="1200" cap="none" spc="-5" normalizeH="0" baseline="0" noProof="0" dirty="0">
                <a:ln>
                  <a:noFill/>
                </a:ln>
                <a:solidFill>
                  <a:srgbClr val="002060"/>
                </a:solidFill>
                <a:effectLst/>
                <a:uLnTx/>
                <a:uFillTx/>
                <a:latin typeface="Arial"/>
                <a:ea typeface="+mn-ea"/>
                <a:cs typeface="Arial"/>
              </a:rPr>
              <a:t>IA Authority </a:t>
            </a:r>
            <a:r>
              <a:rPr kumimoji="0" sz="1800" b="0" i="0" u="none" strike="noStrike" kern="1200" cap="none" spc="0" normalizeH="0" baseline="0" noProof="0" dirty="0">
                <a:ln>
                  <a:noFill/>
                </a:ln>
                <a:solidFill>
                  <a:srgbClr val="002060"/>
                </a:solidFill>
                <a:effectLst/>
                <a:uLnTx/>
                <a:uFillTx/>
                <a:latin typeface="Arial"/>
                <a:ea typeface="+mn-ea"/>
                <a:cs typeface="Arial"/>
              </a:rPr>
              <a:t>or</a:t>
            </a:r>
            <a:r>
              <a:rPr kumimoji="0" lang="en-US" sz="1800" b="0" i="0" u="none" strike="noStrike" kern="1200" cap="none" spc="0" normalizeH="0" baseline="0" noProof="0" dirty="0">
                <a:ln>
                  <a:noFill/>
                </a:ln>
                <a:solidFill>
                  <a:srgbClr val="002060"/>
                </a:solidFill>
                <a:effectLst/>
                <a:uLnTx/>
                <a:uFillTx/>
                <a:latin typeface="Arial"/>
                <a:ea typeface="+mn-ea"/>
                <a:cs typeface="Arial"/>
              </a:rPr>
              <a:t> </a:t>
            </a:r>
            <a:r>
              <a:rPr kumimoji="0" sz="1800" b="0" i="0" u="none" strike="noStrike" kern="1200" cap="none" spc="0" normalizeH="0" baseline="0" noProof="0" dirty="0">
                <a:ln>
                  <a:noFill/>
                </a:ln>
                <a:solidFill>
                  <a:srgbClr val="002060"/>
                </a:solidFill>
                <a:effectLst/>
                <a:uLnTx/>
                <a:uFillTx/>
                <a:latin typeface="Arial"/>
                <a:ea typeface="+mn-ea"/>
                <a:cs typeface="Arial"/>
              </a:rPr>
              <a:t> delegate.	Coordinate </a:t>
            </a:r>
            <a:r>
              <a:rPr kumimoji="0" sz="1800" b="0" i="0" u="none" strike="noStrike" kern="1200" cap="none" spc="-5" normalizeH="0" baseline="0" noProof="0" dirty="0">
                <a:ln>
                  <a:noFill/>
                </a:ln>
                <a:solidFill>
                  <a:srgbClr val="002060"/>
                </a:solidFill>
                <a:effectLst/>
                <a:uLnTx/>
                <a:uFillTx/>
                <a:latin typeface="Arial"/>
                <a:ea typeface="+mn-ea"/>
                <a:cs typeface="Arial"/>
              </a:rPr>
              <a:t>your move with your</a:t>
            </a:r>
            <a:r>
              <a:rPr kumimoji="0" sz="1800" b="0" i="0" u="none" strike="noStrike" kern="1200" cap="none" spc="-60" normalizeH="0" baseline="0" noProof="0" dirty="0">
                <a:ln>
                  <a:noFill/>
                </a:ln>
                <a:solidFill>
                  <a:srgbClr val="002060"/>
                </a:solidFill>
                <a:effectLst/>
                <a:uLnTx/>
                <a:uFillTx/>
                <a:latin typeface="Arial"/>
                <a:ea typeface="+mn-ea"/>
                <a:cs typeface="Arial"/>
              </a:rPr>
              <a:t> </a:t>
            </a:r>
            <a:r>
              <a:rPr kumimoji="0" lang="en-US" sz="1800" b="0" i="0" u="none" strike="noStrike" kern="1200" cap="none" spc="0" normalizeH="0" baseline="0" noProof="0" dirty="0">
                <a:ln>
                  <a:noFill/>
                </a:ln>
                <a:solidFill>
                  <a:srgbClr val="002060"/>
                </a:solidFill>
                <a:effectLst/>
                <a:uLnTx/>
                <a:uFillTx/>
                <a:latin typeface="Arial"/>
                <a:ea typeface="+mn-ea"/>
                <a:cs typeface="Arial"/>
              </a:rPr>
              <a:t>Cyber Workforce</a:t>
            </a:r>
            <a:r>
              <a:rPr kumimoji="0" lang="en-US" sz="1800" b="0" i="0" u="none" strike="noStrike" kern="1200" cap="none" spc="-35" normalizeH="0" baseline="0" noProof="0" dirty="0">
                <a:ln>
                  <a:noFill/>
                </a:ln>
                <a:solidFill>
                  <a:srgbClr val="002060"/>
                </a:solidFill>
                <a:effectLst/>
                <a:uLnTx/>
                <a:uFillTx/>
                <a:latin typeface="Arial"/>
                <a:ea typeface="+mn-ea"/>
                <a:cs typeface="Arial"/>
              </a:rPr>
              <a:t> </a:t>
            </a:r>
            <a:r>
              <a:rPr kumimoji="0" sz="1800" b="0" i="0" u="none" strike="noStrike" kern="1200" cap="none" spc="-5" normalizeH="0" baseline="0" noProof="0" dirty="0">
                <a:ln>
                  <a:noFill/>
                </a:ln>
                <a:solidFill>
                  <a:srgbClr val="002060"/>
                </a:solidFill>
                <a:effectLst/>
                <a:uLnTx/>
                <a:uFillTx/>
                <a:latin typeface="Arial"/>
                <a:ea typeface="+mn-ea"/>
                <a:cs typeface="Arial"/>
              </a:rPr>
              <a:t>members,</a:t>
            </a:r>
            <a:r>
              <a:rPr kumimoji="0" lang="en-US" sz="1800" b="0" i="0" u="none" strike="noStrike" kern="1200" cap="none" spc="-5" normalizeH="0" baseline="0" noProof="0" dirty="0">
                <a:ln>
                  <a:noFill/>
                </a:ln>
                <a:solidFill>
                  <a:srgbClr val="002060"/>
                </a:solidFill>
                <a:effectLst/>
                <a:uLnTx/>
                <a:uFillTx/>
                <a:latin typeface="Arial"/>
                <a:ea typeface="+mn-ea"/>
                <a:cs typeface="Arial"/>
              </a:rPr>
              <a:t> </a:t>
            </a:r>
            <a:r>
              <a:rPr kumimoji="0" sz="1800" b="0" i="0" u="none" strike="noStrike" kern="1200" cap="none" spc="0" normalizeH="0" baseline="0" noProof="0" dirty="0">
                <a:ln>
                  <a:noFill/>
                </a:ln>
                <a:solidFill>
                  <a:srgbClr val="002060"/>
                </a:solidFill>
                <a:effectLst/>
                <a:uLnTx/>
                <a:uFillTx/>
                <a:latin typeface="Arial"/>
                <a:ea typeface="+mn-ea"/>
                <a:cs typeface="Arial"/>
              </a:rPr>
              <a:t> NMCI support team and the RDT</a:t>
            </a:r>
            <a:r>
              <a:rPr kumimoji="0" lang="en-US" sz="1800" b="0" i="0" u="none" strike="noStrike" kern="1200" cap="none" spc="0" normalizeH="0" baseline="0" noProof="0" dirty="0">
                <a:ln>
                  <a:noFill/>
                </a:ln>
                <a:solidFill>
                  <a:srgbClr val="002060"/>
                </a:solidFill>
                <a:effectLst/>
                <a:uLnTx/>
                <a:uFillTx/>
                <a:latin typeface="Arial"/>
                <a:ea typeface="+mn-ea"/>
                <a:cs typeface="Arial"/>
              </a:rPr>
              <a:t>&amp;</a:t>
            </a:r>
            <a:r>
              <a:rPr kumimoji="0" sz="1800" b="0" i="0" u="none" strike="noStrike" kern="1200" cap="none" spc="0" normalizeH="0" baseline="0" noProof="0" dirty="0">
                <a:ln>
                  <a:noFill/>
                </a:ln>
                <a:solidFill>
                  <a:srgbClr val="002060"/>
                </a:solidFill>
                <a:effectLst/>
                <a:uLnTx/>
                <a:uFillTx/>
                <a:latin typeface="Arial"/>
                <a:ea typeface="+mn-ea"/>
                <a:cs typeface="Arial"/>
              </a:rPr>
              <a:t>E help desk where</a:t>
            </a:r>
            <a:r>
              <a:rPr kumimoji="0" sz="1800" b="0" i="0" u="none" strike="noStrike" kern="1200" cap="none" spc="-220" normalizeH="0" baseline="0" noProof="0" dirty="0">
                <a:ln>
                  <a:noFill/>
                </a:ln>
                <a:solidFill>
                  <a:srgbClr val="002060"/>
                </a:solidFill>
                <a:effectLst/>
                <a:uLnTx/>
                <a:uFillTx/>
                <a:latin typeface="Arial"/>
                <a:ea typeface="+mn-ea"/>
                <a:cs typeface="Arial"/>
              </a:rPr>
              <a:t> </a:t>
            </a:r>
            <a:r>
              <a:rPr kumimoji="0" sz="1800" b="0" i="0" u="none" strike="noStrike" kern="1200" cap="none" spc="0" normalizeH="0" baseline="0" noProof="0" dirty="0">
                <a:ln>
                  <a:noFill/>
                </a:ln>
                <a:solidFill>
                  <a:srgbClr val="002060"/>
                </a:solidFill>
                <a:effectLst/>
                <a:uLnTx/>
                <a:uFillTx/>
                <a:latin typeface="Arial"/>
                <a:ea typeface="+mn-ea"/>
                <a:cs typeface="Arial"/>
              </a:rPr>
              <a:t>applicable.</a:t>
            </a:r>
            <a:endParaRPr kumimoji="0" lang="en-US" sz="1800" b="0" i="0" u="none" strike="noStrike" kern="1200" cap="none" spc="0" normalizeH="0" baseline="0" noProof="0" dirty="0">
              <a:ln>
                <a:noFill/>
              </a:ln>
              <a:solidFill>
                <a:srgbClr val="002060"/>
              </a:solidFill>
              <a:effectLst/>
              <a:uLnTx/>
              <a:uFillTx/>
              <a:latin typeface="Arial"/>
              <a:ea typeface="+mn-ea"/>
              <a:cs typeface="Arial"/>
            </a:endParaRPr>
          </a:p>
          <a:p>
            <a:pPr marL="354965" marR="5080" lvl="0" indent="-342265" algn="l" defTabSz="914400" rtl="0" eaLnBrk="1" fontAlgn="auto" latinLnBrk="0" hangingPunct="1">
              <a:lnSpc>
                <a:spcPct val="100000"/>
              </a:lnSpc>
              <a:spcBef>
                <a:spcPts val="475"/>
              </a:spcBef>
              <a:spcAft>
                <a:spcPts val="0"/>
              </a:spcAft>
              <a:buClrTx/>
              <a:buSzTx/>
              <a:buFontTx/>
              <a:buChar char="•"/>
              <a:tabLst>
                <a:tab pos="354965" algn="l"/>
                <a:tab pos="355600" algn="l"/>
                <a:tab pos="1539240" algn="l"/>
              </a:tabLst>
              <a:defRPr/>
            </a:pPr>
            <a:r>
              <a:rPr kumimoji="0" lang="en-US" sz="1800" b="0" i="0" u="sng" strike="noStrike" kern="1200" cap="none" spc="0" normalizeH="0" baseline="0" noProof="0" dirty="0">
                <a:ln>
                  <a:noFill/>
                </a:ln>
                <a:solidFill>
                  <a:srgbClr val="002060"/>
                </a:solidFill>
                <a:effectLst/>
                <a:uLnTx/>
                <a:uFillTx/>
                <a:latin typeface="Arial"/>
                <a:ea typeface="+mn-ea"/>
                <a:cs typeface="Arial"/>
              </a:rPr>
              <a:t>DO NOT </a:t>
            </a:r>
            <a:r>
              <a:rPr kumimoji="0" lang="en-US" sz="1800" b="0" i="0" u="none" strike="noStrike" kern="1200" cap="none" spc="0" normalizeH="0" baseline="0" noProof="0" dirty="0">
                <a:ln>
                  <a:noFill/>
                </a:ln>
                <a:solidFill>
                  <a:srgbClr val="002060"/>
                </a:solidFill>
                <a:effectLst/>
                <a:uLnTx/>
                <a:uFillTx/>
                <a:latin typeface="Arial"/>
                <a:ea typeface="+mn-ea"/>
                <a:cs typeface="Arial"/>
              </a:rPr>
              <a:t>plug your device into any data port without being sure that you are connecting to the correct network (NMCI/RDT&amp;E/NNPI). Coordinate with your Cyber Workforce members, NMCI support team, and the RDT&amp;E help desk, where applicable.</a:t>
            </a:r>
          </a:p>
        </p:txBody>
      </p:sp>
      <p:sp>
        <p:nvSpPr>
          <p:cNvPr id="3" name="object 3"/>
          <p:cNvSpPr txBox="1">
            <a:spLocks noGrp="1"/>
          </p:cNvSpPr>
          <p:nvPr>
            <p:ph type="title"/>
          </p:nvPr>
        </p:nvSpPr>
        <p:spPr>
          <a:xfrm>
            <a:off x="3352800" y="304800"/>
            <a:ext cx="3691254" cy="430887"/>
          </a:xfrm>
          <a:prstGeom prst="rect">
            <a:avLst/>
          </a:prstGeom>
        </p:spPr>
        <p:txBody>
          <a:bodyPr vert="horz" wrap="square" lIns="0" tIns="0" rIns="0" bIns="0" rtlCol="0">
            <a:spAutoFit/>
          </a:bodyPr>
          <a:lstStyle/>
          <a:p>
            <a:pPr marL="12700">
              <a:lnSpc>
                <a:spcPct val="100000"/>
              </a:lnSpc>
            </a:pPr>
            <a:r>
              <a:rPr dirty="0">
                <a:solidFill>
                  <a:srgbClr val="001739"/>
                </a:solidFill>
                <a:latin typeface="Times New Roman"/>
                <a:cs typeface="Times New Roman"/>
              </a:rPr>
              <a:t>DON </a:t>
            </a:r>
            <a:r>
              <a:rPr spc="-5" dirty="0">
                <a:solidFill>
                  <a:srgbClr val="001739"/>
                </a:solidFill>
                <a:latin typeface="Times New Roman"/>
                <a:cs typeface="Times New Roman"/>
              </a:rPr>
              <a:t>IT </a:t>
            </a:r>
            <a:r>
              <a:rPr dirty="0">
                <a:solidFill>
                  <a:srgbClr val="001739"/>
                </a:solidFill>
                <a:latin typeface="Times New Roman"/>
                <a:cs typeface="Times New Roman"/>
              </a:rPr>
              <a:t>“Do</a:t>
            </a:r>
            <a:r>
              <a:rPr spc="-145" dirty="0">
                <a:solidFill>
                  <a:srgbClr val="001739"/>
                </a:solidFill>
                <a:latin typeface="Times New Roman"/>
                <a:cs typeface="Times New Roman"/>
              </a:rPr>
              <a:t> </a:t>
            </a:r>
            <a:r>
              <a:rPr dirty="0">
                <a:solidFill>
                  <a:srgbClr val="001739"/>
                </a:solidFill>
                <a:latin typeface="Times New Roman"/>
                <a:cs typeface="Times New Roman"/>
              </a:rPr>
              <a:t>nots…”</a:t>
            </a:r>
            <a:endParaRPr dirty="0">
              <a:latin typeface="Times New Roman"/>
              <a:cs typeface="Times New Roman"/>
            </a:endParaRPr>
          </a:p>
        </p:txBody>
      </p:sp>
      <p:sp>
        <p:nvSpPr>
          <p:cNvPr id="5" name="Slide Number Placeholder 4">
            <a:extLst>
              <a:ext uri="{FF2B5EF4-FFF2-40B4-BE49-F238E27FC236}">
                <a16:creationId xmlns:a16="http://schemas.microsoft.com/office/drawing/2014/main" id="{9F786523-7FE5-4441-8F55-B03C37064566}"/>
              </a:ext>
            </a:extLst>
          </p:cNvPr>
          <p:cNvSpPr>
            <a:spLocks noGrp="1"/>
          </p:cNvSpPr>
          <p:nvPr>
            <p:ph type="sldNum" sz="quarter" idx="7"/>
          </p:nvPr>
        </p:nvSpPr>
        <p:spPr/>
        <p:txBody>
          <a:body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1000" b="0" i="0" u="none" strike="noStrike" kern="1200" cap="none" spc="-5" normalizeH="0" baseline="0" noProof="0" smtClean="0">
                <a:ln>
                  <a:noFill/>
                </a:ln>
                <a:solidFill>
                  <a:prstClr val="black"/>
                </a:solidFill>
                <a:effectLst/>
                <a:uLnTx/>
                <a:uFillTx/>
                <a:latin typeface="Arial"/>
                <a:ea typeface="+mn-ea"/>
                <a:cs typeface="Arial"/>
              </a:rPr>
              <a:pPr marL="2540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5"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9697444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a:xfrm>
            <a:off x="3600450" y="5774267"/>
            <a:ext cx="4400550" cy="22860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r" defTabSz="685800" fontAlgn="auto">
              <a:spcAft>
                <a:spcPts val="0"/>
              </a:spcAft>
            </a:pPr>
            <a:r>
              <a:rPr lang="en-US" sz="750" i="0" dirty="0">
                <a:solidFill>
                  <a:srgbClr val="FFC000"/>
                </a:solidFill>
              </a:rPr>
              <a:t>                                                                              </a:t>
            </a:r>
            <a:fld id="{32718B27-34D4-4A4E-AB52-A27FB0895044}" type="slidenum">
              <a:rPr lang="en-US" sz="750" i="0">
                <a:solidFill>
                  <a:srgbClr val="FFC000"/>
                </a:solidFill>
              </a:rPr>
              <a:pPr algn="r" defTabSz="685800" fontAlgn="auto">
                <a:spcAft>
                  <a:spcPts val="0"/>
                </a:spcAft>
              </a:pPr>
              <a:t>60</a:t>
            </a:fld>
            <a:endParaRPr lang="en-US" sz="750" i="0" dirty="0">
              <a:solidFill>
                <a:srgbClr val="FFC000"/>
              </a:solidFill>
            </a:endParaRPr>
          </a:p>
        </p:txBody>
      </p:sp>
      <p:sp>
        <p:nvSpPr>
          <p:cNvPr id="3" name="Title 1"/>
          <p:cNvSpPr>
            <a:spLocks noGrp="1"/>
          </p:cNvSpPr>
          <p:nvPr>
            <p:ph type="title"/>
          </p:nvPr>
        </p:nvSpPr>
        <p:spPr>
          <a:xfrm>
            <a:off x="2057401" y="971551"/>
            <a:ext cx="5179219" cy="378619"/>
          </a:xfrm>
        </p:spPr>
        <p:txBody>
          <a:bodyPr/>
          <a:lstStyle/>
          <a:p>
            <a:pPr algn="ctr">
              <a:defRPr/>
            </a:pPr>
            <a:r>
              <a:rPr lang="en-US" altLang="en-US" sz="2700" dirty="0">
                <a:solidFill>
                  <a:schemeClr val="tx1"/>
                </a:solidFill>
                <a:latin typeface="+mn-lt"/>
              </a:rPr>
              <a:t>Classified Info Non-Disclosure</a:t>
            </a:r>
          </a:p>
        </p:txBody>
      </p:sp>
      <p:sp>
        <p:nvSpPr>
          <p:cNvPr id="5" name="Rectangle 3"/>
          <p:cNvSpPr txBox="1">
            <a:spLocks noChangeArrowheads="1"/>
          </p:cNvSpPr>
          <p:nvPr/>
        </p:nvSpPr>
        <p:spPr>
          <a:xfrm>
            <a:off x="1368279" y="2343150"/>
            <a:ext cx="1834754" cy="2474119"/>
          </a:xfrm>
          <a:prstGeom prst="rect">
            <a:avLst/>
          </a:prstGeom>
        </p:spPr>
        <p:txBody>
          <a:bodyPr/>
          <a:lstStyle/>
          <a:p>
            <a:pPr marL="257175" indent="-257175" defTabSz="685800" eaLnBrk="1" fontAlgn="auto" hangingPunct="1">
              <a:lnSpc>
                <a:spcPct val="90000"/>
              </a:lnSpc>
              <a:spcBef>
                <a:spcPct val="20000"/>
              </a:spcBef>
              <a:spcAft>
                <a:spcPts val="0"/>
              </a:spcAft>
              <a:buFont typeface="Wingdings" panose="05000000000000000000" pitchFamily="2" charset="2"/>
              <a:buChar char="§"/>
              <a:defRPr/>
            </a:pPr>
            <a:r>
              <a:rPr lang="en-US" sz="2400" dirty="0">
                <a:solidFill>
                  <a:srgbClr val="00183A"/>
                </a:solidFill>
                <a:latin typeface="Calibri"/>
                <a:cs typeface="+mn-cs"/>
              </a:rPr>
              <a:t>Full Name</a:t>
            </a:r>
          </a:p>
          <a:p>
            <a:pPr marL="257175" indent="-257175" defTabSz="685800" eaLnBrk="1" fontAlgn="auto" hangingPunct="1">
              <a:lnSpc>
                <a:spcPct val="90000"/>
              </a:lnSpc>
              <a:spcBef>
                <a:spcPct val="20000"/>
              </a:spcBef>
              <a:spcAft>
                <a:spcPts val="0"/>
              </a:spcAft>
              <a:buFont typeface="Wingdings" panose="05000000000000000000" pitchFamily="2" charset="2"/>
              <a:buChar char="§"/>
              <a:defRPr/>
            </a:pPr>
            <a:r>
              <a:rPr lang="en-US" sz="2400" dirty="0">
                <a:solidFill>
                  <a:srgbClr val="00183A"/>
                </a:solidFill>
                <a:latin typeface="Calibri"/>
                <a:cs typeface="+mn-cs"/>
              </a:rPr>
              <a:t>SSN</a:t>
            </a:r>
          </a:p>
          <a:p>
            <a:pPr marL="257175" indent="-257175" defTabSz="685800" eaLnBrk="1" fontAlgn="auto" hangingPunct="1">
              <a:lnSpc>
                <a:spcPct val="90000"/>
              </a:lnSpc>
              <a:spcBef>
                <a:spcPct val="20000"/>
              </a:spcBef>
              <a:spcAft>
                <a:spcPts val="0"/>
              </a:spcAft>
              <a:buFont typeface="Wingdings" panose="05000000000000000000" pitchFamily="2" charset="2"/>
              <a:buChar char="§"/>
              <a:defRPr/>
            </a:pPr>
            <a:r>
              <a:rPr lang="en-US" sz="2400" dirty="0">
                <a:solidFill>
                  <a:srgbClr val="00183A"/>
                </a:solidFill>
                <a:latin typeface="Calibri"/>
                <a:cs typeface="+mn-cs"/>
              </a:rPr>
              <a:t>Signature</a:t>
            </a:r>
          </a:p>
          <a:p>
            <a:pPr marL="257175" indent="-257175" defTabSz="685800" eaLnBrk="1" fontAlgn="auto" hangingPunct="1">
              <a:lnSpc>
                <a:spcPct val="90000"/>
              </a:lnSpc>
              <a:spcBef>
                <a:spcPct val="20000"/>
              </a:spcBef>
              <a:spcAft>
                <a:spcPts val="0"/>
              </a:spcAft>
              <a:buFont typeface="Wingdings" panose="05000000000000000000" pitchFamily="2" charset="2"/>
              <a:buChar char="§"/>
              <a:defRPr/>
            </a:pPr>
            <a:r>
              <a:rPr lang="en-US" sz="2400" dirty="0">
                <a:solidFill>
                  <a:srgbClr val="00183A"/>
                </a:solidFill>
                <a:latin typeface="Calibri"/>
                <a:cs typeface="+mn-cs"/>
              </a:rPr>
              <a:t>Witness</a:t>
            </a:r>
          </a:p>
          <a:p>
            <a:pPr marL="257175" indent="-257175" defTabSz="685800" eaLnBrk="1" fontAlgn="auto" hangingPunct="1">
              <a:lnSpc>
                <a:spcPct val="90000"/>
              </a:lnSpc>
              <a:spcBef>
                <a:spcPct val="20000"/>
              </a:spcBef>
              <a:spcAft>
                <a:spcPts val="0"/>
              </a:spcAft>
              <a:buFont typeface="Wingdings" panose="05000000000000000000" pitchFamily="2" charset="2"/>
              <a:buChar char="§"/>
              <a:defRPr/>
            </a:pPr>
            <a:r>
              <a:rPr lang="en-US" sz="2400" dirty="0">
                <a:solidFill>
                  <a:srgbClr val="00183A"/>
                </a:solidFill>
                <a:latin typeface="Calibri"/>
                <a:cs typeface="+mn-cs"/>
              </a:rPr>
              <a:t>Debriefing</a:t>
            </a:r>
          </a:p>
          <a:p>
            <a:pPr marL="257175" indent="-257175" defTabSz="685800" eaLnBrk="1" fontAlgn="auto" hangingPunct="1">
              <a:lnSpc>
                <a:spcPct val="90000"/>
              </a:lnSpc>
              <a:spcBef>
                <a:spcPct val="20000"/>
              </a:spcBef>
              <a:spcAft>
                <a:spcPts val="0"/>
              </a:spcAft>
              <a:buFont typeface="Wingdings" panose="05000000000000000000" pitchFamily="2" charset="2"/>
              <a:buChar char="§"/>
              <a:defRPr/>
            </a:pPr>
            <a:r>
              <a:rPr lang="en-US" sz="2400" dirty="0">
                <a:solidFill>
                  <a:srgbClr val="00183A"/>
                </a:solidFill>
                <a:latin typeface="Calibri"/>
                <a:cs typeface="+mn-cs"/>
              </a:rPr>
              <a:t>Lifetime</a:t>
            </a:r>
          </a:p>
          <a:p>
            <a:pPr marL="257175" indent="-257175" defTabSz="685800" eaLnBrk="1" fontAlgn="auto" hangingPunct="1">
              <a:lnSpc>
                <a:spcPct val="90000"/>
              </a:lnSpc>
              <a:spcBef>
                <a:spcPct val="20000"/>
              </a:spcBef>
              <a:spcAft>
                <a:spcPts val="0"/>
              </a:spcAft>
              <a:buFont typeface="Wingdings" panose="05000000000000000000" pitchFamily="2" charset="2"/>
              <a:buChar char="§"/>
              <a:defRPr/>
            </a:pPr>
            <a:endParaRPr lang="en-US" sz="2400" dirty="0">
              <a:solidFill>
                <a:srgbClr val="00183A"/>
              </a:solidFill>
              <a:latin typeface="Calibri"/>
              <a:cs typeface="+mn-cs"/>
            </a:endParaRPr>
          </a:p>
        </p:txBody>
      </p:sp>
      <p:sp>
        <p:nvSpPr>
          <p:cNvPr id="6" name="Title 3"/>
          <p:cNvSpPr txBox="1">
            <a:spLocks/>
          </p:cNvSpPr>
          <p:nvPr/>
        </p:nvSpPr>
        <p:spPr bwMode="auto">
          <a:xfrm>
            <a:off x="1398985" y="1793082"/>
            <a:ext cx="6410325" cy="275035"/>
          </a:xfrm>
          <a:prstGeom prst="rect">
            <a:avLst/>
          </a:prstGeom>
          <a:solidFill>
            <a:srgbClr val="FFFF00"/>
          </a:solidFill>
          <a:ln w="9525">
            <a:noFill/>
            <a:miter lim="800000"/>
            <a:headEnd/>
            <a:tailEnd/>
          </a:ln>
        </p:spPr>
        <p:txBody>
          <a:bodyPr anchor="ctr"/>
          <a:lstStyle>
            <a:lvl1pPr algn="l" rtl="0" eaLnBrk="0" fontAlgn="base" hangingPunct="0">
              <a:lnSpc>
                <a:spcPts val="3000"/>
              </a:lnSpc>
              <a:spcBef>
                <a:spcPct val="0"/>
              </a:spcBef>
              <a:spcAft>
                <a:spcPct val="0"/>
              </a:spcAft>
              <a:defRPr sz="2400" b="1" kern="1200">
                <a:solidFill>
                  <a:srgbClr val="00183A"/>
                </a:solidFill>
                <a:latin typeface="+mj-lt"/>
                <a:ea typeface="+mj-ea"/>
                <a:cs typeface="+mj-cs"/>
              </a:defRPr>
            </a:lvl1pPr>
            <a:lvl2pPr algn="l" rtl="0" eaLnBrk="0" fontAlgn="base" hangingPunct="0">
              <a:lnSpc>
                <a:spcPts val="3000"/>
              </a:lnSpc>
              <a:spcBef>
                <a:spcPct val="0"/>
              </a:spcBef>
              <a:spcAft>
                <a:spcPct val="0"/>
              </a:spcAft>
              <a:defRPr sz="2400" b="1">
                <a:solidFill>
                  <a:srgbClr val="00183A"/>
                </a:solidFill>
                <a:latin typeface="Times New Roman" pitchFamily="18" charset="0"/>
              </a:defRPr>
            </a:lvl2pPr>
            <a:lvl3pPr algn="l" rtl="0" eaLnBrk="0" fontAlgn="base" hangingPunct="0">
              <a:lnSpc>
                <a:spcPts val="3000"/>
              </a:lnSpc>
              <a:spcBef>
                <a:spcPct val="0"/>
              </a:spcBef>
              <a:spcAft>
                <a:spcPct val="0"/>
              </a:spcAft>
              <a:defRPr sz="2400" b="1">
                <a:solidFill>
                  <a:srgbClr val="00183A"/>
                </a:solidFill>
                <a:latin typeface="Times New Roman" pitchFamily="18" charset="0"/>
              </a:defRPr>
            </a:lvl3pPr>
            <a:lvl4pPr algn="l" rtl="0" eaLnBrk="0" fontAlgn="base" hangingPunct="0">
              <a:lnSpc>
                <a:spcPts val="3000"/>
              </a:lnSpc>
              <a:spcBef>
                <a:spcPct val="0"/>
              </a:spcBef>
              <a:spcAft>
                <a:spcPct val="0"/>
              </a:spcAft>
              <a:defRPr sz="2400" b="1">
                <a:solidFill>
                  <a:srgbClr val="00183A"/>
                </a:solidFill>
                <a:latin typeface="Times New Roman" pitchFamily="18" charset="0"/>
              </a:defRPr>
            </a:lvl4pPr>
            <a:lvl5pPr algn="l" rtl="0" eaLnBrk="0" fontAlgn="base" hangingPunct="0">
              <a:lnSpc>
                <a:spcPts val="3000"/>
              </a:lnSpc>
              <a:spcBef>
                <a:spcPct val="0"/>
              </a:spcBef>
              <a:spcAft>
                <a:spcPct val="0"/>
              </a:spcAft>
              <a:defRPr sz="2400" b="1">
                <a:solidFill>
                  <a:srgbClr val="00183A"/>
                </a:solidFill>
                <a:latin typeface="Times New Roman" pitchFamily="18" charset="0"/>
              </a:defRPr>
            </a:lvl5pPr>
            <a:lvl6pPr marL="457200" algn="l" rtl="0" fontAlgn="base">
              <a:lnSpc>
                <a:spcPts val="3000"/>
              </a:lnSpc>
              <a:spcBef>
                <a:spcPct val="0"/>
              </a:spcBef>
              <a:spcAft>
                <a:spcPct val="0"/>
              </a:spcAft>
              <a:defRPr sz="2800" b="1" i="1">
                <a:solidFill>
                  <a:srgbClr val="00183A"/>
                </a:solidFill>
                <a:latin typeface="Times New Roman" pitchFamily="18" charset="0"/>
              </a:defRPr>
            </a:lvl6pPr>
            <a:lvl7pPr marL="914400" algn="l" rtl="0" fontAlgn="base">
              <a:lnSpc>
                <a:spcPts val="3000"/>
              </a:lnSpc>
              <a:spcBef>
                <a:spcPct val="0"/>
              </a:spcBef>
              <a:spcAft>
                <a:spcPct val="0"/>
              </a:spcAft>
              <a:defRPr sz="2800" b="1" i="1">
                <a:solidFill>
                  <a:srgbClr val="00183A"/>
                </a:solidFill>
                <a:latin typeface="Times New Roman" pitchFamily="18" charset="0"/>
              </a:defRPr>
            </a:lvl7pPr>
            <a:lvl8pPr marL="1371600" algn="l" rtl="0" fontAlgn="base">
              <a:lnSpc>
                <a:spcPts val="3000"/>
              </a:lnSpc>
              <a:spcBef>
                <a:spcPct val="0"/>
              </a:spcBef>
              <a:spcAft>
                <a:spcPct val="0"/>
              </a:spcAft>
              <a:defRPr sz="2800" b="1" i="1">
                <a:solidFill>
                  <a:srgbClr val="00183A"/>
                </a:solidFill>
                <a:latin typeface="Times New Roman" pitchFamily="18" charset="0"/>
              </a:defRPr>
            </a:lvl8pPr>
            <a:lvl9pPr marL="1828800" algn="l" rtl="0" fontAlgn="base">
              <a:lnSpc>
                <a:spcPts val="3000"/>
              </a:lnSpc>
              <a:spcBef>
                <a:spcPct val="0"/>
              </a:spcBef>
              <a:spcAft>
                <a:spcPct val="0"/>
              </a:spcAft>
              <a:defRPr sz="2800" b="1" i="1">
                <a:solidFill>
                  <a:srgbClr val="00183A"/>
                </a:solidFill>
                <a:latin typeface="Times New Roman" pitchFamily="18" charset="0"/>
              </a:defRPr>
            </a:lvl9pPr>
          </a:lstStyle>
          <a:p>
            <a:pPr defTabSz="685800">
              <a:lnSpc>
                <a:spcPts val="2250"/>
              </a:lnSpc>
              <a:defRPr/>
            </a:pPr>
            <a:r>
              <a:rPr lang="en-US" sz="1800" i="1" dirty="0">
                <a:solidFill>
                  <a:prstClr val="black"/>
                </a:solidFill>
                <a:latin typeface="Calibri"/>
              </a:rPr>
              <a:t>SF-312, Classified Information Nondisclosure Agreement</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4835" t="10257" r="64957" b="5438"/>
          <a:stretch>
            <a:fillRect/>
          </a:stretch>
        </p:blipFill>
        <p:spPr bwMode="auto">
          <a:xfrm>
            <a:off x="3355689" y="2120762"/>
            <a:ext cx="2134790" cy="27824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14639" t="10600" r="65154" b="5096"/>
          <a:stretch>
            <a:fillRect/>
          </a:stretch>
        </p:blipFill>
        <p:spPr bwMode="auto">
          <a:xfrm>
            <a:off x="5490479" y="2120762"/>
            <a:ext cx="2133600" cy="27824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itle 3"/>
          <p:cNvSpPr txBox="1">
            <a:spLocks/>
          </p:cNvSpPr>
          <p:nvPr/>
        </p:nvSpPr>
        <p:spPr bwMode="auto">
          <a:xfrm>
            <a:off x="4204827" y="4953086"/>
            <a:ext cx="620315" cy="188119"/>
          </a:xfrm>
          <a:prstGeom prst="rect">
            <a:avLst/>
          </a:prstGeom>
          <a:noFill/>
          <a:ln w="9525">
            <a:noFill/>
            <a:miter lim="800000"/>
            <a:headEnd/>
            <a:tailEnd/>
          </a:ln>
        </p:spPr>
        <p:txBody>
          <a:bodyPr anchor="ctr"/>
          <a:lstStyle>
            <a:lvl1pPr algn="l" rtl="0" eaLnBrk="0" fontAlgn="base" hangingPunct="0">
              <a:lnSpc>
                <a:spcPts val="3000"/>
              </a:lnSpc>
              <a:spcBef>
                <a:spcPct val="0"/>
              </a:spcBef>
              <a:spcAft>
                <a:spcPct val="0"/>
              </a:spcAft>
              <a:defRPr sz="2400" b="1" kern="1200">
                <a:solidFill>
                  <a:srgbClr val="00183A"/>
                </a:solidFill>
                <a:latin typeface="+mj-lt"/>
                <a:ea typeface="+mj-ea"/>
                <a:cs typeface="+mj-cs"/>
              </a:defRPr>
            </a:lvl1pPr>
            <a:lvl2pPr algn="l" rtl="0" eaLnBrk="0" fontAlgn="base" hangingPunct="0">
              <a:lnSpc>
                <a:spcPts val="3000"/>
              </a:lnSpc>
              <a:spcBef>
                <a:spcPct val="0"/>
              </a:spcBef>
              <a:spcAft>
                <a:spcPct val="0"/>
              </a:spcAft>
              <a:defRPr sz="2400" b="1">
                <a:solidFill>
                  <a:srgbClr val="00183A"/>
                </a:solidFill>
                <a:latin typeface="Times New Roman" pitchFamily="18" charset="0"/>
              </a:defRPr>
            </a:lvl2pPr>
            <a:lvl3pPr algn="l" rtl="0" eaLnBrk="0" fontAlgn="base" hangingPunct="0">
              <a:lnSpc>
                <a:spcPts val="3000"/>
              </a:lnSpc>
              <a:spcBef>
                <a:spcPct val="0"/>
              </a:spcBef>
              <a:spcAft>
                <a:spcPct val="0"/>
              </a:spcAft>
              <a:defRPr sz="2400" b="1">
                <a:solidFill>
                  <a:srgbClr val="00183A"/>
                </a:solidFill>
                <a:latin typeface="Times New Roman" pitchFamily="18" charset="0"/>
              </a:defRPr>
            </a:lvl3pPr>
            <a:lvl4pPr algn="l" rtl="0" eaLnBrk="0" fontAlgn="base" hangingPunct="0">
              <a:lnSpc>
                <a:spcPts val="3000"/>
              </a:lnSpc>
              <a:spcBef>
                <a:spcPct val="0"/>
              </a:spcBef>
              <a:spcAft>
                <a:spcPct val="0"/>
              </a:spcAft>
              <a:defRPr sz="2400" b="1">
                <a:solidFill>
                  <a:srgbClr val="00183A"/>
                </a:solidFill>
                <a:latin typeface="Times New Roman" pitchFamily="18" charset="0"/>
              </a:defRPr>
            </a:lvl4pPr>
            <a:lvl5pPr algn="l" rtl="0" eaLnBrk="0" fontAlgn="base" hangingPunct="0">
              <a:lnSpc>
                <a:spcPts val="3000"/>
              </a:lnSpc>
              <a:spcBef>
                <a:spcPct val="0"/>
              </a:spcBef>
              <a:spcAft>
                <a:spcPct val="0"/>
              </a:spcAft>
              <a:defRPr sz="2400" b="1">
                <a:solidFill>
                  <a:srgbClr val="00183A"/>
                </a:solidFill>
                <a:latin typeface="Times New Roman" pitchFamily="18" charset="0"/>
              </a:defRPr>
            </a:lvl5pPr>
            <a:lvl6pPr marL="457200" algn="l" rtl="0" fontAlgn="base">
              <a:lnSpc>
                <a:spcPts val="3000"/>
              </a:lnSpc>
              <a:spcBef>
                <a:spcPct val="0"/>
              </a:spcBef>
              <a:spcAft>
                <a:spcPct val="0"/>
              </a:spcAft>
              <a:defRPr sz="2800" b="1" i="1">
                <a:solidFill>
                  <a:srgbClr val="00183A"/>
                </a:solidFill>
                <a:latin typeface="Times New Roman" pitchFamily="18" charset="0"/>
              </a:defRPr>
            </a:lvl6pPr>
            <a:lvl7pPr marL="914400" algn="l" rtl="0" fontAlgn="base">
              <a:lnSpc>
                <a:spcPts val="3000"/>
              </a:lnSpc>
              <a:spcBef>
                <a:spcPct val="0"/>
              </a:spcBef>
              <a:spcAft>
                <a:spcPct val="0"/>
              </a:spcAft>
              <a:defRPr sz="2800" b="1" i="1">
                <a:solidFill>
                  <a:srgbClr val="00183A"/>
                </a:solidFill>
                <a:latin typeface="Times New Roman" pitchFamily="18" charset="0"/>
              </a:defRPr>
            </a:lvl7pPr>
            <a:lvl8pPr marL="1371600" algn="l" rtl="0" fontAlgn="base">
              <a:lnSpc>
                <a:spcPts val="3000"/>
              </a:lnSpc>
              <a:spcBef>
                <a:spcPct val="0"/>
              </a:spcBef>
              <a:spcAft>
                <a:spcPct val="0"/>
              </a:spcAft>
              <a:defRPr sz="2800" b="1" i="1">
                <a:solidFill>
                  <a:srgbClr val="00183A"/>
                </a:solidFill>
                <a:latin typeface="Times New Roman" pitchFamily="18" charset="0"/>
              </a:defRPr>
            </a:lvl8pPr>
            <a:lvl9pPr marL="1828800" algn="l" rtl="0" fontAlgn="base">
              <a:lnSpc>
                <a:spcPts val="3000"/>
              </a:lnSpc>
              <a:spcBef>
                <a:spcPct val="0"/>
              </a:spcBef>
              <a:spcAft>
                <a:spcPct val="0"/>
              </a:spcAft>
              <a:defRPr sz="2800" b="1" i="1">
                <a:solidFill>
                  <a:srgbClr val="00183A"/>
                </a:solidFill>
                <a:latin typeface="Times New Roman" pitchFamily="18" charset="0"/>
              </a:defRPr>
            </a:lvl9pPr>
          </a:lstStyle>
          <a:p>
            <a:pPr defTabSz="685800">
              <a:lnSpc>
                <a:spcPts val="2250"/>
              </a:lnSpc>
              <a:defRPr/>
            </a:pPr>
            <a:r>
              <a:rPr lang="en-US" sz="1050" b="0" i="1" dirty="0">
                <a:solidFill>
                  <a:prstClr val="black"/>
                </a:solidFill>
                <a:latin typeface="Calibri"/>
              </a:rPr>
              <a:t>FRONT</a:t>
            </a:r>
          </a:p>
        </p:txBody>
      </p:sp>
      <p:sp>
        <p:nvSpPr>
          <p:cNvPr id="10" name="Title 3"/>
          <p:cNvSpPr txBox="1">
            <a:spLocks/>
          </p:cNvSpPr>
          <p:nvPr/>
        </p:nvSpPr>
        <p:spPr bwMode="auto">
          <a:xfrm>
            <a:off x="6457951" y="4962261"/>
            <a:ext cx="620315" cy="188119"/>
          </a:xfrm>
          <a:prstGeom prst="rect">
            <a:avLst/>
          </a:prstGeom>
          <a:noFill/>
          <a:ln w="9525">
            <a:noFill/>
            <a:miter lim="800000"/>
            <a:headEnd/>
            <a:tailEnd/>
          </a:ln>
        </p:spPr>
        <p:txBody>
          <a:bodyPr anchor="ctr"/>
          <a:lstStyle>
            <a:lvl1pPr algn="l" rtl="0" eaLnBrk="0" fontAlgn="base" hangingPunct="0">
              <a:lnSpc>
                <a:spcPts val="3000"/>
              </a:lnSpc>
              <a:spcBef>
                <a:spcPct val="0"/>
              </a:spcBef>
              <a:spcAft>
                <a:spcPct val="0"/>
              </a:spcAft>
              <a:defRPr sz="2400" b="1" kern="1200">
                <a:solidFill>
                  <a:srgbClr val="00183A"/>
                </a:solidFill>
                <a:latin typeface="+mj-lt"/>
                <a:ea typeface="+mj-ea"/>
                <a:cs typeface="+mj-cs"/>
              </a:defRPr>
            </a:lvl1pPr>
            <a:lvl2pPr algn="l" rtl="0" eaLnBrk="0" fontAlgn="base" hangingPunct="0">
              <a:lnSpc>
                <a:spcPts val="3000"/>
              </a:lnSpc>
              <a:spcBef>
                <a:spcPct val="0"/>
              </a:spcBef>
              <a:spcAft>
                <a:spcPct val="0"/>
              </a:spcAft>
              <a:defRPr sz="2400" b="1">
                <a:solidFill>
                  <a:srgbClr val="00183A"/>
                </a:solidFill>
                <a:latin typeface="Times New Roman" pitchFamily="18" charset="0"/>
              </a:defRPr>
            </a:lvl2pPr>
            <a:lvl3pPr algn="l" rtl="0" eaLnBrk="0" fontAlgn="base" hangingPunct="0">
              <a:lnSpc>
                <a:spcPts val="3000"/>
              </a:lnSpc>
              <a:spcBef>
                <a:spcPct val="0"/>
              </a:spcBef>
              <a:spcAft>
                <a:spcPct val="0"/>
              </a:spcAft>
              <a:defRPr sz="2400" b="1">
                <a:solidFill>
                  <a:srgbClr val="00183A"/>
                </a:solidFill>
                <a:latin typeface="Times New Roman" pitchFamily="18" charset="0"/>
              </a:defRPr>
            </a:lvl3pPr>
            <a:lvl4pPr algn="l" rtl="0" eaLnBrk="0" fontAlgn="base" hangingPunct="0">
              <a:lnSpc>
                <a:spcPts val="3000"/>
              </a:lnSpc>
              <a:spcBef>
                <a:spcPct val="0"/>
              </a:spcBef>
              <a:spcAft>
                <a:spcPct val="0"/>
              </a:spcAft>
              <a:defRPr sz="2400" b="1">
                <a:solidFill>
                  <a:srgbClr val="00183A"/>
                </a:solidFill>
                <a:latin typeface="Times New Roman" pitchFamily="18" charset="0"/>
              </a:defRPr>
            </a:lvl4pPr>
            <a:lvl5pPr algn="l" rtl="0" eaLnBrk="0" fontAlgn="base" hangingPunct="0">
              <a:lnSpc>
                <a:spcPts val="3000"/>
              </a:lnSpc>
              <a:spcBef>
                <a:spcPct val="0"/>
              </a:spcBef>
              <a:spcAft>
                <a:spcPct val="0"/>
              </a:spcAft>
              <a:defRPr sz="2400" b="1">
                <a:solidFill>
                  <a:srgbClr val="00183A"/>
                </a:solidFill>
                <a:latin typeface="Times New Roman" pitchFamily="18" charset="0"/>
              </a:defRPr>
            </a:lvl5pPr>
            <a:lvl6pPr marL="457200" algn="l" rtl="0" fontAlgn="base">
              <a:lnSpc>
                <a:spcPts val="3000"/>
              </a:lnSpc>
              <a:spcBef>
                <a:spcPct val="0"/>
              </a:spcBef>
              <a:spcAft>
                <a:spcPct val="0"/>
              </a:spcAft>
              <a:defRPr sz="2800" b="1" i="1">
                <a:solidFill>
                  <a:srgbClr val="00183A"/>
                </a:solidFill>
                <a:latin typeface="Times New Roman" pitchFamily="18" charset="0"/>
              </a:defRPr>
            </a:lvl6pPr>
            <a:lvl7pPr marL="914400" algn="l" rtl="0" fontAlgn="base">
              <a:lnSpc>
                <a:spcPts val="3000"/>
              </a:lnSpc>
              <a:spcBef>
                <a:spcPct val="0"/>
              </a:spcBef>
              <a:spcAft>
                <a:spcPct val="0"/>
              </a:spcAft>
              <a:defRPr sz="2800" b="1" i="1">
                <a:solidFill>
                  <a:srgbClr val="00183A"/>
                </a:solidFill>
                <a:latin typeface="Times New Roman" pitchFamily="18" charset="0"/>
              </a:defRPr>
            </a:lvl7pPr>
            <a:lvl8pPr marL="1371600" algn="l" rtl="0" fontAlgn="base">
              <a:lnSpc>
                <a:spcPts val="3000"/>
              </a:lnSpc>
              <a:spcBef>
                <a:spcPct val="0"/>
              </a:spcBef>
              <a:spcAft>
                <a:spcPct val="0"/>
              </a:spcAft>
              <a:defRPr sz="2800" b="1" i="1">
                <a:solidFill>
                  <a:srgbClr val="00183A"/>
                </a:solidFill>
                <a:latin typeface="Times New Roman" pitchFamily="18" charset="0"/>
              </a:defRPr>
            </a:lvl8pPr>
            <a:lvl9pPr marL="1828800" algn="l" rtl="0" fontAlgn="base">
              <a:lnSpc>
                <a:spcPts val="3000"/>
              </a:lnSpc>
              <a:spcBef>
                <a:spcPct val="0"/>
              </a:spcBef>
              <a:spcAft>
                <a:spcPct val="0"/>
              </a:spcAft>
              <a:defRPr sz="2800" b="1" i="1">
                <a:solidFill>
                  <a:srgbClr val="00183A"/>
                </a:solidFill>
                <a:latin typeface="Times New Roman" pitchFamily="18" charset="0"/>
              </a:defRPr>
            </a:lvl9pPr>
          </a:lstStyle>
          <a:p>
            <a:pPr defTabSz="685800">
              <a:lnSpc>
                <a:spcPts val="2250"/>
              </a:lnSpc>
              <a:defRPr/>
            </a:pPr>
            <a:r>
              <a:rPr lang="en-US" sz="1050" b="0" i="1" dirty="0">
                <a:solidFill>
                  <a:prstClr val="black"/>
                </a:solidFill>
                <a:latin typeface="Calibri"/>
              </a:rPr>
              <a:t>BACK</a:t>
            </a:r>
          </a:p>
        </p:txBody>
      </p:sp>
      <p:sp>
        <p:nvSpPr>
          <p:cNvPr id="2" name="TextBox 1"/>
          <p:cNvSpPr txBox="1"/>
          <p:nvPr/>
        </p:nvSpPr>
        <p:spPr>
          <a:xfrm>
            <a:off x="1628909" y="5289519"/>
            <a:ext cx="5772150" cy="507831"/>
          </a:xfrm>
          <a:prstGeom prst="rect">
            <a:avLst/>
          </a:prstGeom>
          <a:noFill/>
        </p:spPr>
        <p:txBody>
          <a:bodyPr wrap="square" rtlCol="0">
            <a:spAutoFit/>
          </a:bodyPr>
          <a:lstStyle/>
          <a:p>
            <a:pPr algn="ctr" defTabSz="685800" eaLnBrk="1" fontAlgn="auto" hangingPunct="1">
              <a:spcBef>
                <a:spcPts val="0"/>
              </a:spcBef>
              <a:spcAft>
                <a:spcPts val="0"/>
              </a:spcAft>
            </a:pPr>
            <a:r>
              <a:rPr lang="en-US" sz="1350" b="1" dirty="0">
                <a:solidFill>
                  <a:srgbClr val="FF0000"/>
                </a:solidFill>
                <a:latin typeface="Calibri"/>
                <a:cs typeface="+mn-cs"/>
              </a:rPr>
              <a:t>NOTE: Please review Titles 18 and 50 of the U.S. Code and other references identified on the SF312 </a:t>
            </a:r>
          </a:p>
        </p:txBody>
      </p:sp>
    </p:spTree>
    <p:extLst>
      <p:ext uri="{BB962C8B-B14F-4D97-AF65-F5344CB8AC3E}">
        <p14:creationId xmlns:p14="http://schemas.microsoft.com/office/powerpoint/2010/main" val="18618073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7858" y="2228850"/>
            <a:ext cx="8229600" cy="2886546"/>
          </a:xfrm>
        </p:spPr>
        <p:txBody>
          <a:bodyPr/>
          <a:lstStyle/>
          <a:p>
            <a:r>
              <a:rPr lang="en-US" dirty="0" smtClean="0"/>
              <a:t>		</a:t>
            </a:r>
            <a:r>
              <a:rPr lang="en-US" dirty="0" smtClean="0">
                <a:solidFill>
                  <a:schemeClr val="tx1"/>
                </a:solidFill>
              </a:rPr>
              <a:t>David Hess, PERSEC LEAD,  </a:t>
            </a:r>
            <a:r>
              <a:rPr lang="en-US" dirty="0" smtClean="0">
                <a:hlinkClick r:id="rId3"/>
              </a:rPr>
              <a:t>david.p.hess3.civ@us.navy.mil</a:t>
            </a:r>
            <a:endParaRPr lang="en-US" dirty="0" smtClean="0"/>
          </a:p>
          <a:p>
            <a:r>
              <a:rPr lang="en-US" dirty="0" smtClean="0"/>
              <a:t>		</a:t>
            </a:r>
            <a:r>
              <a:rPr lang="en-US" dirty="0" smtClean="0">
                <a:solidFill>
                  <a:schemeClr val="tx1"/>
                </a:solidFill>
              </a:rPr>
              <a:t>Terry Tate, </a:t>
            </a:r>
            <a:r>
              <a:rPr lang="en-US" dirty="0" smtClean="0">
                <a:hlinkClick r:id="rId4"/>
              </a:rPr>
              <a:t>terry.l.tate.civ@us.navy.mil</a:t>
            </a:r>
            <a:endParaRPr lang="en-US" dirty="0" smtClean="0"/>
          </a:p>
          <a:p>
            <a:r>
              <a:rPr lang="en-US" dirty="0" smtClean="0"/>
              <a:t>		</a:t>
            </a:r>
            <a:r>
              <a:rPr lang="en-US" dirty="0" smtClean="0">
                <a:solidFill>
                  <a:schemeClr val="tx1"/>
                </a:solidFill>
              </a:rPr>
              <a:t>Lynnette Wilson, </a:t>
            </a:r>
            <a:r>
              <a:rPr lang="en-US" u="sng" dirty="0">
                <a:solidFill>
                  <a:srgbClr val="3027E1"/>
                </a:solidFill>
              </a:rPr>
              <a:t>l</a:t>
            </a:r>
            <a:r>
              <a:rPr lang="en-US" dirty="0" smtClean="0">
                <a:hlinkClick r:id="rId5"/>
              </a:rPr>
              <a:t>ynnette.wilson.civ@us.navy.mil</a:t>
            </a:r>
            <a:endParaRPr lang="en-US" dirty="0" smtClean="0"/>
          </a:p>
          <a:p>
            <a:r>
              <a:rPr lang="en-US" dirty="0" smtClean="0"/>
              <a:t>		</a:t>
            </a:r>
            <a:r>
              <a:rPr lang="en-US" dirty="0" smtClean="0">
                <a:solidFill>
                  <a:schemeClr val="tx1"/>
                </a:solidFill>
              </a:rPr>
              <a:t>Afton Alvarado, </a:t>
            </a:r>
            <a:r>
              <a:rPr lang="en-US" dirty="0" smtClean="0">
                <a:hlinkClick r:id="rId6"/>
              </a:rPr>
              <a:t>afton.n.alvarado.civ@us.navy.mil</a:t>
            </a:r>
            <a:endParaRPr lang="en-US" dirty="0" smtClean="0"/>
          </a:p>
          <a:p>
            <a:endParaRPr lang="en-US" dirty="0"/>
          </a:p>
          <a:p>
            <a:r>
              <a:rPr lang="en-US" dirty="0" smtClean="0">
                <a:solidFill>
                  <a:schemeClr val="tx1"/>
                </a:solidFill>
              </a:rPr>
              <a:t>Please call </a:t>
            </a:r>
            <a:r>
              <a:rPr lang="en-US" dirty="0" smtClean="0">
                <a:solidFill>
                  <a:srgbClr val="FF0000"/>
                </a:solidFill>
              </a:rPr>
              <a:t>301-227-1408</a:t>
            </a:r>
            <a:r>
              <a:rPr lang="en-US" dirty="0" smtClean="0">
                <a:solidFill>
                  <a:schemeClr val="tx1"/>
                </a:solidFill>
              </a:rPr>
              <a:t> and ask to speak to the PERSEC Specialist on duty if you wish to talk to one of us.</a:t>
            </a:r>
            <a:endParaRPr lang="en-US" dirty="0">
              <a:solidFill>
                <a:schemeClr val="tx1"/>
              </a:solidFill>
            </a:endParaRPr>
          </a:p>
        </p:txBody>
      </p:sp>
      <p:sp>
        <p:nvSpPr>
          <p:cNvPr id="3" name="Title 2"/>
          <p:cNvSpPr>
            <a:spLocks noGrp="1"/>
          </p:cNvSpPr>
          <p:nvPr>
            <p:ph type="title"/>
          </p:nvPr>
        </p:nvSpPr>
        <p:spPr/>
        <p:txBody>
          <a:bodyPr/>
          <a:lstStyle/>
          <a:p>
            <a:pPr algn="ctr"/>
            <a:r>
              <a:rPr lang="en-US" dirty="0" smtClean="0">
                <a:solidFill>
                  <a:schemeClr val="tx1"/>
                </a:solidFill>
              </a:rPr>
              <a:t>PERSEC POC Information</a:t>
            </a:r>
            <a:endParaRPr lang="en-US" dirty="0">
              <a:solidFill>
                <a:schemeClr val="tx1"/>
              </a:solidFill>
            </a:endParaRPr>
          </a:p>
        </p:txBody>
      </p:sp>
    </p:spTree>
    <p:extLst>
      <p:ext uri="{BB962C8B-B14F-4D97-AF65-F5344CB8AC3E}">
        <p14:creationId xmlns:p14="http://schemas.microsoft.com/office/powerpoint/2010/main" val="20713076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a:xfrm>
            <a:off x="3600450" y="5774267"/>
            <a:ext cx="4400550" cy="22860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r" defTabSz="685800" fontAlgn="auto">
              <a:spcAft>
                <a:spcPts val="0"/>
              </a:spcAft>
            </a:pPr>
            <a:r>
              <a:rPr lang="en-US" sz="750" i="0" dirty="0">
                <a:solidFill>
                  <a:srgbClr val="FFC000"/>
                </a:solidFill>
              </a:rPr>
              <a:t>                                                                              </a:t>
            </a:r>
            <a:fld id="{32718B27-34D4-4A4E-AB52-A27FB0895044}" type="slidenum">
              <a:rPr lang="en-US" sz="750" i="0">
                <a:solidFill>
                  <a:srgbClr val="FFC000"/>
                </a:solidFill>
              </a:rPr>
              <a:pPr algn="r" defTabSz="685800" fontAlgn="auto">
                <a:spcAft>
                  <a:spcPts val="0"/>
                </a:spcAft>
              </a:pPr>
              <a:t>62</a:t>
            </a:fld>
            <a:endParaRPr lang="en-US" sz="750" i="0" dirty="0">
              <a:solidFill>
                <a:srgbClr val="FFC000"/>
              </a:solidFill>
            </a:endParaRPr>
          </a:p>
        </p:txBody>
      </p:sp>
      <p:sp>
        <p:nvSpPr>
          <p:cNvPr id="5" name="Rectangle 2"/>
          <p:cNvSpPr>
            <a:spLocks noChangeArrowheads="1"/>
          </p:cNvSpPr>
          <p:nvPr/>
        </p:nvSpPr>
        <p:spPr bwMode="auto">
          <a:xfrm>
            <a:off x="1257300" y="1714501"/>
            <a:ext cx="6754416" cy="4000500"/>
          </a:xfrm>
          <a:prstGeom prst="rect">
            <a:avLst/>
          </a:prstGeom>
          <a:solidFill>
            <a:schemeClr val="bg1"/>
          </a:solidFill>
          <a:ln w="9525">
            <a:solidFill>
              <a:schemeClr val="bg1"/>
            </a:solidFill>
            <a:miter lim="800000"/>
            <a:headEnd/>
            <a:tailEnd/>
          </a:ln>
        </p:spPr>
        <p:txBody>
          <a:bodyPr/>
          <a:lstStyle>
            <a:lvl1pPr marL="342900" indent="-342900" eaLnBrk="0" hangingPunct="0">
              <a:spcBef>
                <a:spcPct val="20000"/>
              </a:spcBef>
              <a:buFont typeface="Arial" charset="0"/>
              <a:buChar char="•"/>
              <a:defRPr sz="2400">
                <a:solidFill>
                  <a:srgbClr val="00183A"/>
                </a:solidFill>
                <a:latin typeface="Arial" charset="0"/>
              </a:defRPr>
            </a:lvl1pPr>
            <a:lvl2pPr marL="742950" indent="-285750" eaLnBrk="0" hangingPunct="0">
              <a:spcBef>
                <a:spcPct val="20000"/>
              </a:spcBef>
              <a:buFont typeface="Arial" charset="0"/>
              <a:buChar char="–"/>
              <a:defRPr sz="2000">
                <a:solidFill>
                  <a:srgbClr val="00183A"/>
                </a:solidFill>
                <a:latin typeface="Arial" charset="0"/>
              </a:defRPr>
            </a:lvl2pPr>
            <a:lvl3pPr marL="1143000" indent="-228600" eaLnBrk="0" hangingPunct="0">
              <a:spcBef>
                <a:spcPct val="20000"/>
              </a:spcBef>
              <a:buFont typeface="Arial" charset="0"/>
              <a:buChar char="•"/>
              <a:defRPr>
                <a:solidFill>
                  <a:srgbClr val="00183A"/>
                </a:solidFill>
                <a:latin typeface="Arial" charset="0"/>
              </a:defRPr>
            </a:lvl3pPr>
            <a:lvl4pPr marL="1600200" indent="-228600" eaLnBrk="0" hangingPunct="0">
              <a:spcBef>
                <a:spcPct val="20000"/>
              </a:spcBef>
              <a:buFont typeface="Arial" charset="0"/>
              <a:buChar char="–"/>
              <a:defRPr sz="1600">
                <a:solidFill>
                  <a:srgbClr val="00183A"/>
                </a:solidFill>
                <a:latin typeface="Arial" charset="0"/>
              </a:defRPr>
            </a:lvl4pPr>
            <a:lvl5pPr marL="2057400" indent="-228600" eaLnBrk="0" hangingPunct="0">
              <a:spcBef>
                <a:spcPct val="20000"/>
              </a:spcBef>
              <a:buFont typeface="Arial" charset="0"/>
              <a:buChar char="»"/>
              <a:defRPr sz="1400">
                <a:solidFill>
                  <a:srgbClr val="00183A"/>
                </a:solidFill>
                <a:latin typeface="Arial" charset="0"/>
              </a:defRPr>
            </a:lvl5pPr>
            <a:lvl6pPr marL="2514600" indent="-228600" eaLnBrk="0" fontAlgn="base" hangingPunct="0">
              <a:spcBef>
                <a:spcPct val="20000"/>
              </a:spcBef>
              <a:spcAft>
                <a:spcPct val="0"/>
              </a:spcAft>
              <a:buFont typeface="Arial" charset="0"/>
              <a:buChar char="»"/>
              <a:defRPr sz="1400">
                <a:solidFill>
                  <a:srgbClr val="00183A"/>
                </a:solidFill>
                <a:latin typeface="Arial" charset="0"/>
              </a:defRPr>
            </a:lvl6pPr>
            <a:lvl7pPr marL="2971800" indent="-228600" eaLnBrk="0" fontAlgn="base" hangingPunct="0">
              <a:spcBef>
                <a:spcPct val="20000"/>
              </a:spcBef>
              <a:spcAft>
                <a:spcPct val="0"/>
              </a:spcAft>
              <a:buFont typeface="Arial" charset="0"/>
              <a:buChar char="»"/>
              <a:defRPr sz="1400">
                <a:solidFill>
                  <a:srgbClr val="00183A"/>
                </a:solidFill>
                <a:latin typeface="Arial" charset="0"/>
              </a:defRPr>
            </a:lvl7pPr>
            <a:lvl8pPr marL="3429000" indent="-228600" eaLnBrk="0" fontAlgn="base" hangingPunct="0">
              <a:spcBef>
                <a:spcPct val="20000"/>
              </a:spcBef>
              <a:spcAft>
                <a:spcPct val="0"/>
              </a:spcAft>
              <a:buFont typeface="Arial" charset="0"/>
              <a:buChar char="»"/>
              <a:defRPr sz="1400">
                <a:solidFill>
                  <a:srgbClr val="00183A"/>
                </a:solidFill>
                <a:latin typeface="Arial" charset="0"/>
              </a:defRPr>
            </a:lvl8pPr>
            <a:lvl9pPr marL="3886200" indent="-228600" eaLnBrk="0" fontAlgn="base" hangingPunct="0">
              <a:spcBef>
                <a:spcPct val="20000"/>
              </a:spcBef>
              <a:spcAft>
                <a:spcPct val="0"/>
              </a:spcAft>
              <a:buFont typeface="Arial" charset="0"/>
              <a:buChar char="»"/>
              <a:defRPr sz="1400">
                <a:solidFill>
                  <a:srgbClr val="00183A"/>
                </a:solidFill>
                <a:latin typeface="Arial" charset="0"/>
              </a:defRPr>
            </a:lvl9pPr>
          </a:lstStyle>
          <a:p>
            <a:pPr marL="257175" indent="-257175" defTabSz="685800" eaLnBrk="1" fontAlgn="auto" hangingPunct="1">
              <a:spcBef>
                <a:spcPct val="0"/>
              </a:spcBef>
              <a:spcAft>
                <a:spcPts val="0"/>
              </a:spcAft>
              <a:buNone/>
            </a:pPr>
            <a:endParaRPr lang="en-US" altLang="en-US" sz="1875">
              <a:solidFill>
                <a:prstClr val="black"/>
              </a:solidFill>
              <a:latin typeface="Univers" pitchFamily="34" charset="-18"/>
              <a:ea typeface="ＭＳ Ｐゴシック" pitchFamily="34" charset="-128"/>
              <a:cs typeface="+mn-cs"/>
            </a:endParaRPr>
          </a:p>
        </p:txBody>
      </p:sp>
      <p:pic>
        <p:nvPicPr>
          <p:cNvPr id="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2206" y="1156099"/>
            <a:ext cx="4595813" cy="461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5322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a:spLocks noGrp="1"/>
          </p:cNvSpPr>
          <p:nvPr>
            <p:ph idx="1"/>
          </p:nvPr>
        </p:nvSpPr>
        <p:spPr/>
        <p:txBody>
          <a:bodyPr>
            <a:normAutofit/>
          </a:bodyPr>
          <a:lstStyle/>
          <a:p>
            <a:pPr algn="ctr">
              <a:defRPr/>
            </a:pPr>
            <a:endParaRPr lang="en-US" sz="6000" u="sng" dirty="0" smtClean="0"/>
          </a:p>
          <a:p>
            <a:pPr algn="ctr">
              <a:defRPr/>
            </a:pPr>
            <a:r>
              <a:rPr lang="en-US" sz="6000" u="sng" dirty="0" smtClean="0"/>
              <a:t>BREAK 1</a:t>
            </a:r>
            <a:endParaRPr lang="en-US" sz="6000" dirty="0"/>
          </a:p>
        </p:txBody>
      </p:sp>
      <p:sp>
        <p:nvSpPr>
          <p:cNvPr id="6" name="Action Button: Return 5">
            <a:hlinkClick r:id="rId2" action="ppaction://hlinksldjump" highlightClick="1"/>
          </p:cNvPr>
          <p:cNvSpPr/>
          <p:nvPr/>
        </p:nvSpPr>
        <p:spPr>
          <a:xfrm>
            <a:off x="8915400" y="6629400"/>
            <a:ext cx="228600" cy="215900"/>
          </a:xfrm>
          <a:prstGeom prst="actionButtonRetur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606047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86100" y="4286250"/>
            <a:ext cx="3714750" cy="300082"/>
          </a:xfrm>
          <a:prstGeom prst="rect">
            <a:avLst/>
          </a:prstGeom>
          <a:noFill/>
        </p:spPr>
        <p:txBody>
          <a:bodyPr wrap="square" rtlCol="0">
            <a:spAutoFit/>
          </a:bodyPr>
          <a:lstStyle/>
          <a:p>
            <a:pPr defTabSz="685800" eaLnBrk="1" fontAlgn="auto" hangingPunct="1">
              <a:spcBef>
                <a:spcPts val="0"/>
              </a:spcBef>
              <a:spcAft>
                <a:spcPts val="0"/>
              </a:spcAft>
            </a:pPr>
            <a:endParaRPr lang="en-US" sz="1350" dirty="0">
              <a:solidFill>
                <a:srgbClr val="FFC000"/>
              </a:solidFill>
              <a:latin typeface="Arial Narrow" panose="020B0606020202030204" pitchFamily="34" charset="0"/>
              <a:cs typeface="+mn-cs"/>
            </a:endParaRPr>
          </a:p>
        </p:txBody>
      </p:sp>
      <p:sp>
        <p:nvSpPr>
          <p:cNvPr id="8" name="Text Placeholder 4"/>
          <p:cNvSpPr txBox="1">
            <a:spLocks/>
          </p:cNvSpPr>
          <p:nvPr/>
        </p:nvSpPr>
        <p:spPr>
          <a:xfrm>
            <a:off x="1028700" y="5429250"/>
            <a:ext cx="6858000" cy="22860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defTabSz="685800" fontAlgn="auto">
              <a:spcAft>
                <a:spcPts val="0"/>
              </a:spcAft>
            </a:pPr>
            <a:endParaRPr lang="en-US" sz="1200" dirty="0">
              <a:solidFill>
                <a:prstClr val="white"/>
              </a:solidFill>
            </a:endParaRPr>
          </a:p>
        </p:txBody>
      </p:sp>
      <p:sp>
        <p:nvSpPr>
          <p:cNvPr id="7" name="Text Placeholder 4"/>
          <p:cNvSpPr txBox="1">
            <a:spLocks/>
          </p:cNvSpPr>
          <p:nvPr/>
        </p:nvSpPr>
        <p:spPr>
          <a:xfrm>
            <a:off x="0" y="4514850"/>
            <a:ext cx="9144000" cy="120015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defTabSz="685800" fontAlgn="auto">
              <a:spcAft>
                <a:spcPts val="0"/>
              </a:spcAft>
            </a:pPr>
            <a:r>
              <a:rPr lang="en-US" sz="3000" b="1" i="0" dirty="0">
                <a:solidFill>
                  <a:prstClr val="white"/>
                </a:solidFill>
              </a:rPr>
              <a:t>Payroll &amp; Timekeeping</a:t>
            </a:r>
          </a:p>
          <a:p>
            <a:pPr defTabSz="685800" fontAlgn="auto">
              <a:spcBef>
                <a:spcPts val="0"/>
              </a:spcBef>
              <a:spcAft>
                <a:spcPts val="0"/>
              </a:spcAft>
            </a:pPr>
            <a:r>
              <a:rPr lang="en-US" sz="1500" dirty="0">
                <a:solidFill>
                  <a:srgbClr val="EDB405"/>
                </a:solidFill>
              </a:rPr>
              <a:t>Kristy Ross and Bianca Teel</a:t>
            </a:r>
          </a:p>
          <a:p>
            <a:pPr defTabSz="685800" fontAlgn="auto">
              <a:spcBef>
                <a:spcPts val="0"/>
              </a:spcBef>
              <a:spcAft>
                <a:spcPts val="0"/>
              </a:spcAft>
            </a:pPr>
            <a:r>
              <a:rPr lang="en-US" sz="1500" dirty="0">
                <a:solidFill>
                  <a:srgbClr val="EDB405"/>
                </a:solidFill>
              </a:rPr>
              <a:t>Code: 013</a:t>
            </a:r>
          </a:p>
        </p:txBody>
      </p:sp>
      <p:sp>
        <p:nvSpPr>
          <p:cNvPr id="10" name="Rectangle 9"/>
          <p:cNvSpPr/>
          <p:nvPr/>
        </p:nvSpPr>
        <p:spPr>
          <a:xfrm>
            <a:off x="-57150" y="5827626"/>
            <a:ext cx="9201150" cy="196208"/>
          </a:xfrm>
          <a:prstGeom prst="rect">
            <a:avLst/>
          </a:prstGeom>
        </p:spPr>
        <p:txBody>
          <a:bodyPr wrap="square">
            <a:spAutoFit/>
          </a:bodyPr>
          <a:lstStyle/>
          <a:p>
            <a:pPr algn="ctr" defTabSz="685800" eaLnBrk="1" hangingPunct="1">
              <a:defRPr/>
            </a:pPr>
            <a:r>
              <a:rPr lang="en-US" altLang="en-US" sz="675" b="1" dirty="0">
                <a:solidFill>
                  <a:srgbClr val="FFC000"/>
                </a:solidFill>
                <a:latin typeface="Arial Narrow" panose="020B0606020202030204" pitchFamily="34" charset="0"/>
                <a:cs typeface="+mn-cs"/>
              </a:rPr>
              <a:t>Insert appropriate Distribution or CUI statement here</a:t>
            </a:r>
          </a:p>
        </p:txBody>
      </p:sp>
    </p:spTree>
    <p:extLst>
      <p:ext uri="{BB962C8B-B14F-4D97-AF65-F5344CB8AC3E}">
        <p14:creationId xmlns:p14="http://schemas.microsoft.com/office/powerpoint/2010/main" val="10833706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endParaRPr lang="en-US" sz="1575" dirty="0">
              <a:latin typeface="Arial" panose="020B0604020202020204" pitchFamily="34" charset="0"/>
              <a:cs typeface="Arial" panose="020B0604020202020204" pitchFamily="34" charset="0"/>
            </a:endParaRPr>
          </a:p>
          <a:p>
            <a:pPr lvl="1"/>
            <a:r>
              <a:rPr lang="en-US" sz="1575" dirty="0">
                <a:latin typeface="Arial" panose="020B0604020202020204" pitchFamily="34" charset="0"/>
                <a:cs typeface="Arial" panose="020B0604020202020204" pitchFamily="34" charset="0"/>
              </a:rPr>
              <a:t>Transfer Employees: </a:t>
            </a:r>
          </a:p>
          <a:p>
            <a:pPr lvl="1"/>
            <a:r>
              <a:rPr lang="en-US" sz="1575" dirty="0">
                <a:latin typeface="Arial" panose="020B0604020202020204" pitchFamily="34" charset="0"/>
                <a:cs typeface="Arial" panose="020B0604020202020204" pitchFamily="34" charset="0"/>
              </a:rPr>
              <a:t>Provide your last LES from your departing Command to Payroll Office upon on-boarding to ensure your leave is properly converted over into our system. </a:t>
            </a:r>
          </a:p>
          <a:p>
            <a:pPr marL="342900" lvl="1" indent="0">
              <a:buNone/>
            </a:pPr>
            <a:endParaRPr lang="en-US" sz="1575" dirty="0">
              <a:latin typeface="Arial" panose="020B0604020202020204" pitchFamily="34" charset="0"/>
              <a:cs typeface="Arial" panose="020B0604020202020204" pitchFamily="34" charset="0"/>
            </a:endParaRPr>
          </a:p>
          <a:p>
            <a:pPr lvl="1"/>
            <a:r>
              <a:rPr lang="en-US" sz="1575" dirty="0">
                <a:latin typeface="Arial" panose="020B0604020202020204" pitchFamily="34" charset="0"/>
                <a:cs typeface="Arial" panose="020B0604020202020204" pitchFamily="34" charset="0"/>
              </a:rPr>
              <a:t>You will receive 2 LES:</a:t>
            </a:r>
            <a:endParaRPr lang="en-US" sz="1575" dirty="0">
              <a:solidFill>
                <a:srgbClr val="FF0000"/>
              </a:solidFill>
              <a:latin typeface="Arial" panose="020B0604020202020204" pitchFamily="34" charset="0"/>
              <a:cs typeface="Arial" panose="020B0604020202020204" pitchFamily="34" charset="0"/>
            </a:endParaRPr>
          </a:p>
          <a:p>
            <a:pPr lvl="2"/>
            <a:r>
              <a:rPr lang="en-US" sz="1575" dirty="0">
                <a:latin typeface="Arial" panose="020B0604020202020204" pitchFamily="34" charset="0"/>
                <a:cs typeface="Arial" panose="020B0604020202020204" pitchFamily="34" charset="0"/>
              </a:rPr>
              <a:t> 1- Departing command ($0.00)</a:t>
            </a:r>
          </a:p>
          <a:p>
            <a:pPr lvl="2"/>
            <a:r>
              <a:rPr lang="en-US" sz="1575" dirty="0">
                <a:latin typeface="Arial" panose="020B0604020202020204" pitchFamily="34" charset="0"/>
                <a:cs typeface="Arial" panose="020B0604020202020204" pitchFamily="34" charset="0"/>
              </a:rPr>
              <a:t> 2- LES from NSWCCD with pay details</a:t>
            </a:r>
          </a:p>
          <a:p>
            <a:pPr marL="342900" lvl="1" indent="0">
              <a:buNone/>
            </a:pPr>
            <a:endParaRPr lang="en-US" sz="1575" dirty="0">
              <a:latin typeface="Arial" panose="020B0604020202020204" pitchFamily="34" charset="0"/>
              <a:cs typeface="Arial" panose="020B0604020202020204" pitchFamily="34" charset="0"/>
            </a:endParaRPr>
          </a:p>
          <a:p>
            <a:pPr lvl="1"/>
            <a:r>
              <a:rPr lang="en-US" sz="1575" dirty="0">
                <a:latin typeface="Arial" panose="020B0604020202020204" pitchFamily="34" charset="0"/>
                <a:cs typeface="Arial" panose="020B0604020202020204" pitchFamily="34" charset="0"/>
              </a:rPr>
              <a:t>New Employees…. No action</a:t>
            </a:r>
          </a:p>
          <a:p>
            <a:endParaRPr lang="en-US" dirty="0"/>
          </a:p>
        </p:txBody>
      </p:sp>
      <p:sp>
        <p:nvSpPr>
          <p:cNvPr id="3" name="Title 2"/>
          <p:cNvSpPr>
            <a:spLocks noGrp="1"/>
          </p:cNvSpPr>
          <p:nvPr>
            <p:ph type="title"/>
          </p:nvPr>
        </p:nvSpPr>
        <p:spPr/>
        <p:txBody>
          <a:bodyPr/>
          <a:lstStyle/>
          <a:p>
            <a:pPr algn="ctr"/>
            <a:r>
              <a:rPr lang="en-US" dirty="0" smtClean="0"/>
              <a:t>Transfer &amp; New Employees</a:t>
            </a:r>
            <a:endParaRPr lang="en-US" dirty="0"/>
          </a:p>
        </p:txBody>
      </p:sp>
      <p:sp>
        <p:nvSpPr>
          <p:cNvPr id="4" name="Rectangle 3"/>
          <p:cNvSpPr/>
          <p:nvPr/>
        </p:nvSpPr>
        <p:spPr>
          <a:xfrm>
            <a:off x="2371726" y="5827626"/>
            <a:ext cx="4572000" cy="196208"/>
          </a:xfrm>
          <a:prstGeom prst="rect">
            <a:avLst/>
          </a:prstGeom>
        </p:spPr>
        <p:txBody>
          <a:bodyPr>
            <a:spAutoFit/>
          </a:bodyPr>
          <a:lstStyle/>
          <a:p>
            <a:pPr defTabSz="685800" eaLnBrk="1" hangingPunct="1">
              <a:defRPr/>
            </a:pPr>
            <a:r>
              <a:rPr lang="en-US" altLang="en-US" sz="675" b="1" dirty="0">
                <a:solidFill>
                  <a:srgbClr val="FFC000"/>
                </a:solidFill>
                <a:latin typeface="Arial Narrow" panose="020B0606020202030204" pitchFamily="34" charset="0"/>
                <a:cs typeface="+mn-cs"/>
              </a:rPr>
              <a:t>Insert appropriate Distribution or CUI statement here</a:t>
            </a:r>
          </a:p>
        </p:txBody>
      </p:sp>
    </p:spTree>
    <p:extLst>
      <p:ext uri="{BB962C8B-B14F-4D97-AF65-F5344CB8AC3E}">
        <p14:creationId xmlns:p14="http://schemas.microsoft.com/office/powerpoint/2010/main" val="21151503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endParaRPr lang="en-US" sz="1575" dirty="0">
              <a:latin typeface="Arial" panose="020B0604020202020204" pitchFamily="34" charset="0"/>
              <a:cs typeface="Arial" panose="020B0604020202020204" pitchFamily="34" charset="0"/>
            </a:endParaRPr>
          </a:p>
          <a:p>
            <a:pPr lvl="1"/>
            <a:r>
              <a:rPr lang="en-US" sz="1575" dirty="0">
                <a:latin typeface="Arial" panose="020B0604020202020204" pitchFamily="34" charset="0"/>
                <a:cs typeface="Arial" panose="020B0604020202020204" pitchFamily="34" charset="0"/>
              </a:rPr>
              <a:t>Time should be recorded in ERP daily and your time should equal 80 RG (regular) hours at the end of each pay period. </a:t>
            </a:r>
          </a:p>
          <a:p>
            <a:pPr lvl="1"/>
            <a:endParaRPr lang="en-US" sz="1575" dirty="0"/>
          </a:p>
          <a:p>
            <a:pPr lvl="1"/>
            <a:r>
              <a:rPr lang="en-US" sz="1575" dirty="0"/>
              <a:t>Overtime/Credit/Leave must be approved before earning/using time. Request must be submitted/approved in Leave, Overtime, Comp Time User System (LOCUS) Tool. </a:t>
            </a:r>
          </a:p>
          <a:p>
            <a:pPr lvl="1"/>
            <a:endParaRPr lang="en-US" sz="1575" dirty="0"/>
          </a:p>
          <a:p>
            <a:pPr lvl="1"/>
            <a:r>
              <a:rPr lang="en-US" sz="1575" dirty="0"/>
              <a:t>All employees will be defaulted to an AWS-5 (Maxi-Flex) Work Schedule, unless otherwise requested by employee or supervisor. </a:t>
            </a:r>
          </a:p>
          <a:p>
            <a:pPr marL="342900" lvl="1" indent="0">
              <a:buNone/>
            </a:pPr>
            <a:endParaRPr lang="en-US" sz="1575" dirty="0"/>
          </a:p>
          <a:p>
            <a:pPr lvl="1"/>
            <a:r>
              <a:rPr lang="en-US" sz="1575" dirty="0"/>
              <a:t>myPay is available within 1 to 2 pay periods of onboarding.</a:t>
            </a:r>
          </a:p>
        </p:txBody>
      </p:sp>
      <p:sp>
        <p:nvSpPr>
          <p:cNvPr id="3" name="Title 2"/>
          <p:cNvSpPr>
            <a:spLocks noGrp="1"/>
          </p:cNvSpPr>
          <p:nvPr>
            <p:ph type="title"/>
          </p:nvPr>
        </p:nvSpPr>
        <p:spPr/>
        <p:txBody>
          <a:bodyPr/>
          <a:lstStyle/>
          <a:p>
            <a:pPr algn="ctr"/>
            <a:r>
              <a:rPr lang="en-US" dirty="0" smtClean="0"/>
              <a:t>Time and Attendance</a:t>
            </a:r>
            <a:endParaRPr lang="en-US" dirty="0"/>
          </a:p>
        </p:txBody>
      </p:sp>
      <p:sp>
        <p:nvSpPr>
          <p:cNvPr id="4" name="Rectangle 3"/>
          <p:cNvSpPr/>
          <p:nvPr/>
        </p:nvSpPr>
        <p:spPr>
          <a:xfrm>
            <a:off x="2371726" y="5827626"/>
            <a:ext cx="4572000" cy="196208"/>
          </a:xfrm>
          <a:prstGeom prst="rect">
            <a:avLst/>
          </a:prstGeom>
        </p:spPr>
        <p:txBody>
          <a:bodyPr>
            <a:spAutoFit/>
          </a:bodyPr>
          <a:lstStyle/>
          <a:p>
            <a:pPr defTabSz="685800" eaLnBrk="1" hangingPunct="1">
              <a:defRPr/>
            </a:pPr>
            <a:r>
              <a:rPr lang="en-US" altLang="en-US" sz="675" b="1" dirty="0">
                <a:solidFill>
                  <a:srgbClr val="FFC000"/>
                </a:solidFill>
                <a:latin typeface="Arial Narrow" panose="020B0606020202030204" pitchFamily="34" charset="0"/>
                <a:cs typeface="+mn-cs"/>
              </a:rPr>
              <a:t>Insert appropriate Distribution or CUI statement here</a:t>
            </a:r>
          </a:p>
        </p:txBody>
      </p:sp>
    </p:spTree>
    <p:extLst>
      <p:ext uri="{BB962C8B-B14F-4D97-AF65-F5344CB8AC3E}">
        <p14:creationId xmlns:p14="http://schemas.microsoft.com/office/powerpoint/2010/main" val="17111309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pPr lvl="1"/>
            <a:r>
              <a:rPr lang="en-US" sz="1575" dirty="0"/>
              <a:t>Navy ERP – System for recording/approving time</a:t>
            </a:r>
          </a:p>
          <a:p>
            <a:pPr lvl="1"/>
            <a:endParaRPr lang="en-US" sz="1575" dirty="0"/>
          </a:p>
          <a:p>
            <a:pPr lvl="1"/>
            <a:r>
              <a:rPr lang="en-US" sz="1575" dirty="0"/>
              <a:t>User Wizard – System for registering a LOCUS account</a:t>
            </a:r>
          </a:p>
          <a:p>
            <a:pPr lvl="1"/>
            <a:endParaRPr lang="en-US" sz="1575" dirty="0"/>
          </a:p>
          <a:p>
            <a:pPr lvl="1"/>
            <a:r>
              <a:rPr lang="en-US" sz="1575" dirty="0"/>
              <a:t>LOCUS – System for submitting/approving leave, overtime, compensatory time requests.</a:t>
            </a:r>
          </a:p>
          <a:p>
            <a:endParaRPr lang="en-US" dirty="0"/>
          </a:p>
        </p:txBody>
      </p:sp>
      <p:sp>
        <p:nvSpPr>
          <p:cNvPr id="3" name="Title 2"/>
          <p:cNvSpPr>
            <a:spLocks noGrp="1"/>
          </p:cNvSpPr>
          <p:nvPr>
            <p:ph type="title"/>
          </p:nvPr>
        </p:nvSpPr>
        <p:spPr/>
        <p:txBody>
          <a:bodyPr/>
          <a:lstStyle/>
          <a:p>
            <a:pPr algn="ctr"/>
            <a:r>
              <a:rPr lang="en-US" dirty="0" smtClean="0"/>
              <a:t>Time and Attendance Systems/Tools</a:t>
            </a:r>
            <a:endParaRPr lang="en-US" dirty="0"/>
          </a:p>
        </p:txBody>
      </p:sp>
      <p:sp>
        <p:nvSpPr>
          <p:cNvPr id="4" name="Rectangle 3"/>
          <p:cNvSpPr/>
          <p:nvPr/>
        </p:nvSpPr>
        <p:spPr>
          <a:xfrm>
            <a:off x="2371726" y="5827626"/>
            <a:ext cx="4572000" cy="196208"/>
          </a:xfrm>
          <a:prstGeom prst="rect">
            <a:avLst/>
          </a:prstGeom>
        </p:spPr>
        <p:txBody>
          <a:bodyPr>
            <a:spAutoFit/>
          </a:bodyPr>
          <a:lstStyle/>
          <a:p>
            <a:pPr defTabSz="685800" eaLnBrk="1" hangingPunct="1">
              <a:defRPr/>
            </a:pPr>
            <a:r>
              <a:rPr lang="en-US" altLang="en-US" sz="675" b="1" dirty="0">
                <a:solidFill>
                  <a:srgbClr val="FFC000"/>
                </a:solidFill>
                <a:latin typeface="Arial Narrow" panose="020B0606020202030204" pitchFamily="34" charset="0"/>
                <a:cs typeface="+mn-cs"/>
              </a:rPr>
              <a:t>Insert appropriate Distribution or CUI statement here</a:t>
            </a:r>
          </a:p>
        </p:txBody>
      </p:sp>
    </p:spTree>
    <p:extLst>
      <p:ext uri="{BB962C8B-B14F-4D97-AF65-F5344CB8AC3E}">
        <p14:creationId xmlns:p14="http://schemas.microsoft.com/office/powerpoint/2010/main" val="29312910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0">
              <a:buNone/>
            </a:pPr>
            <a:r>
              <a:rPr lang="en-US" sz="1200" dirty="0"/>
              <a:t>80-Hour Basic Work Requirement:</a:t>
            </a:r>
          </a:p>
          <a:p>
            <a:pPr lvl="1"/>
            <a:r>
              <a:rPr lang="en-US" sz="1200" dirty="0"/>
              <a:t>0530-1900: Employees must complete the 80-hour basic work week requirement Monday-Friday between 0530-1900. (AWS-5)</a:t>
            </a:r>
          </a:p>
          <a:p>
            <a:pPr marL="342900" lvl="1" indent="0">
              <a:buNone/>
            </a:pPr>
            <a:endParaRPr lang="en-US" sz="1200" dirty="0"/>
          </a:p>
          <a:p>
            <a:pPr marL="342900" lvl="1" indent="0">
              <a:buNone/>
            </a:pPr>
            <a:r>
              <a:rPr lang="en-US" sz="1200" dirty="0"/>
              <a:t>Standard Business Hours/Workweek:</a:t>
            </a:r>
          </a:p>
          <a:p>
            <a:pPr lvl="1"/>
            <a:r>
              <a:rPr lang="en-US" sz="1200" dirty="0"/>
              <a:t>0730-1600: The standard business hours and workweek represent the hours that the office (Command) is considered open business and in need of coverage Monday-Friday.</a:t>
            </a:r>
          </a:p>
          <a:p>
            <a:pPr lvl="1"/>
            <a:endParaRPr lang="en-US" sz="1200" dirty="0"/>
          </a:p>
          <a:p>
            <a:pPr marL="342900" lvl="1" indent="0">
              <a:buNone/>
            </a:pPr>
            <a:r>
              <a:rPr lang="en-US" sz="1200" dirty="0"/>
              <a:t>Core Hours: </a:t>
            </a:r>
          </a:p>
          <a:p>
            <a:pPr lvl="1"/>
            <a:r>
              <a:rPr lang="en-US" sz="1200" dirty="0"/>
              <a:t>0930-1430: Core hours represent the time of day the Command expects to deal with the majority of its business, and, therefore, must be adequately staffed Monday-Friday.</a:t>
            </a:r>
          </a:p>
          <a:p>
            <a:pPr marL="342900" lvl="1" indent="0">
              <a:buNone/>
            </a:pPr>
            <a:endParaRPr lang="en-US" sz="1200" dirty="0"/>
          </a:p>
          <a:p>
            <a:pPr marL="342900" lvl="1" indent="0">
              <a:buNone/>
            </a:pPr>
            <a:r>
              <a:rPr lang="en-US" sz="1200" dirty="0"/>
              <a:t>Lunch: </a:t>
            </a:r>
          </a:p>
          <a:p>
            <a:pPr lvl="1"/>
            <a:r>
              <a:rPr lang="en-US" sz="1200" dirty="0"/>
              <a:t>Employees are instructed to take a 30-min (0.5 min.), non-paid break for lunch daily.</a:t>
            </a:r>
          </a:p>
          <a:p>
            <a:pPr lvl="2"/>
            <a:r>
              <a:rPr lang="en-US" sz="1200" dirty="0"/>
              <a:t>Lunch may not be taken immediately at the beginning of workday or immediately prior to quitting time. </a:t>
            </a:r>
          </a:p>
          <a:p>
            <a:pPr lvl="2"/>
            <a:r>
              <a:rPr lang="en-US" sz="1200" dirty="0"/>
              <a:t>An employee on AWS-5 (Maxi-Flex Schedule) who works 6 or fewer hours on a particular workday is not required to observe an unpaid lunch break on that day. </a:t>
            </a:r>
          </a:p>
        </p:txBody>
      </p:sp>
      <p:sp>
        <p:nvSpPr>
          <p:cNvPr id="3" name="Title 2"/>
          <p:cNvSpPr>
            <a:spLocks noGrp="1"/>
          </p:cNvSpPr>
          <p:nvPr>
            <p:ph type="title"/>
          </p:nvPr>
        </p:nvSpPr>
        <p:spPr/>
        <p:txBody>
          <a:bodyPr/>
          <a:lstStyle/>
          <a:p>
            <a:pPr algn="ctr"/>
            <a:r>
              <a:rPr lang="en-US" dirty="0" smtClean="0"/>
              <a:t>Hours of Work and Work Schedules</a:t>
            </a:r>
            <a:endParaRPr lang="en-US" dirty="0"/>
          </a:p>
        </p:txBody>
      </p:sp>
      <p:sp>
        <p:nvSpPr>
          <p:cNvPr id="4" name="Rectangle 3"/>
          <p:cNvSpPr/>
          <p:nvPr/>
        </p:nvSpPr>
        <p:spPr>
          <a:xfrm>
            <a:off x="2371726" y="5827626"/>
            <a:ext cx="4572000" cy="196208"/>
          </a:xfrm>
          <a:prstGeom prst="rect">
            <a:avLst/>
          </a:prstGeom>
        </p:spPr>
        <p:txBody>
          <a:bodyPr>
            <a:spAutoFit/>
          </a:bodyPr>
          <a:lstStyle/>
          <a:p>
            <a:pPr defTabSz="685800" eaLnBrk="1" hangingPunct="1">
              <a:defRPr/>
            </a:pPr>
            <a:r>
              <a:rPr lang="en-US" altLang="en-US" sz="675" b="1" dirty="0">
                <a:solidFill>
                  <a:srgbClr val="FFC000"/>
                </a:solidFill>
                <a:latin typeface="Arial Narrow" panose="020B0606020202030204" pitchFamily="34" charset="0"/>
                <a:cs typeface="+mn-cs"/>
              </a:rPr>
              <a:t>Insert appropriate Distribution or CUI statement here</a:t>
            </a:r>
          </a:p>
        </p:txBody>
      </p:sp>
    </p:spTree>
    <p:extLst>
      <p:ext uri="{BB962C8B-B14F-4D97-AF65-F5344CB8AC3E}">
        <p14:creationId xmlns:p14="http://schemas.microsoft.com/office/powerpoint/2010/main" val="31734790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900" u="sng" dirty="0"/>
              <a:t>Work Schedules:</a:t>
            </a:r>
            <a:endParaRPr lang="en-US" sz="900" dirty="0"/>
          </a:p>
          <a:p>
            <a:pPr lvl="1"/>
            <a:r>
              <a:rPr lang="en-US" sz="900" u="sng" dirty="0"/>
              <a:t>AWS 0 (Basic Work Schedule) </a:t>
            </a:r>
          </a:p>
          <a:p>
            <a:pPr lvl="2"/>
            <a:r>
              <a:rPr lang="en-US" sz="900" dirty="0"/>
              <a:t>Consists of five 8-hours days M-F (40 hrs/wk &amp; 80 hrs/pay period)</a:t>
            </a:r>
          </a:p>
          <a:p>
            <a:pPr lvl="2"/>
            <a:r>
              <a:rPr lang="en-US" sz="900" b="1" u="sng" dirty="0"/>
              <a:t>FIXED</a:t>
            </a:r>
            <a:r>
              <a:rPr lang="en-US" sz="900" dirty="0"/>
              <a:t> daily arrival/departure: 0730-1600</a:t>
            </a:r>
          </a:p>
          <a:p>
            <a:pPr marL="342900" lvl="1" indent="0">
              <a:buNone/>
            </a:pPr>
            <a:endParaRPr lang="en-US" sz="900" u="sng" dirty="0"/>
          </a:p>
          <a:p>
            <a:pPr lvl="1"/>
            <a:r>
              <a:rPr lang="en-US" sz="900" u="sng" dirty="0"/>
              <a:t>AWS 5 (Maxi-Flex Work Schedule)</a:t>
            </a:r>
          </a:p>
          <a:p>
            <a:pPr lvl="2"/>
            <a:r>
              <a:rPr lang="en-US" sz="900" dirty="0"/>
              <a:t>This schedule allows for flexibility in meeting 80-hr bi-wkly work requirement</a:t>
            </a:r>
          </a:p>
          <a:p>
            <a:pPr lvl="2"/>
            <a:r>
              <a:rPr lang="en-US" sz="900" dirty="0"/>
              <a:t>Employees may vary daily arrival 0530-0930 and departure 1430-1900. Core hours must be met. (supervisor discretion)</a:t>
            </a:r>
          </a:p>
          <a:p>
            <a:pPr lvl="2"/>
            <a:r>
              <a:rPr lang="en-US" sz="900" dirty="0"/>
              <a:t>80 hr basic work M-F between 0530-1900 (supervisor discretion)</a:t>
            </a:r>
          </a:p>
          <a:p>
            <a:pPr lvl="2"/>
            <a:r>
              <a:rPr lang="en-US" sz="900" dirty="0"/>
              <a:t>Maximum number of </a:t>
            </a:r>
            <a:r>
              <a:rPr lang="en-US" sz="900" b="1" u="sng" dirty="0"/>
              <a:t>regular hours (RG) </a:t>
            </a:r>
            <a:r>
              <a:rPr lang="en-US" sz="900" dirty="0"/>
              <a:t>that can be working in a given workday is 10. (anything over 10 hrs is compensatory/overtime)</a:t>
            </a:r>
          </a:p>
          <a:p>
            <a:pPr marL="685800" lvl="2" indent="0">
              <a:buNone/>
            </a:pPr>
            <a:endParaRPr lang="en-US" sz="900" dirty="0"/>
          </a:p>
          <a:p>
            <a:pPr lvl="1"/>
            <a:r>
              <a:rPr lang="en-US" sz="900" u="sng" dirty="0"/>
              <a:t>AWS 6 (Compressed Work Schedule)</a:t>
            </a:r>
          </a:p>
          <a:p>
            <a:pPr lvl="2"/>
            <a:r>
              <a:rPr lang="en-US" sz="900" dirty="0"/>
              <a:t>Enables employee to complete basic 80 hr work requirement in fewer than 10 workdays. </a:t>
            </a:r>
          </a:p>
          <a:p>
            <a:pPr lvl="2"/>
            <a:r>
              <a:rPr lang="en-US" sz="900" b="1" u="sng" dirty="0"/>
              <a:t>FIXED</a:t>
            </a:r>
            <a:r>
              <a:rPr lang="en-US" sz="900" dirty="0"/>
              <a:t> daily arrival/departure times, number of hrs worked per day, and regular day off (RDO). (supervisor discretion, arrival/depart times, number of hrs worked and RDO must be specified and documented)</a:t>
            </a:r>
          </a:p>
          <a:p>
            <a:pPr lvl="2"/>
            <a:endParaRPr lang="en-US" sz="900" dirty="0"/>
          </a:p>
          <a:p>
            <a:pPr lvl="1"/>
            <a:r>
              <a:rPr lang="en-US" sz="900" u="sng" dirty="0"/>
              <a:t>AWS 8 (Part-Time Work Schedule) </a:t>
            </a:r>
          </a:p>
          <a:p>
            <a:pPr lvl="2"/>
            <a:r>
              <a:rPr lang="en-US" sz="900" dirty="0"/>
              <a:t>Permanent part-time employee may not work less than 16 hrs or more than 32 hrs in workweek</a:t>
            </a:r>
          </a:p>
          <a:p>
            <a:pPr lvl="2"/>
            <a:r>
              <a:rPr lang="en-US" sz="900" b="1" u="sng" dirty="0"/>
              <a:t>FIXED</a:t>
            </a:r>
            <a:r>
              <a:rPr lang="en-US" sz="900" dirty="0"/>
              <a:t> scheduled days and scheduled number of hours for each workday</a:t>
            </a:r>
          </a:p>
          <a:p>
            <a:pPr lvl="2"/>
            <a:r>
              <a:rPr lang="en-US" sz="900" dirty="0"/>
              <a:t>Employees may vary daily arrival 0530-0930 and departure 1430-1900. (supervisor discretion)</a:t>
            </a:r>
          </a:p>
          <a:p>
            <a:endParaRPr lang="en-US" dirty="0"/>
          </a:p>
        </p:txBody>
      </p:sp>
      <p:sp>
        <p:nvSpPr>
          <p:cNvPr id="3" name="Title 2"/>
          <p:cNvSpPr>
            <a:spLocks noGrp="1"/>
          </p:cNvSpPr>
          <p:nvPr>
            <p:ph type="title"/>
          </p:nvPr>
        </p:nvSpPr>
        <p:spPr/>
        <p:txBody>
          <a:bodyPr/>
          <a:lstStyle/>
          <a:p>
            <a:pPr algn="ctr"/>
            <a:r>
              <a:rPr lang="en-US" dirty="0"/>
              <a:t>Hours of Work and Work Schedules</a:t>
            </a:r>
          </a:p>
        </p:txBody>
      </p:sp>
      <p:sp>
        <p:nvSpPr>
          <p:cNvPr id="4" name="Rectangle 3"/>
          <p:cNvSpPr/>
          <p:nvPr/>
        </p:nvSpPr>
        <p:spPr>
          <a:xfrm>
            <a:off x="2371726" y="5827626"/>
            <a:ext cx="4572000" cy="196208"/>
          </a:xfrm>
          <a:prstGeom prst="rect">
            <a:avLst/>
          </a:prstGeom>
        </p:spPr>
        <p:txBody>
          <a:bodyPr>
            <a:spAutoFit/>
          </a:bodyPr>
          <a:lstStyle/>
          <a:p>
            <a:pPr defTabSz="685800" eaLnBrk="1" hangingPunct="1">
              <a:defRPr/>
            </a:pPr>
            <a:r>
              <a:rPr lang="en-US" altLang="en-US" sz="675" b="1" dirty="0">
                <a:solidFill>
                  <a:srgbClr val="FFC000"/>
                </a:solidFill>
                <a:latin typeface="Arial Narrow" panose="020B0606020202030204" pitchFamily="34" charset="0"/>
                <a:cs typeface="+mn-cs"/>
              </a:rPr>
              <a:t>Insert appropriate Distribution or CUI statement here</a:t>
            </a:r>
          </a:p>
        </p:txBody>
      </p:sp>
    </p:spTree>
    <p:extLst>
      <p:ext uri="{BB962C8B-B14F-4D97-AF65-F5344CB8AC3E}">
        <p14:creationId xmlns:p14="http://schemas.microsoft.com/office/powerpoint/2010/main" val="35942819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2927" y="1027333"/>
            <a:ext cx="8044180" cy="3206006"/>
          </a:xfrm>
          <a:prstGeom prst="rect">
            <a:avLst/>
          </a:prstGeom>
        </p:spPr>
        <p:txBody>
          <a:bodyPr vert="horz" wrap="square" lIns="0" tIns="0" rIns="0" bIns="0" rtlCol="0" anchor="t">
            <a:spAutoFit/>
          </a:bodyPr>
          <a:lstStyle/>
          <a:p>
            <a:pPr marL="354965" marR="5080" lvl="0" indent="-342265" algn="l" defTabSz="914400" rtl="0" eaLnBrk="1" fontAlgn="auto" latinLnBrk="0" hangingPunct="1">
              <a:lnSpc>
                <a:spcPct val="100000"/>
              </a:lnSpc>
              <a:spcBef>
                <a:spcPts val="0"/>
              </a:spcBef>
              <a:spcAft>
                <a:spcPts val="0"/>
              </a:spcAft>
              <a:buClr>
                <a:srgbClr val="001739"/>
              </a:buClr>
              <a:buSzTx/>
              <a:buFont typeface="Arial"/>
              <a:buChar char="•"/>
              <a:tabLst>
                <a:tab pos="354965" algn="l"/>
                <a:tab pos="355600" algn="l"/>
              </a:tabLst>
              <a:defRPr/>
            </a:pPr>
            <a:r>
              <a:rPr kumimoji="0" sz="1800" b="0" i="0" u="heavy" strike="noStrike" kern="1200" cap="none" spc="0" normalizeH="0" baseline="0" noProof="0" dirty="0">
                <a:ln>
                  <a:noFill/>
                </a:ln>
                <a:solidFill>
                  <a:srgbClr val="001739"/>
                </a:solidFill>
                <a:effectLst/>
                <a:uLnTx/>
                <a:uFillTx/>
                <a:latin typeface="Arial"/>
                <a:ea typeface="+mn-ea"/>
                <a:cs typeface="Arial"/>
              </a:rPr>
              <a:t>Do not </a:t>
            </a:r>
            <a:r>
              <a:rPr kumimoji="0" sz="1800" b="0" i="0" u="none" strike="noStrike" kern="1200" cap="none" spc="0" normalizeH="0" baseline="0" noProof="0" dirty="0">
                <a:ln>
                  <a:noFill/>
                </a:ln>
                <a:solidFill>
                  <a:srgbClr val="001739"/>
                </a:solidFill>
                <a:effectLst/>
                <a:uLnTx/>
                <a:uFillTx/>
                <a:latin typeface="Arial"/>
                <a:ea typeface="+mn-ea"/>
                <a:cs typeface="Arial"/>
              </a:rPr>
              <a:t>use </a:t>
            </a:r>
            <a:r>
              <a:rPr kumimoji="0" sz="1800" b="0" i="0" u="none" strike="noStrike" kern="1200" cap="none" spc="-5" normalizeH="0" baseline="0" noProof="0" dirty="0">
                <a:ln>
                  <a:noFill/>
                </a:ln>
                <a:solidFill>
                  <a:srgbClr val="001739"/>
                </a:solidFill>
                <a:effectLst/>
                <a:uLnTx/>
                <a:uFillTx/>
                <a:latin typeface="Arial"/>
                <a:ea typeface="+mn-ea"/>
                <a:cs typeface="Arial"/>
              </a:rPr>
              <a:t>Navy IT </a:t>
            </a:r>
            <a:r>
              <a:rPr kumimoji="0" sz="1800" b="0" i="0" u="none" strike="noStrike" kern="1200" cap="none" spc="0" normalizeH="0" baseline="0" noProof="0" dirty="0">
                <a:ln>
                  <a:noFill/>
                </a:ln>
                <a:solidFill>
                  <a:srgbClr val="001739"/>
                </a:solidFill>
                <a:effectLst/>
                <a:uLnTx/>
                <a:uFillTx/>
                <a:latin typeface="Arial"/>
                <a:ea typeface="+mn-ea"/>
                <a:cs typeface="Arial"/>
              </a:rPr>
              <a:t>resources </a:t>
            </a:r>
            <a:r>
              <a:rPr kumimoji="0" sz="1800" b="0" i="0" u="none" strike="noStrike" kern="1200" cap="none" spc="-5" normalizeH="0" baseline="0" noProof="0" dirty="0">
                <a:ln>
                  <a:noFill/>
                </a:ln>
                <a:solidFill>
                  <a:srgbClr val="001739"/>
                </a:solidFill>
                <a:effectLst/>
                <a:uLnTx/>
                <a:uFillTx/>
                <a:latin typeface="Arial"/>
                <a:ea typeface="+mn-ea"/>
                <a:cs typeface="Arial"/>
              </a:rPr>
              <a:t>in </a:t>
            </a:r>
            <a:r>
              <a:rPr kumimoji="0" sz="1800" b="0" i="0" u="none" strike="noStrike" kern="1200" cap="none" spc="0" normalizeH="0" baseline="0" noProof="0" dirty="0">
                <a:ln>
                  <a:noFill/>
                </a:ln>
                <a:solidFill>
                  <a:srgbClr val="001739"/>
                </a:solidFill>
                <a:effectLst/>
                <a:uLnTx/>
                <a:uFillTx/>
                <a:latin typeface="Arial"/>
                <a:ea typeface="+mn-ea"/>
                <a:cs typeface="Arial"/>
              </a:rPr>
              <a:t>a way that would reflect adversely</a:t>
            </a:r>
            <a:r>
              <a:rPr kumimoji="0" lang="en-US" sz="1800" b="0" i="0" u="none" strike="noStrike" kern="1200" cap="none" spc="0" normalizeH="0" baseline="0" noProof="0" dirty="0">
                <a:ln>
                  <a:noFill/>
                </a:ln>
                <a:solidFill>
                  <a:srgbClr val="001739"/>
                </a:solidFill>
                <a:effectLst/>
                <a:uLnTx/>
                <a:uFillTx/>
                <a:latin typeface="Arial"/>
                <a:ea typeface="+mn-ea"/>
                <a:cs typeface="Arial"/>
              </a:rPr>
              <a:t> </a:t>
            </a:r>
            <a:r>
              <a:rPr kumimoji="0" sz="1800" b="0" i="0" u="none" strike="noStrike" kern="1200" cap="none" spc="0" normalizeH="0" baseline="0" noProof="0" dirty="0">
                <a:ln>
                  <a:noFill/>
                </a:ln>
                <a:solidFill>
                  <a:srgbClr val="001739"/>
                </a:solidFill>
                <a:effectLst/>
                <a:uLnTx/>
                <a:uFillTx/>
                <a:latin typeface="Arial"/>
                <a:ea typeface="+mn-ea"/>
                <a:cs typeface="Arial"/>
              </a:rPr>
              <a:t> on the </a:t>
            </a:r>
            <a:r>
              <a:rPr kumimoji="0" sz="1800" b="0" i="0" u="none" strike="noStrike" kern="1200" cap="none" spc="-30" normalizeH="0" baseline="0" noProof="0" dirty="0">
                <a:ln>
                  <a:noFill/>
                </a:ln>
                <a:solidFill>
                  <a:srgbClr val="001739"/>
                </a:solidFill>
                <a:effectLst/>
                <a:uLnTx/>
                <a:uFillTx/>
                <a:latin typeface="Arial"/>
                <a:ea typeface="+mn-ea"/>
                <a:cs typeface="Arial"/>
              </a:rPr>
              <a:t>Navy. </a:t>
            </a:r>
            <a:r>
              <a:rPr kumimoji="0" sz="1800" b="0" i="0" u="none" strike="noStrike" kern="1200" cap="none" spc="0" normalizeH="0" baseline="0" noProof="0" dirty="0">
                <a:ln>
                  <a:noFill/>
                </a:ln>
                <a:solidFill>
                  <a:srgbClr val="001739"/>
                </a:solidFill>
                <a:effectLst/>
                <a:uLnTx/>
                <a:uFillTx/>
                <a:latin typeface="Arial"/>
                <a:ea typeface="+mn-ea"/>
                <a:cs typeface="Arial"/>
              </a:rPr>
              <a:t>Such uses include </a:t>
            </a:r>
            <a:r>
              <a:rPr kumimoji="0" sz="1800" b="0" i="0" u="none" strike="noStrike" kern="1200" cap="none" spc="-15" normalizeH="0" baseline="0" noProof="0" dirty="0">
                <a:ln>
                  <a:noFill/>
                </a:ln>
                <a:solidFill>
                  <a:srgbClr val="001739"/>
                </a:solidFill>
                <a:effectLst/>
                <a:uLnTx/>
                <a:uFillTx/>
                <a:latin typeface="Arial"/>
                <a:ea typeface="+mn-ea"/>
                <a:cs typeface="Arial"/>
              </a:rPr>
              <a:t>pornography, </a:t>
            </a:r>
            <a:r>
              <a:rPr kumimoji="0" sz="1800" b="0" i="0" u="none" strike="noStrike" kern="1200" cap="none" spc="0" normalizeH="0" baseline="0" noProof="0" dirty="0">
                <a:ln>
                  <a:noFill/>
                </a:ln>
                <a:solidFill>
                  <a:srgbClr val="001739"/>
                </a:solidFill>
                <a:effectLst/>
                <a:uLnTx/>
                <a:uFillTx/>
                <a:latin typeface="Arial"/>
                <a:ea typeface="+mn-ea"/>
                <a:cs typeface="Arial"/>
              </a:rPr>
              <a:t>chain letters, </a:t>
            </a:r>
            <a:r>
              <a:rPr kumimoji="0" sz="1800" b="0" i="0" u="none" strike="noStrike" kern="1200" cap="none" spc="-5" normalizeH="0" baseline="0" noProof="0" dirty="0">
                <a:ln>
                  <a:noFill/>
                </a:ln>
                <a:solidFill>
                  <a:srgbClr val="001739"/>
                </a:solidFill>
                <a:effectLst/>
                <a:uLnTx/>
                <a:uFillTx/>
                <a:latin typeface="Arial"/>
                <a:ea typeface="+mn-ea"/>
                <a:cs typeface="Arial"/>
              </a:rPr>
              <a:t>unofficial</a:t>
            </a:r>
            <a:r>
              <a:rPr kumimoji="0" lang="en-US" sz="1800" b="0" i="0" u="none" strike="noStrike" kern="1200" cap="none" spc="-5" normalizeH="0" baseline="0" noProof="0" dirty="0">
                <a:ln>
                  <a:noFill/>
                </a:ln>
                <a:solidFill>
                  <a:srgbClr val="001739"/>
                </a:solidFill>
                <a:effectLst/>
                <a:uLnTx/>
                <a:uFillTx/>
                <a:latin typeface="Arial"/>
                <a:ea typeface="+mn-ea"/>
                <a:cs typeface="Arial"/>
              </a:rPr>
              <a:t> </a:t>
            </a:r>
            <a:r>
              <a:rPr kumimoji="0" sz="1800" b="0" i="0" u="none" strike="noStrike" kern="1200" cap="none" spc="-5" normalizeH="0" baseline="0" noProof="0" dirty="0">
                <a:ln>
                  <a:noFill/>
                </a:ln>
                <a:solidFill>
                  <a:srgbClr val="001739"/>
                </a:solidFill>
                <a:effectLst/>
                <a:uLnTx/>
                <a:uFillTx/>
                <a:latin typeface="Arial"/>
                <a:ea typeface="+mn-ea"/>
                <a:cs typeface="Arial"/>
              </a:rPr>
              <a:t> </a:t>
            </a:r>
            <a:r>
              <a:rPr kumimoji="0" sz="1800" b="0" i="0" u="none" strike="noStrike" kern="1200" cap="none" spc="0" normalizeH="0" baseline="0" noProof="0" dirty="0">
                <a:ln>
                  <a:noFill/>
                </a:ln>
                <a:solidFill>
                  <a:srgbClr val="001739"/>
                </a:solidFill>
                <a:effectLst/>
                <a:uLnTx/>
                <a:uFillTx/>
                <a:latin typeface="Arial"/>
                <a:ea typeface="+mn-ea"/>
                <a:cs typeface="Arial"/>
              </a:rPr>
              <a:t>advertising, soliciting or selling except on authorized </a:t>
            </a:r>
            <a:r>
              <a:rPr kumimoji="0" sz="1800" b="0" i="0" u="none" strike="noStrike" kern="1200" cap="none" spc="-5" normalizeH="0" baseline="0" noProof="0" dirty="0">
                <a:ln>
                  <a:noFill/>
                </a:ln>
                <a:solidFill>
                  <a:srgbClr val="001739"/>
                </a:solidFill>
                <a:effectLst/>
                <a:uLnTx/>
                <a:uFillTx/>
                <a:latin typeface="Arial"/>
                <a:ea typeface="+mn-ea"/>
                <a:cs typeface="Arial"/>
              </a:rPr>
              <a:t>bulletin </a:t>
            </a:r>
            <a:r>
              <a:rPr kumimoji="0" sz="1800" b="0" i="0" u="none" strike="noStrike" kern="1200" cap="none" spc="0" normalizeH="0" baseline="0" noProof="0" dirty="0">
                <a:ln>
                  <a:noFill/>
                </a:ln>
                <a:solidFill>
                  <a:srgbClr val="001739"/>
                </a:solidFill>
                <a:effectLst/>
                <a:uLnTx/>
                <a:uFillTx/>
                <a:latin typeface="Arial"/>
                <a:ea typeface="+mn-ea"/>
                <a:cs typeface="Arial"/>
              </a:rPr>
              <a:t>boards</a:t>
            </a:r>
            <a:r>
              <a:rPr kumimoji="0" lang="en-US" sz="1800" b="0" i="0" u="none" strike="noStrike" kern="1200" cap="none" spc="0" normalizeH="0" baseline="0" noProof="0" dirty="0">
                <a:ln>
                  <a:noFill/>
                </a:ln>
                <a:solidFill>
                  <a:srgbClr val="001739"/>
                </a:solidFill>
                <a:effectLst/>
                <a:uLnTx/>
                <a:uFillTx/>
                <a:latin typeface="Arial"/>
                <a:ea typeface="+mn-ea"/>
                <a:cs typeface="Arial"/>
              </a:rPr>
              <a:t> </a:t>
            </a:r>
            <a:r>
              <a:rPr kumimoji="0" sz="1800" b="0" i="0" u="none" strike="noStrike" kern="1200" cap="none" spc="0" normalizeH="0" baseline="0" noProof="0" dirty="0">
                <a:ln>
                  <a:noFill/>
                </a:ln>
                <a:solidFill>
                  <a:srgbClr val="001739"/>
                </a:solidFill>
                <a:effectLst/>
                <a:uLnTx/>
                <a:uFillTx/>
                <a:latin typeface="Arial"/>
                <a:ea typeface="+mn-ea"/>
                <a:cs typeface="Arial"/>
              </a:rPr>
              <a:t> established </a:t>
            </a:r>
            <a:r>
              <a:rPr kumimoji="0" sz="1800" b="0" i="0" u="none" strike="noStrike" kern="1200" cap="none" spc="-5" normalizeH="0" baseline="0" noProof="0" dirty="0">
                <a:ln>
                  <a:noFill/>
                </a:ln>
                <a:solidFill>
                  <a:srgbClr val="001739"/>
                </a:solidFill>
                <a:effectLst/>
                <a:uLnTx/>
                <a:uFillTx/>
                <a:latin typeface="Arial"/>
                <a:ea typeface="+mn-ea"/>
                <a:cs typeface="Arial"/>
              </a:rPr>
              <a:t>for </a:t>
            </a:r>
            <a:r>
              <a:rPr kumimoji="0" sz="1800" b="0" i="0" u="none" strike="noStrike" kern="1200" cap="none" spc="0" normalizeH="0" baseline="0" noProof="0" dirty="0">
                <a:ln>
                  <a:noFill/>
                </a:ln>
                <a:solidFill>
                  <a:srgbClr val="001739"/>
                </a:solidFill>
                <a:effectLst/>
                <a:uLnTx/>
                <a:uFillTx/>
                <a:latin typeface="Arial"/>
                <a:ea typeface="+mn-ea"/>
                <a:cs typeface="Arial"/>
              </a:rPr>
              <a:t>such use, </a:t>
            </a:r>
            <a:r>
              <a:rPr kumimoji="0" sz="1800" b="0" i="0" u="none" strike="noStrike" kern="1200" cap="none" spc="-5" normalizeH="0" baseline="0" noProof="0" dirty="0">
                <a:ln>
                  <a:noFill/>
                </a:ln>
                <a:solidFill>
                  <a:srgbClr val="001739"/>
                </a:solidFill>
                <a:effectLst/>
                <a:uLnTx/>
                <a:uFillTx/>
                <a:latin typeface="Arial"/>
                <a:ea typeface="+mn-ea"/>
                <a:cs typeface="Arial"/>
              </a:rPr>
              <a:t>inappropriately </a:t>
            </a:r>
            <a:r>
              <a:rPr kumimoji="0" sz="1800" b="0" i="0" u="none" strike="noStrike" kern="1200" cap="none" spc="0" normalizeH="0" baseline="0" noProof="0" dirty="0">
                <a:ln>
                  <a:noFill/>
                </a:ln>
                <a:solidFill>
                  <a:srgbClr val="001739"/>
                </a:solidFill>
                <a:effectLst/>
                <a:uLnTx/>
                <a:uFillTx/>
                <a:latin typeface="Arial"/>
                <a:ea typeface="+mn-ea"/>
                <a:cs typeface="Arial"/>
              </a:rPr>
              <a:t>handled classified</a:t>
            </a:r>
            <a:r>
              <a:rPr kumimoji="0" lang="en-US" sz="1800" b="0" i="0" u="none" strike="noStrike" kern="1200" cap="none" spc="0" normalizeH="0" baseline="0" noProof="0" dirty="0">
                <a:ln>
                  <a:noFill/>
                </a:ln>
                <a:solidFill>
                  <a:srgbClr val="001739"/>
                </a:solidFill>
                <a:effectLst/>
                <a:uLnTx/>
                <a:uFillTx/>
                <a:latin typeface="Arial"/>
                <a:ea typeface="+mn-ea"/>
                <a:cs typeface="Arial"/>
              </a:rPr>
              <a:t> </a:t>
            </a:r>
            <a:r>
              <a:rPr kumimoji="0" sz="1800" b="0" i="0" u="none" strike="noStrike" kern="1200" cap="none" spc="0" normalizeH="0" baseline="0" noProof="0" dirty="0">
                <a:ln>
                  <a:noFill/>
                </a:ln>
                <a:solidFill>
                  <a:srgbClr val="001739"/>
                </a:solidFill>
                <a:effectLst/>
                <a:uLnTx/>
                <a:uFillTx/>
                <a:latin typeface="Arial"/>
                <a:ea typeface="+mn-ea"/>
                <a:cs typeface="Arial"/>
              </a:rPr>
              <a:t> </a:t>
            </a:r>
            <a:r>
              <a:rPr kumimoji="0" sz="1800" b="0" i="0" u="none" strike="noStrike" kern="1200" cap="none" spc="-5" normalizeH="0" baseline="0" noProof="0" dirty="0">
                <a:ln>
                  <a:noFill/>
                </a:ln>
                <a:solidFill>
                  <a:srgbClr val="001739"/>
                </a:solidFill>
                <a:effectLst/>
                <a:uLnTx/>
                <a:uFillTx/>
                <a:latin typeface="Arial"/>
                <a:ea typeface="+mn-ea"/>
                <a:cs typeface="Arial"/>
              </a:rPr>
              <a:t>information, violations </a:t>
            </a:r>
            <a:r>
              <a:rPr kumimoji="0" sz="1800" b="0" i="0" u="none" strike="noStrike" kern="1200" cap="none" spc="0" normalizeH="0" baseline="0" noProof="0" dirty="0">
                <a:ln>
                  <a:noFill/>
                </a:ln>
                <a:solidFill>
                  <a:srgbClr val="001739"/>
                </a:solidFill>
                <a:effectLst/>
                <a:uLnTx/>
                <a:uFillTx/>
                <a:latin typeface="Arial"/>
                <a:ea typeface="+mn-ea"/>
                <a:cs typeface="Arial"/>
              </a:rPr>
              <a:t>of statute or regulation, Personally </a:t>
            </a:r>
            <a:r>
              <a:rPr kumimoji="0" sz="1800" b="0" i="0" u="none" strike="noStrike" kern="1200" cap="none" spc="-5" normalizeH="0" baseline="0" noProof="0" dirty="0">
                <a:ln>
                  <a:noFill/>
                </a:ln>
                <a:solidFill>
                  <a:srgbClr val="001739"/>
                </a:solidFill>
                <a:effectLst/>
                <a:uLnTx/>
                <a:uFillTx/>
                <a:latin typeface="Arial"/>
                <a:ea typeface="+mn-ea"/>
                <a:cs typeface="Arial"/>
              </a:rPr>
              <a:t>Identifiable</a:t>
            </a:r>
            <a:r>
              <a:rPr kumimoji="0" lang="en-US" sz="1800" b="0" i="0" u="none" strike="noStrike" kern="1200" cap="none" spc="-5" normalizeH="0" baseline="0" noProof="0" dirty="0">
                <a:ln>
                  <a:noFill/>
                </a:ln>
                <a:solidFill>
                  <a:srgbClr val="001739"/>
                </a:solidFill>
                <a:effectLst/>
                <a:uLnTx/>
                <a:uFillTx/>
                <a:latin typeface="Arial"/>
                <a:ea typeface="+mn-ea"/>
                <a:cs typeface="Arial"/>
              </a:rPr>
              <a:t> </a:t>
            </a:r>
            <a:r>
              <a:rPr kumimoji="0" sz="1800" b="0" i="0" u="none" strike="noStrike" kern="1200" cap="none" spc="-5" normalizeH="0" baseline="0" noProof="0" dirty="0">
                <a:ln>
                  <a:noFill/>
                </a:ln>
                <a:solidFill>
                  <a:srgbClr val="001739"/>
                </a:solidFill>
                <a:effectLst/>
                <a:uLnTx/>
                <a:uFillTx/>
                <a:latin typeface="Arial"/>
                <a:ea typeface="+mn-ea"/>
                <a:cs typeface="Arial"/>
              </a:rPr>
              <a:t> Information (PII), </a:t>
            </a:r>
            <a:r>
              <a:rPr kumimoji="0" sz="1800" b="0" i="0" u="none" strike="noStrike" kern="1200" cap="none" spc="0" normalizeH="0" baseline="0" noProof="0" dirty="0">
                <a:ln>
                  <a:noFill/>
                </a:ln>
                <a:solidFill>
                  <a:srgbClr val="001739"/>
                </a:solidFill>
                <a:effectLst/>
                <a:uLnTx/>
                <a:uFillTx/>
                <a:latin typeface="Arial"/>
                <a:ea typeface="+mn-ea"/>
                <a:cs typeface="Arial"/>
              </a:rPr>
              <a:t>and other uses that are incompatible </a:t>
            </a:r>
            <a:r>
              <a:rPr kumimoji="0" sz="1800" b="0" i="0" u="none" strike="noStrike" kern="1200" cap="none" spc="-5" normalizeH="0" baseline="0" noProof="0" dirty="0">
                <a:ln>
                  <a:noFill/>
                </a:ln>
                <a:solidFill>
                  <a:srgbClr val="001739"/>
                </a:solidFill>
                <a:effectLst/>
                <a:uLnTx/>
                <a:uFillTx/>
                <a:latin typeface="Arial"/>
                <a:ea typeface="+mn-ea"/>
                <a:cs typeface="Arial"/>
              </a:rPr>
              <a:t>with </a:t>
            </a:r>
            <a:r>
              <a:rPr kumimoji="0" sz="1800" b="0" i="0" u="none" strike="noStrike" kern="1200" cap="none" spc="0" normalizeH="0" baseline="0" noProof="0" dirty="0">
                <a:ln>
                  <a:noFill/>
                </a:ln>
                <a:solidFill>
                  <a:srgbClr val="001739"/>
                </a:solidFill>
                <a:effectLst/>
                <a:uLnTx/>
                <a:uFillTx/>
                <a:latin typeface="Arial"/>
                <a:ea typeface="+mn-ea"/>
                <a:cs typeface="Arial"/>
              </a:rPr>
              <a:t>public</a:t>
            </a:r>
            <a:r>
              <a:rPr kumimoji="0" lang="en-US" sz="1800" b="0" i="0" u="none" strike="noStrike" kern="1200" cap="none" spc="0" normalizeH="0" baseline="0" noProof="0" dirty="0">
                <a:ln>
                  <a:noFill/>
                </a:ln>
                <a:solidFill>
                  <a:srgbClr val="001739"/>
                </a:solidFill>
                <a:effectLst/>
                <a:uLnTx/>
                <a:uFillTx/>
                <a:latin typeface="Arial"/>
                <a:ea typeface="+mn-ea"/>
                <a:cs typeface="Arial"/>
              </a:rPr>
              <a:t> </a:t>
            </a:r>
            <a:r>
              <a:rPr kumimoji="0" sz="1800" b="0" i="0" u="none" strike="noStrike" kern="1200" cap="none" spc="0" normalizeH="0" baseline="0" noProof="0" dirty="0">
                <a:ln>
                  <a:noFill/>
                </a:ln>
                <a:solidFill>
                  <a:srgbClr val="001739"/>
                </a:solidFill>
                <a:effectLst/>
                <a:uLnTx/>
                <a:uFillTx/>
                <a:latin typeface="Arial"/>
                <a:ea typeface="+mn-ea"/>
                <a:cs typeface="Arial"/>
              </a:rPr>
              <a:t> service.</a:t>
            </a:r>
            <a:endParaRPr kumimoji="0" lang="en-US" sz="1800" b="0" i="0" u="none" strike="noStrike" kern="1200" cap="none" spc="0" normalizeH="0" baseline="0" noProof="0">
              <a:ln>
                <a:noFill/>
              </a:ln>
              <a:solidFill>
                <a:prstClr val="black"/>
              </a:solidFill>
              <a:effectLst/>
              <a:uLnTx/>
              <a:uFillTx/>
              <a:latin typeface="Arial"/>
              <a:ea typeface="+mn-ea"/>
              <a:cs typeface="Arial"/>
            </a:endParaRPr>
          </a:p>
          <a:p>
            <a:pPr marL="354965" marR="392430" lvl="0" indent="-342265" algn="l" defTabSz="914400" rtl="0" eaLnBrk="1" fontAlgn="auto" latinLnBrk="0" hangingPunct="1">
              <a:lnSpc>
                <a:spcPct val="100000"/>
              </a:lnSpc>
              <a:spcBef>
                <a:spcPts val="475"/>
              </a:spcBef>
              <a:spcAft>
                <a:spcPts val="0"/>
              </a:spcAft>
              <a:buClrTx/>
              <a:buSzTx/>
              <a:buFontTx/>
              <a:buChar char="•"/>
              <a:tabLst>
                <a:tab pos="354965" algn="l"/>
                <a:tab pos="355600" algn="l"/>
                <a:tab pos="4034154" algn="l"/>
              </a:tabLst>
              <a:defRPr/>
            </a:pPr>
            <a:r>
              <a:rPr kumimoji="0" sz="1800" b="0" i="0" u="heavy" strike="noStrike" kern="1200" cap="none" spc="0" normalizeH="0" baseline="0" noProof="0" dirty="0">
                <a:ln>
                  <a:noFill/>
                </a:ln>
                <a:solidFill>
                  <a:srgbClr val="001739"/>
                </a:solidFill>
                <a:effectLst/>
                <a:uLnTx/>
                <a:uFillTx/>
                <a:latin typeface="Arial"/>
                <a:ea typeface="+mn-ea"/>
                <a:cs typeface="Arial"/>
              </a:rPr>
              <a:t>Do not </a:t>
            </a:r>
            <a:r>
              <a:rPr kumimoji="0" sz="1800" b="0" i="0" u="none" strike="noStrike" kern="1200" cap="none" spc="0" normalizeH="0" baseline="0" noProof="0" dirty="0">
                <a:ln>
                  <a:noFill/>
                </a:ln>
                <a:solidFill>
                  <a:srgbClr val="001739"/>
                </a:solidFill>
                <a:effectLst/>
                <a:uLnTx/>
                <a:uFillTx/>
                <a:latin typeface="Arial"/>
                <a:ea typeface="+mn-ea"/>
                <a:cs typeface="Arial"/>
              </a:rPr>
              <a:t>place data onto </a:t>
            </a:r>
            <a:r>
              <a:rPr kumimoji="0" sz="1800" b="0" i="0" u="none" strike="noStrike" kern="1200" cap="none" spc="-5" normalizeH="0" baseline="0" noProof="0" dirty="0">
                <a:ln>
                  <a:noFill/>
                </a:ln>
                <a:solidFill>
                  <a:srgbClr val="001739"/>
                </a:solidFill>
                <a:effectLst/>
                <a:uLnTx/>
                <a:uFillTx/>
                <a:latin typeface="Arial"/>
                <a:ea typeface="+mn-ea"/>
                <a:cs typeface="Arial"/>
              </a:rPr>
              <a:t>Navy IT </a:t>
            </a:r>
            <a:r>
              <a:rPr kumimoji="0" sz="1800" b="0" i="0" u="none" strike="noStrike" kern="1200" cap="none" spc="0" normalizeH="0" baseline="0" noProof="0" dirty="0">
                <a:ln>
                  <a:noFill/>
                </a:ln>
                <a:solidFill>
                  <a:srgbClr val="001739"/>
                </a:solidFill>
                <a:effectLst/>
                <a:uLnTx/>
                <a:uFillTx/>
                <a:latin typeface="Arial"/>
                <a:ea typeface="+mn-ea"/>
                <a:cs typeface="Arial"/>
              </a:rPr>
              <a:t>resources possessing</a:t>
            </a:r>
            <a:r>
              <a:rPr kumimoji="0" sz="1800" b="0" i="0" u="none" strike="noStrike" kern="1200" cap="none" spc="-204" normalizeH="0" baseline="0" noProof="0" dirty="0">
                <a:ln>
                  <a:noFill/>
                </a:ln>
                <a:solidFill>
                  <a:srgbClr val="001739"/>
                </a:solidFill>
                <a:effectLst/>
                <a:uLnTx/>
                <a:uFillTx/>
                <a:latin typeface="Arial"/>
                <a:ea typeface="+mn-ea"/>
                <a:cs typeface="Arial"/>
              </a:rPr>
              <a:t> </a:t>
            </a:r>
            <a:r>
              <a:rPr kumimoji="0" sz="1800" b="0" i="0" u="none" strike="noStrike" kern="1200" cap="none" spc="-5" normalizeH="0" baseline="0" noProof="0" dirty="0">
                <a:ln>
                  <a:noFill/>
                </a:ln>
                <a:solidFill>
                  <a:srgbClr val="001739"/>
                </a:solidFill>
                <a:effectLst/>
                <a:uLnTx/>
                <a:uFillTx/>
                <a:latin typeface="Arial"/>
                <a:ea typeface="+mn-ea"/>
                <a:cs typeface="Arial"/>
              </a:rPr>
              <a:t>insufficient</a:t>
            </a:r>
            <a:r>
              <a:rPr kumimoji="0" lang="en-US" sz="1800" b="0" i="0" u="none" strike="noStrike" kern="1200" cap="none" spc="-5" normalizeH="0" baseline="0" noProof="0" dirty="0">
                <a:ln>
                  <a:noFill/>
                </a:ln>
                <a:solidFill>
                  <a:srgbClr val="001739"/>
                </a:solidFill>
                <a:effectLst/>
                <a:uLnTx/>
                <a:uFillTx/>
                <a:latin typeface="Arial"/>
                <a:ea typeface="+mn-ea"/>
                <a:cs typeface="Arial"/>
              </a:rPr>
              <a:t> </a:t>
            </a:r>
            <a:r>
              <a:rPr kumimoji="0" sz="1800" b="0" i="0" u="none" strike="noStrike" kern="1200" cap="none" spc="-5" normalizeH="0" baseline="0" noProof="0" dirty="0">
                <a:ln>
                  <a:noFill/>
                </a:ln>
                <a:solidFill>
                  <a:srgbClr val="001739"/>
                </a:solidFill>
                <a:effectLst/>
                <a:uLnTx/>
                <a:uFillTx/>
                <a:latin typeface="Arial"/>
                <a:ea typeface="+mn-ea"/>
                <a:cs typeface="Arial"/>
              </a:rPr>
              <a:t> </a:t>
            </a:r>
            <a:r>
              <a:rPr kumimoji="0" sz="1800" b="0" i="0" u="none" strike="noStrike" kern="1200" cap="none" spc="0" normalizeH="0" baseline="0" noProof="0" dirty="0">
                <a:ln>
                  <a:noFill/>
                </a:ln>
                <a:solidFill>
                  <a:srgbClr val="001739"/>
                </a:solidFill>
                <a:effectLst/>
                <a:uLnTx/>
                <a:uFillTx/>
                <a:latin typeface="Arial"/>
                <a:ea typeface="+mn-ea"/>
                <a:cs typeface="Arial"/>
              </a:rPr>
              <a:t>security controls </a:t>
            </a:r>
            <a:r>
              <a:rPr kumimoji="0" sz="1800" b="0" i="0" u="none" strike="noStrike" kern="1200" cap="none" spc="-5" normalizeH="0" baseline="0" noProof="0" dirty="0">
                <a:ln>
                  <a:noFill/>
                </a:ln>
                <a:solidFill>
                  <a:srgbClr val="001739"/>
                </a:solidFill>
                <a:effectLst/>
                <a:uLnTx/>
                <a:uFillTx/>
                <a:latin typeface="Arial"/>
                <a:ea typeface="+mn-ea"/>
                <a:cs typeface="Arial"/>
              </a:rPr>
              <a:t>to </a:t>
            </a:r>
            <a:r>
              <a:rPr kumimoji="0" sz="1800" b="0" i="0" u="none" strike="noStrike" kern="1200" cap="none" spc="0" normalizeH="0" baseline="0" noProof="0" dirty="0">
                <a:ln>
                  <a:noFill/>
                </a:ln>
                <a:solidFill>
                  <a:srgbClr val="001739"/>
                </a:solidFill>
                <a:effectLst/>
                <a:uLnTx/>
                <a:uFillTx/>
                <a:latin typeface="Arial"/>
                <a:ea typeface="+mn-ea"/>
                <a:cs typeface="Arial"/>
              </a:rPr>
              <a:t>protect that data at the required classification</a:t>
            </a:r>
            <a:r>
              <a:rPr kumimoji="0" lang="en-US" sz="1800" b="0" i="0" u="none" strike="noStrike" kern="1200" cap="none" spc="0" normalizeH="0" baseline="0" noProof="0" dirty="0">
                <a:ln>
                  <a:noFill/>
                </a:ln>
                <a:solidFill>
                  <a:srgbClr val="001739"/>
                </a:solidFill>
                <a:effectLst/>
                <a:uLnTx/>
                <a:uFillTx/>
                <a:latin typeface="Arial"/>
                <a:ea typeface="+mn-ea"/>
                <a:cs typeface="Arial"/>
              </a:rPr>
              <a:t> </a:t>
            </a:r>
            <a:r>
              <a:rPr kumimoji="0" sz="1800" b="0" i="0" u="none" strike="noStrike" kern="1200" cap="none" spc="0" normalizeH="0" baseline="0" noProof="0" dirty="0">
                <a:ln>
                  <a:noFill/>
                </a:ln>
                <a:solidFill>
                  <a:srgbClr val="001739"/>
                </a:solidFill>
                <a:effectLst/>
                <a:uLnTx/>
                <a:uFillTx/>
                <a:latin typeface="Arial"/>
                <a:ea typeface="+mn-ea"/>
                <a:cs typeface="Arial"/>
              </a:rPr>
              <a:t> </a:t>
            </a:r>
            <a:r>
              <a:rPr kumimoji="0" sz="1800" b="0" i="0" u="none" strike="noStrike" kern="1200" cap="none" spc="-5" normalizeH="0" baseline="0" noProof="0" dirty="0">
                <a:ln>
                  <a:noFill/>
                </a:ln>
                <a:solidFill>
                  <a:srgbClr val="001739"/>
                </a:solidFill>
                <a:effectLst/>
                <a:uLnTx/>
                <a:uFillTx/>
                <a:latin typeface="Arial"/>
                <a:ea typeface="+mn-ea"/>
                <a:cs typeface="Arial"/>
              </a:rPr>
              <a:t>(e.g., </a:t>
            </a:r>
            <a:r>
              <a:rPr kumimoji="0" sz="1800" b="0" i="0" u="none" strike="noStrike" kern="1200" cap="none" spc="0" normalizeH="0" baseline="0" noProof="0" dirty="0">
                <a:ln>
                  <a:noFill/>
                </a:ln>
                <a:solidFill>
                  <a:srgbClr val="001739"/>
                </a:solidFill>
                <a:effectLst/>
                <a:uLnTx/>
                <a:uFillTx/>
                <a:latin typeface="Arial"/>
                <a:ea typeface="+mn-ea"/>
                <a:cs typeface="Arial"/>
              </a:rPr>
              <a:t>Secret</a:t>
            </a:r>
            <a:r>
              <a:rPr kumimoji="0" sz="1800" b="0" i="0" u="none" strike="noStrike" kern="1200" cap="none" spc="-45" normalizeH="0" baseline="0" noProof="0" dirty="0">
                <a:ln>
                  <a:noFill/>
                </a:ln>
                <a:solidFill>
                  <a:srgbClr val="001739"/>
                </a:solidFill>
                <a:effectLst/>
                <a:uLnTx/>
                <a:uFillTx/>
                <a:latin typeface="Arial"/>
                <a:ea typeface="+mn-ea"/>
                <a:cs typeface="Arial"/>
              </a:rPr>
              <a:t> </a:t>
            </a:r>
            <a:r>
              <a:rPr kumimoji="0" sz="1800" b="0" i="0" u="none" strike="noStrike" kern="1200" cap="none" spc="0" normalizeH="0" baseline="0" noProof="0" dirty="0">
                <a:ln>
                  <a:noFill/>
                </a:ln>
                <a:solidFill>
                  <a:srgbClr val="001739"/>
                </a:solidFill>
                <a:effectLst/>
                <a:uLnTx/>
                <a:uFillTx/>
                <a:latin typeface="Arial"/>
                <a:ea typeface="+mn-ea"/>
                <a:cs typeface="Arial"/>
              </a:rPr>
              <a:t>onto</a:t>
            </a:r>
            <a:r>
              <a:rPr kumimoji="0" sz="1800" b="0" i="0" u="none" strike="noStrike" kern="1200" cap="none" spc="-5" normalizeH="0" baseline="0" noProof="0" dirty="0">
                <a:ln>
                  <a:noFill/>
                </a:ln>
                <a:solidFill>
                  <a:srgbClr val="001739"/>
                </a:solidFill>
                <a:effectLst/>
                <a:uLnTx/>
                <a:uFillTx/>
                <a:latin typeface="Arial"/>
                <a:ea typeface="+mn-ea"/>
                <a:cs typeface="Arial"/>
              </a:rPr>
              <a:t> </a:t>
            </a:r>
            <a:r>
              <a:rPr kumimoji="0" sz="1800" b="0" i="0" u="none" strike="noStrike" kern="1200" cap="none" spc="0" normalizeH="0" baseline="0" noProof="0" dirty="0">
                <a:ln>
                  <a:noFill/>
                </a:ln>
                <a:solidFill>
                  <a:srgbClr val="001739"/>
                </a:solidFill>
                <a:effectLst/>
                <a:uLnTx/>
                <a:uFillTx/>
                <a:latin typeface="Arial"/>
                <a:ea typeface="+mn-ea"/>
                <a:cs typeface="Arial"/>
              </a:rPr>
              <a:t>Unclassified).	</a:t>
            </a:r>
            <a:r>
              <a:rPr kumimoji="0" sz="1800" b="0" i="0" u="none" strike="noStrike" kern="1200" cap="none" spc="-5" normalizeH="0" baseline="0" noProof="0" dirty="0">
                <a:ln>
                  <a:noFill/>
                </a:ln>
                <a:solidFill>
                  <a:srgbClr val="001739"/>
                </a:solidFill>
                <a:effectLst/>
                <a:uLnTx/>
                <a:uFillTx/>
                <a:latin typeface="Arial"/>
                <a:ea typeface="+mn-ea"/>
                <a:cs typeface="Arial"/>
              </a:rPr>
              <a:t>Examples </a:t>
            </a:r>
            <a:r>
              <a:rPr kumimoji="0" sz="1800" b="0" i="0" u="none" strike="noStrike" kern="1200" cap="none" spc="0" normalizeH="0" baseline="0" noProof="0" dirty="0">
                <a:ln>
                  <a:noFill/>
                </a:ln>
                <a:solidFill>
                  <a:srgbClr val="001739"/>
                </a:solidFill>
                <a:effectLst/>
                <a:uLnTx/>
                <a:uFillTx/>
                <a:latin typeface="Arial"/>
                <a:ea typeface="+mn-ea"/>
                <a:cs typeface="Arial"/>
              </a:rPr>
              <a:t>of such</a:t>
            </a:r>
            <a:r>
              <a:rPr kumimoji="0" sz="1800" b="0" i="0" u="none" strike="noStrike" kern="1200" cap="none" spc="-90" normalizeH="0" baseline="0" noProof="0" dirty="0">
                <a:ln>
                  <a:noFill/>
                </a:ln>
                <a:solidFill>
                  <a:srgbClr val="001739"/>
                </a:solidFill>
                <a:effectLst/>
                <a:uLnTx/>
                <a:uFillTx/>
                <a:latin typeface="Arial"/>
                <a:ea typeface="+mn-ea"/>
                <a:cs typeface="Arial"/>
              </a:rPr>
              <a:t> </a:t>
            </a:r>
            <a:r>
              <a:rPr kumimoji="0" sz="1800" b="0" i="0" u="none" strike="noStrike" kern="1200" cap="none" spc="0" normalizeH="0" baseline="0" noProof="0" dirty="0">
                <a:ln>
                  <a:noFill/>
                </a:ln>
                <a:solidFill>
                  <a:srgbClr val="001739"/>
                </a:solidFill>
                <a:effectLst/>
                <a:uLnTx/>
                <a:uFillTx/>
                <a:latin typeface="Arial"/>
                <a:ea typeface="+mn-ea"/>
                <a:cs typeface="Arial"/>
              </a:rPr>
              <a:t>would</a:t>
            </a:r>
            <a:r>
              <a:rPr kumimoji="0" sz="1800" b="0" i="0" u="none" strike="noStrike" kern="1200" cap="none" spc="-25" normalizeH="0" baseline="0" noProof="0" dirty="0">
                <a:ln>
                  <a:noFill/>
                </a:ln>
                <a:solidFill>
                  <a:srgbClr val="001739"/>
                </a:solidFill>
                <a:effectLst/>
                <a:uLnTx/>
                <a:uFillTx/>
                <a:latin typeface="Arial"/>
                <a:ea typeface="+mn-ea"/>
                <a:cs typeface="Arial"/>
              </a:rPr>
              <a:t> </a:t>
            </a:r>
            <a:r>
              <a:rPr kumimoji="0" sz="1800" b="0" i="0" u="none" strike="noStrike" kern="1200" cap="none" spc="0" normalizeH="0" baseline="0" noProof="0" dirty="0">
                <a:ln>
                  <a:noFill/>
                </a:ln>
                <a:solidFill>
                  <a:srgbClr val="001739"/>
                </a:solidFill>
                <a:effectLst/>
                <a:uLnTx/>
                <a:uFillTx/>
                <a:latin typeface="Arial"/>
                <a:ea typeface="+mn-ea"/>
                <a:cs typeface="Arial"/>
              </a:rPr>
              <a:t>be</a:t>
            </a:r>
            <a:r>
              <a:rPr kumimoji="0" lang="en-US" sz="1800" b="0" i="0" u="none" strike="noStrike" kern="1200" cap="none" spc="0" normalizeH="0" baseline="0" noProof="0" dirty="0">
                <a:ln>
                  <a:noFill/>
                </a:ln>
                <a:solidFill>
                  <a:srgbClr val="001739"/>
                </a:solidFill>
                <a:effectLst/>
                <a:uLnTx/>
                <a:uFillTx/>
                <a:latin typeface="Arial"/>
                <a:ea typeface="+mn-ea"/>
                <a:cs typeface="Arial"/>
              </a:rPr>
              <a:t> </a:t>
            </a:r>
            <a:r>
              <a:rPr kumimoji="0" sz="1800" b="0" i="0" u="none" strike="noStrike" kern="1200" cap="none" spc="0" normalizeH="0" baseline="0" noProof="0" dirty="0">
                <a:ln>
                  <a:noFill/>
                </a:ln>
                <a:solidFill>
                  <a:srgbClr val="001739"/>
                </a:solidFill>
                <a:effectLst/>
                <a:uLnTx/>
                <a:uFillTx/>
                <a:latin typeface="Arial"/>
                <a:ea typeface="+mn-ea"/>
                <a:cs typeface="Arial"/>
              </a:rPr>
              <a:t> </a:t>
            </a:r>
            <a:r>
              <a:rPr kumimoji="0" sz="1800" b="1" i="0" u="none" strike="noStrike" kern="1200" cap="none" spc="0" normalizeH="0" baseline="0" noProof="0" dirty="0">
                <a:ln>
                  <a:noFill/>
                </a:ln>
                <a:solidFill>
                  <a:srgbClr val="001739"/>
                </a:solidFill>
                <a:effectLst/>
                <a:uLnTx/>
                <a:uFillTx/>
                <a:latin typeface="Arial"/>
                <a:ea typeface="+mn-ea"/>
                <a:cs typeface="Arial"/>
              </a:rPr>
              <a:t>Electronic </a:t>
            </a:r>
            <a:r>
              <a:rPr kumimoji="0" sz="1800" b="1" i="0" u="none" strike="noStrike" kern="1200" cap="none" spc="-5" normalizeH="0" baseline="0" noProof="0" dirty="0">
                <a:ln>
                  <a:noFill/>
                </a:ln>
                <a:solidFill>
                  <a:srgbClr val="001739"/>
                </a:solidFill>
                <a:effectLst/>
                <a:uLnTx/>
                <a:uFillTx/>
                <a:latin typeface="Arial"/>
                <a:ea typeface="+mn-ea"/>
                <a:cs typeface="Arial"/>
              </a:rPr>
              <a:t>Spillages </a:t>
            </a:r>
            <a:r>
              <a:rPr kumimoji="0" sz="1800" b="1" i="0" u="none" strike="noStrike" kern="1200" cap="none" spc="0" normalizeH="0" baseline="0" noProof="0" dirty="0">
                <a:ln>
                  <a:noFill/>
                </a:ln>
                <a:solidFill>
                  <a:srgbClr val="001739"/>
                </a:solidFill>
                <a:effectLst/>
                <a:uLnTx/>
                <a:uFillTx/>
                <a:latin typeface="Arial"/>
                <a:ea typeface="+mn-ea"/>
                <a:cs typeface="Arial"/>
              </a:rPr>
              <a:t>and Network</a:t>
            </a:r>
            <a:r>
              <a:rPr kumimoji="0" sz="1800" b="1" i="0" u="none" strike="noStrike" kern="1200" cap="none" spc="-120" normalizeH="0" baseline="0" noProof="0" dirty="0">
                <a:ln>
                  <a:noFill/>
                </a:ln>
                <a:solidFill>
                  <a:srgbClr val="001739"/>
                </a:solidFill>
                <a:effectLst/>
                <a:uLnTx/>
                <a:uFillTx/>
                <a:latin typeface="Arial"/>
                <a:ea typeface="+mn-ea"/>
                <a:cs typeface="Arial"/>
              </a:rPr>
              <a:t> </a:t>
            </a:r>
            <a:r>
              <a:rPr kumimoji="0" sz="1800" b="1" i="0" u="none" strike="noStrike" kern="1200" cap="none" spc="0" normalizeH="0" baseline="0" noProof="0" dirty="0">
                <a:ln>
                  <a:noFill/>
                </a:ln>
                <a:solidFill>
                  <a:srgbClr val="001739"/>
                </a:solidFill>
                <a:effectLst/>
                <a:uLnTx/>
                <a:uFillTx/>
                <a:latin typeface="Arial"/>
                <a:ea typeface="+mn-ea"/>
                <a:cs typeface="Arial"/>
              </a:rPr>
              <a:t>Shares.</a:t>
            </a:r>
            <a:endParaRPr kumimoji="0" lang="en-US" sz="1800" b="1" i="0" u="none" strike="noStrike" kern="1200" cap="none" spc="0" normalizeH="0" baseline="0" noProof="0">
              <a:ln>
                <a:noFill/>
              </a:ln>
              <a:solidFill>
                <a:srgbClr val="001739"/>
              </a:solidFill>
              <a:effectLst/>
              <a:uLnTx/>
              <a:uFillTx/>
              <a:latin typeface="Arial"/>
              <a:ea typeface="+mn-ea"/>
              <a:cs typeface="Arial"/>
            </a:endParaRPr>
          </a:p>
          <a:p>
            <a:pPr marL="354965" marR="392430" lvl="0" indent="-342265" algn="l" defTabSz="914400" rtl="0" eaLnBrk="1" fontAlgn="auto" latinLnBrk="0" hangingPunct="1">
              <a:lnSpc>
                <a:spcPct val="100000"/>
              </a:lnSpc>
              <a:spcBef>
                <a:spcPts val="475"/>
              </a:spcBef>
              <a:spcAft>
                <a:spcPts val="0"/>
              </a:spcAft>
              <a:buClrTx/>
              <a:buSzTx/>
              <a:buFontTx/>
              <a:buChar char="•"/>
              <a:tabLst>
                <a:tab pos="354965" algn="l"/>
                <a:tab pos="355600" algn="l"/>
                <a:tab pos="4034154" algn="l"/>
              </a:tabLst>
              <a:defRPr/>
            </a:pPr>
            <a:endParaRPr kumimoji="0" lang="en-US" sz="2000" b="1" i="0" u="none" strike="noStrike" kern="1200" cap="none" spc="0" normalizeH="0" baseline="0" noProof="0" dirty="0">
              <a:ln>
                <a:noFill/>
              </a:ln>
              <a:solidFill>
                <a:srgbClr val="001739"/>
              </a:solidFill>
              <a:effectLst/>
              <a:uLnTx/>
              <a:uFillTx/>
              <a:latin typeface="Arial"/>
              <a:ea typeface="+mn-ea"/>
              <a:cs typeface="Arial"/>
            </a:endParaRPr>
          </a:p>
        </p:txBody>
      </p:sp>
      <p:sp>
        <p:nvSpPr>
          <p:cNvPr id="3" name="object 3"/>
          <p:cNvSpPr txBox="1">
            <a:spLocks noGrp="1"/>
          </p:cNvSpPr>
          <p:nvPr>
            <p:ph type="title"/>
          </p:nvPr>
        </p:nvSpPr>
        <p:spPr>
          <a:xfrm>
            <a:off x="1371600" y="192707"/>
            <a:ext cx="7406765" cy="707886"/>
          </a:xfrm>
          <a:prstGeom prst="rect">
            <a:avLst/>
          </a:prstGeom>
        </p:spPr>
        <p:txBody>
          <a:bodyPr vert="horz" wrap="square" lIns="0" tIns="0" rIns="0" bIns="0" rtlCol="0">
            <a:spAutoFit/>
          </a:bodyPr>
          <a:lstStyle/>
          <a:p>
            <a:pPr marL="12700" algn="ctr">
              <a:lnSpc>
                <a:spcPct val="100000"/>
              </a:lnSpc>
            </a:pPr>
            <a:r>
              <a:rPr dirty="0">
                <a:solidFill>
                  <a:srgbClr val="001739"/>
                </a:solidFill>
                <a:latin typeface="Times New Roman"/>
                <a:cs typeface="Times New Roman"/>
              </a:rPr>
              <a:t>DON </a:t>
            </a:r>
            <a:r>
              <a:rPr spc="-5" dirty="0">
                <a:solidFill>
                  <a:srgbClr val="001739"/>
                </a:solidFill>
                <a:latin typeface="Times New Roman"/>
                <a:cs typeface="Times New Roman"/>
              </a:rPr>
              <a:t>IT </a:t>
            </a:r>
            <a:r>
              <a:rPr dirty="0">
                <a:solidFill>
                  <a:srgbClr val="001739"/>
                </a:solidFill>
                <a:latin typeface="Times New Roman"/>
                <a:cs typeface="Times New Roman"/>
              </a:rPr>
              <a:t>“Do</a:t>
            </a:r>
            <a:r>
              <a:rPr spc="-80" dirty="0">
                <a:solidFill>
                  <a:srgbClr val="001739"/>
                </a:solidFill>
                <a:latin typeface="Times New Roman"/>
                <a:cs typeface="Times New Roman"/>
              </a:rPr>
              <a:t> </a:t>
            </a:r>
            <a:r>
              <a:rPr spc="-5" dirty="0">
                <a:solidFill>
                  <a:srgbClr val="001739"/>
                </a:solidFill>
                <a:latin typeface="Times New Roman"/>
                <a:cs typeface="Times New Roman"/>
              </a:rPr>
              <a:t>nots…”</a:t>
            </a:r>
            <a:r>
              <a:rPr lang="en-US" spc="-5" dirty="0">
                <a:solidFill>
                  <a:srgbClr val="001739"/>
                </a:solidFill>
                <a:latin typeface="Times New Roman"/>
                <a:cs typeface="Times New Roman"/>
              </a:rPr>
              <a:t/>
            </a:r>
            <a:br>
              <a:rPr lang="en-US" spc="-5" dirty="0">
                <a:solidFill>
                  <a:srgbClr val="001739"/>
                </a:solidFill>
                <a:latin typeface="Times New Roman"/>
                <a:cs typeface="Times New Roman"/>
              </a:rPr>
            </a:br>
            <a:r>
              <a:rPr lang="en-US" sz="1800" spc="-5" dirty="0">
                <a:solidFill>
                  <a:srgbClr val="001739"/>
                </a:solidFill>
                <a:latin typeface="Times New Roman"/>
                <a:cs typeface="Times New Roman"/>
              </a:rPr>
              <a:t>(c</a:t>
            </a:r>
            <a:r>
              <a:rPr sz="1800" spc="-5" dirty="0">
                <a:solidFill>
                  <a:srgbClr val="001739"/>
                </a:solidFill>
                <a:latin typeface="Times New Roman"/>
                <a:cs typeface="Times New Roman"/>
              </a:rPr>
              <a:t>ontinued</a:t>
            </a:r>
            <a:r>
              <a:rPr lang="en-US" sz="1800" spc="-5" dirty="0">
                <a:solidFill>
                  <a:srgbClr val="001739"/>
                </a:solidFill>
                <a:latin typeface="Times New Roman"/>
                <a:cs typeface="Times New Roman"/>
              </a:rPr>
              <a:t>)</a:t>
            </a:r>
            <a:endParaRPr sz="1800" dirty="0">
              <a:latin typeface="Times New Roman"/>
              <a:cs typeface="Times New Roman"/>
            </a:endParaRPr>
          </a:p>
        </p:txBody>
      </p:sp>
      <p:sp>
        <p:nvSpPr>
          <p:cNvPr id="5" name="Slide Number Placeholder 4">
            <a:extLst>
              <a:ext uri="{FF2B5EF4-FFF2-40B4-BE49-F238E27FC236}">
                <a16:creationId xmlns:a16="http://schemas.microsoft.com/office/drawing/2014/main" id="{D74B9EEE-04D3-4A80-AE65-7BF6C6A31545}"/>
              </a:ext>
            </a:extLst>
          </p:cNvPr>
          <p:cNvSpPr>
            <a:spLocks noGrp="1"/>
          </p:cNvSpPr>
          <p:nvPr>
            <p:ph type="sldNum" sz="quarter" idx="7"/>
          </p:nvPr>
        </p:nvSpPr>
        <p:spPr/>
        <p:txBody>
          <a:body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1000" b="0" i="0" u="none" strike="noStrike" kern="1200" cap="none" spc="-5" normalizeH="0" baseline="0" noProof="0" smtClean="0">
                <a:ln>
                  <a:noFill/>
                </a:ln>
                <a:solidFill>
                  <a:prstClr val="black"/>
                </a:solidFill>
                <a:effectLst/>
                <a:uLnTx/>
                <a:uFillTx/>
                <a:latin typeface="Arial"/>
                <a:ea typeface="+mn-ea"/>
                <a:cs typeface="Arial"/>
              </a:rPr>
              <a:pPr marL="2540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5"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7904268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numCol="2"/>
          <a:lstStyle/>
          <a:p>
            <a:pPr marL="342900" lvl="1" indent="0">
              <a:buNone/>
            </a:pPr>
            <a:r>
              <a:rPr lang="en-US" sz="900" b="1" u="sng" dirty="0">
                <a:cs typeface="Arial" panose="020B0604020202020204" pitchFamily="34" charset="0"/>
              </a:rPr>
              <a:t>Most commonly used Attendance and Absence (A/A) Type Codes in ERP:</a:t>
            </a:r>
            <a:r>
              <a:rPr lang="en-US" sz="900" u="sng" dirty="0">
                <a:cs typeface="Arial" panose="020B0604020202020204" pitchFamily="34" charset="0"/>
              </a:rPr>
              <a:t> </a:t>
            </a:r>
            <a:r>
              <a:rPr lang="en-US" sz="900" dirty="0">
                <a:cs typeface="Arial" panose="020B0604020202020204" pitchFamily="34" charset="0"/>
              </a:rPr>
              <a:t> </a:t>
            </a:r>
          </a:p>
          <a:p>
            <a:pPr marL="342900" lvl="1" indent="0">
              <a:buNone/>
            </a:pPr>
            <a:endParaRPr lang="en-US" sz="900" dirty="0">
              <a:cs typeface="Arial" panose="020B0604020202020204" pitchFamily="34" charset="0"/>
            </a:endParaRPr>
          </a:p>
          <a:p>
            <a:pPr lvl="1"/>
            <a:r>
              <a:rPr lang="en-US" sz="900" b="1" dirty="0">
                <a:cs typeface="Arial" panose="020B0604020202020204" pitchFamily="34" charset="0"/>
              </a:rPr>
              <a:t>Basic Time Entry: </a:t>
            </a:r>
          </a:p>
          <a:p>
            <a:pPr lvl="2"/>
            <a:r>
              <a:rPr lang="en-US" sz="900" dirty="0">
                <a:cs typeface="Arial" panose="020B0604020202020204" pitchFamily="34" charset="0"/>
              </a:rPr>
              <a:t>Regular (Graded) – RG</a:t>
            </a:r>
          </a:p>
          <a:p>
            <a:pPr marL="685800" lvl="2" indent="0">
              <a:buNone/>
            </a:pPr>
            <a:endParaRPr lang="en-US" sz="900" dirty="0">
              <a:cs typeface="Arial" panose="020B0604020202020204" pitchFamily="34" charset="0"/>
            </a:endParaRPr>
          </a:p>
          <a:p>
            <a:pPr lvl="1"/>
            <a:r>
              <a:rPr lang="en-US" sz="900" b="1" dirty="0">
                <a:cs typeface="Arial" panose="020B0604020202020204" pitchFamily="34" charset="0"/>
              </a:rPr>
              <a:t>Leave: </a:t>
            </a:r>
          </a:p>
          <a:p>
            <a:pPr lvl="2"/>
            <a:r>
              <a:rPr lang="en-US" sz="900" dirty="0">
                <a:cs typeface="Arial" panose="020B0604020202020204" pitchFamily="34" charset="0"/>
              </a:rPr>
              <a:t>Annual Leave – LA	 </a:t>
            </a:r>
          </a:p>
          <a:p>
            <a:pPr lvl="2"/>
            <a:r>
              <a:rPr lang="en-US" sz="900" dirty="0">
                <a:cs typeface="Arial" panose="020B0604020202020204" pitchFamily="34" charset="0"/>
              </a:rPr>
              <a:t>Holiday Leave – LH</a:t>
            </a:r>
          </a:p>
          <a:p>
            <a:pPr lvl="2"/>
            <a:r>
              <a:rPr lang="en-US" sz="900" dirty="0">
                <a:cs typeface="Arial" panose="020B0604020202020204" pitchFamily="34" charset="0"/>
              </a:rPr>
              <a:t>Sick Leave - LS		</a:t>
            </a:r>
          </a:p>
          <a:p>
            <a:pPr lvl="2"/>
            <a:r>
              <a:rPr lang="en-US" sz="900" dirty="0">
                <a:cs typeface="Arial" panose="020B0604020202020204" pitchFamily="34" charset="0"/>
              </a:rPr>
              <a:t>Court Leave – LC</a:t>
            </a:r>
          </a:p>
          <a:p>
            <a:pPr lvl="2"/>
            <a:r>
              <a:rPr lang="en-US" sz="900" dirty="0">
                <a:cs typeface="Arial" panose="020B0604020202020204" pitchFamily="34" charset="0"/>
              </a:rPr>
              <a:t>Military Leave – LM</a:t>
            </a:r>
          </a:p>
          <a:p>
            <a:pPr lvl="2"/>
            <a:r>
              <a:rPr lang="en-US" sz="900" dirty="0">
                <a:cs typeface="Arial" panose="020B0604020202020204" pitchFamily="34" charset="0"/>
              </a:rPr>
              <a:t>Admin Leave  - LN* (only to be used when approved/directed by HR, Payroll Office, or Commanding Officer)</a:t>
            </a:r>
          </a:p>
          <a:p>
            <a:pPr lvl="2"/>
            <a:endParaRPr lang="en-US" sz="900" dirty="0">
              <a:cs typeface="Arial" panose="020B0604020202020204" pitchFamily="34" charset="0"/>
            </a:endParaRPr>
          </a:p>
          <a:p>
            <a:pPr lvl="1"/>
            <a:r>
              <a:rPr lang="en-US" sz="900" b="1" dirty="0">
                <a:cs typeface="Arial" panose="020B0604020202020204" pitchFamily="34" charset="0"/>
              </a:rPr>
              <a:t>Compensatory Time: </a:t>
            </a:r>
          </a:p>
          <a:p>
            <a:pPr lvl="2"/>
            <a:r>
              <a:rPr lang="en-US" sz="900" dirty="0">
                <a:cs typeface="Arial" panose="020B0604020202020204" pitchFamily="34" charset="0"/>
              </a:rPr>
              <a:t>Travel Comp Time Earned – CB</a:t>
            </a:r>
          </a:p>
          <a:p>
            <a:pPr lvl="2"/>
            <a:r>
              <a:rPr lang="en-US" sz="900" dirty="0">
                <a:cs typeface="Arial" panose="020B0604020202020204" pitchFamily="34" charset="0"/>
              </a:rPr>
              <a:t>Travel Comp Time Taken – CF </a:t>
            </a:r>
          </a:p>
          <a:p>
            <a:pPr lvl="2"/>
            <a:r>
              <a:rPr lang="en-US" sz="900" dirty="0">
                <a:cs typeface="Arial" panose="020B0604020202020204" pitchFamily="34" charset="0"/>
              </a:rPr>
              <a:t>Credit Hours Earned – CD	</a:t>
            </a:r>
          </a:p>
          <a:p>
            <a:pPr lvl="2"/>
            <a:r>
              <a:rPr lang="en-US" sz="900" dirty="0">
                <a:cs typeface="Arial" panose="020B0604020202020204" pitchFamily="34" charset="0"/>
              </a:rPr>
              <a:t>Credit Hours Taken – CN</a:t>
            </a:r>
          </a:p>
          <a:p>
            <a:pPr lvl="2"/>
            <a:r>
              <a:rPr lang="en-US" sz="900" dirty="0">
                <a:cs typeface="Arial" panose="020B0604020202020204" pitchFamily="34" charset="0"/>
              </a:rPr>
              <a:t>Comp Time Earned – CE		</a:t>
            </a:r>
          </a:p>
          <a:p>
            <a:pPr lvl="2"/>
            <a:endParaRPr lang="en-US" sz="900" dirty="0">
              <a:cs typeface="Arial" panose="020B0604020202020204" pitchFamily="34" charset="0"/>
            </a:endParaRPr>
          </a:p>
          <a:p>
            <a:pPr lvl="1"/>
            <a:r>
              <a:rPr lang="en-US" sz="1050" dirty="0">
                <a:cs typeface="Arial" panose="020B0604020202020204" pitchFamily="34" charset="0"/>
              </a:rPr>
              <a:t>Comp Time Taken - CT</a:t>
            </a:r>
          </a:p>
          <a:p>
            <a:pPr marL="342900" lvl="1" indent="0">
              <a:buNone/>
            </a:pPr>
            <a:endParaRPr lang="en-US" sz="675" dirty="0">
              <a:latin typeface="Arial" panose="020B0604020202020204" pitchFamily="34" charset="0"/>
              <a:cs typeface="Arial" panose="020B0604020202020204" pitchFamily="34" charset="0"/>
            </a:endParaRPr>
          </a:p>
          <a:p>
            <a:pPr lvl="1"/>
            <a:endParaRPr lang="en-US" sz="675" b="1" dirty="0">
              <a:latin typeface="Arial" panose="020B0604020202020204" pitchFamily="34" charset="0"/>
              <a:cs typeface="Arial" panose="020B0604020202020204" pitchFamily="34" charset="0"/>
            </a:endParaRPr>
          </a:p>
          <a:p>
            <a:pPr lvl="1"/>
            <a:r>
              <a:rPr lang="en-US" sz="900" b="1" dirty="0">
                <a:cs typeface="Arial" panose="020B0604020202020204" pitchFamily="34" charset="0"/>
              </a:rPr>
              <a:t>Overtime: </a:t>
            </a:r>
          </a:p>
          <a:p>
            <a:pPr lvl="2"/>
            <a:r>
              <a:rPr lang="en-US" sz="900" dirty="0">
                <a:cs typeface="Arial" panose="020B0604020202020204" pitchFamily="34" charset="0"/>
              </a:rPr>
              <a:t>Overtime Scheduled – OS</a:t>
            </a:r>
          </a:p>
          <a:p>
            <a:pPr lvl="2"/>
            <a:r>
              <a:rPr lang="en-US" sz="900" dirty="0">
                <a:cs typeface="Arial" panose="020B0604020202020204" pitchFamily="34" charset="0"/>
              </a:rPr>
              <a:t>Overtime Unscheduled – OU</a:t>
            </a:r>
          </a:p>
          <a:p>
            <a:pPr lvl="2"/>
            <a:endParaRPr lang="en-US" sz="900" dirty="0">
              <a:cs typeface="Arial" panose="020B0604020202020204" pitchFamily="34" charset="0"/>
            </a:endParaRPr>
          </a:p>
          <a:p>
            <a:pPr lvl="1"/>
            <a:r>
              <a:rPr lang="en-US" sz="900" b="1" dirty="0">
                <a:cs typeface="Arial" panose="020B0604020202020204" pitchFamily="34" charset="0"/>
              </a:rPr>
              <a:t>Telework: </a:t>
            </a:r>
          </a:p>
          <a:p>
            <a:pPr lvl="2"/>
            <a:r>
              <a:rPr lang="en-US" sz="900" dirty="0">
                <a:cs typeface="Arial" panose="020B0604020202020204" pitchFamily="34" charset="0"/>
              </a:rPr>
              <a:t>Telework Regular– TW</a:t>
            </a:r>
          </a:p>
          <a:p>
            <a:pPr lvl="2"/>
            <a:r>
              <a:rPr lang="en-US" sz="900" dirty="0">
                <a:cs typeface="Arial" panose="020B0604020202020204" pitchFamily="34" charset="0"/>
              </a:rPr>
              <a:t>Telework Situational – TS</a:t>
            </a:r>
          </a:p>
        </p:txBody>
      </p:sp>
      <p:sp>
        <p:nvSpPr>
          <p:cNvPr id="3" name="Title 2"/>
          <p:cNvSpPr>
            <a:spLocks noGrp="1"/>
          </p:cNvSpPr>
          <p:nvPr>
            <p:ph type="title"/>
          </p:nvPr>
        </p:nvSpPr>
        <p:spPr/>
        <p:txBody>
          <a:bodyPr/>
          <a:lstStyle/>
          <a:p>
            <a:pPr algn="ctr"/>
            <a:r>
              <a:rPr lang="en-US" dirty="0"/>
              <a:t>COMMONLY USED “A/A TYPE” CODES</a:t>
            </a:r>
          </a:p>
        </p:txBody>
      </p:sp>
      <p:sp>
        <p:nvSpPr>
          <p:cNvPr id="4" name="Rectangle 3"/>
          <p:cNvSpPr/>
          <p:nvPr/>
        </p:nvSpPr>
        <p:spPr>
          <a:xfrm>
            <a:off x="2371726" y="5827626"/>
            <a:ext cx="4572000" cy="196208"/>
          </a:xfrm>
          <a:prstGeom prst="rect">
            <a:avLst/>
          </a:prstGeom>
        </p:spPr>
        <p:txBody>
          <a:bodyPr>
            <a:spAutoFit/>
          </a:bodyPr>
          <a:lstStyle/>
          <a:p>
            <a:pPr defTabSz="685800" eaLnBrk="1" hangingPunct="1">
              <a:defRPr/>
            </a:pPr>
            <a:r>
              <a:rPr lang="en-US" altLang="en-US" sz="675" b="1" dirty="0">
                <a:solidFill>
                  <a:srgbClr val="FFC000"/>
                </a:solidFill>
                <a:latin typeface="Arial Narrow" panose="020B0606020202030204" pitchFamily="34" charset="0"/>
                <a:cs typeface="+mn-cs"/>
              </a:rPr>
              <a:t>Insert appropriate Distribution or CUI statement here</a:t>
            </a:r>
          </a:p>
        </p:txBody>
      </p:sp>
    </p:spTree>
    <p:extLst>
      <p:ext uri="{BB962C8B-B14F-4D97-AF65-F5344CB8AC3E}">
        <p14:creationId xmlns:p14="http://schemas.microsoft.com/office/powerpoint/2010/main" val="19257125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0">
              <a:buNone/>
            </a:pPr>
            <a:endParaRPr lang="en-US" sz="1575" u="sng" dirty="0"/>
          </a:p>
          <a:p>
            <a:pPr marL="342900" lvl="1" indent="0">
              <a:buNone/>
            </a:pPr>
            <a:r>
              <a:rPr lang="en-US" sz="1575" u="sng" dirty="0"/>
              <a:t>New Employees: </a:t>
            </a:r>
          </a:p>
          <a:p>
            <a:pPr lvl="1"/>
            <a:r>
              <a:rPr lang="en-US" sz="1575" dirty="0"/>
              <a:t>Co</a:t>
            </a:r>
            <a:r>
              <a:rPr lang="en-US" sz="1575" dirty="0">
                <a:solidFill>
                  <a:prstClr val="black"/>
                </a:solidFill>
              </a:rPr>
              <a:t>ntact the Travel Office to set up your DTS account</a:t>
            </a:r>
          </a:p>
          <a:p>
            <a:pPr lvl="1"/>
            <a:r>
              <a:rPr lang="en-US" sz="1575" dirty="0">
                <a:solidFill>
                  <a:prstClr val="black"/>
                </a:solidFill>
              </a:rPr>
              <a:t>New Employees should apply for GTCC upon onboarding</a:t>
            </a:r>
            <a:r>
              <a:rPr lang="en-US" sz="1575" b="1" dirty="0">
                <a:solidFill>
                  <a:prstClr val="black"/>
                </a:solidFill>
              </a:rPr>
              <a:t> </a:t>
            </a:r>
            <a:r>
              <a:rPr lang="en-US" sz="1575" dirty="0">
                <a:solidFill>
                  <a:prstClr val="black"/>
                </a:solidFill>
              </a:rPr>
              <a:t>(preferably within the first 1-2 pay periods)</a:t>
            </a:r>
          </a:p>
          <a:p>
            <a:pPr lvl="1"/>
            <a:endParaRPr lang="en-US" sz="1575" dirty="0">
              <a:solidFill>
                <a:prstClr val="black"/>
              </a:solidFill>
            </a:endParaRPr>
          </a:p>
          <a:p>
            <a:pPr marL="342900" lvl="1" indent="0">
              <a:buNone/>
            </a:pPr>
            <a:r>
              <a:rPr lang="en-US" sz="1575" u="sng" dirty="0">
                <a:solidFill>
                  <a:prstClr val="black"/>
                </a:solidFill>
              </a:rPr>
              <a:t>Transferring Employees:</a:t>
            </a:r>
            <a:endParaRPr lang="en-US" sz="1575" u="sng" dirty="0"/>
          </a:p>
          <a:p>
            <a:pPr lvl="1"/>
            <a:r>
              <a:rPr lang="en-US" sz="1575" dirty="0">
                <a:solidFill>
                  <a:schemeClr val="tx1"/>
                </a:solidFill>
              </a:rPr>
              <a:t>Contact</a:t>
            </a:r>
            <a:r>
              <a:rPr lang="en-US" sz="1575" dirty="0"/>
              <a:t> </a:t>
            </a:r>
            <a:r>
              <a:rPr lang="en-US" sz="1575" dirty="0">
                <a:solidFill>
                  <a:prstClr val="black"/>
                </a:solidFill>
              </a:rPr>
              <a:t>the Travel Office to ensure your DTS Profile and GTCC has been properly transferred under the NSWCCD Hierarchy</a:t>
            </a:r>
          </a:p>
          <a:p>
            <a:pPr marL="342900" lvl="1" indent="0">
              <a:buNone/>
            </a:pPr>
            <a:endParaRPr lang="en-US" sz="1575" dirty="0"/>
          </a:p>
          <a:p>
            <a:pPr lvl="0"/>
            <a:r>
              <a:rPr lang="en-US" sz="1575" u="sng" dirty="0">
                <a:solidFill>
                  <a:prstClr val="black"/>
                </a:solidFill>
              </a:rPr>
              <a:t>Please contact Travel Office BEFORE your first travel!!!!</a:t>
            </a:r>
          </a:p>
          <a:p>
            <a:endParaRPr lang="en-US" dirty="0"/>
          </a:p>
        </p:txBody>
      </p:sp>
      <p:sp>
        <p:nvSpPr>
          <p:cNvPr id="3" name="Title 2"/>
          <p:cNvSpPr>
            <a:spLocks noGrp="1"/>
          </p:cNvSpPr>
          <p:nvPr>
            <p:ph type="title"/>
          </p:nvPr>
        </p:nvSpPr>
        <p:spPr/>
        <p:txBody>
          <a:bodyPr/>
          <a:lstStyle/>
          <a:p>
            <a:pPr algn="ctr"/>
            <a:r>
              <a:rPr lang="en-US" dirty="0"/>
              <a:t>DTS TRAVEL &amp; GOVT TRAVEL CHARGE CARD (GTCC)</a:t>
            </a:r>
          </a:p>
        </p:txBody>
      </p:sp>
      <p:sp>
        <p:nvSpPr>
          <p:cNvPr id="4" name="Rectangle 3"/>
          <p:cNvSpPr/>
          <p:nvPr/>
        </p:nvSpPr>
        <p:spPr>
          <a:xfrm>
            <a:off x="2371726" y="5827626"/>
            <a:ext cx="4572000" cy="196208"/>
          </a:xfrm>
          <a:prstGeom prst="rect">
            <a:avLst/>
          </a:prstGeom>
        </p:spPr>
        <p:txBody>
          <a:bodyPr>
            <a:spAutoFit/>
          </a:bodyPr>
          <a:lstStyle/>
          <a:p>
            <a:pPr defTabSz="685800" eaLnBrk="1" hangingPunct="1">
              <a:defRPr/>
            </a:pPr>
            <a:r>
              <a:rPr lang="en-US" altLang="en-US" sz="675" b="1" dirty="0">
                <a:solidFill>
                  <a:srgbClr val="FFC000"/>
                </a:solidFill>
                <a:latin typeface="Arial Narrow" panose="020B0606020202030204" pitchFamily="34" charset="0"/>
                <a:cs typeface="+mn-cs"/>
              </a:rPr>
              <a:t>Insert appropriate Distribution or CUI statement here</a:t>
            </a:r>
          </a:p>
        </p:txBody>
      </p:sp>
    </p:spTree>
    <p:extLst>
      <p:ext uri="{BB962C8B-B14F-4D97-AF65-F5344CB8AC3E}">
        <p14:creationId xmlns:p14="http://schemas.microsoft.com/office/powerpoint/2010/main" val="15819787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r>
              <a:rPr lang="en-US" b="0" dirty="0" smtClean="0"/>
              <a:t>Additional Time &amp; Attendance information can be found in the NSWCCD’s Time &amp; Attendance Instruction/Manual located on Carderock’s Intranet at </a:t>
            </a:r>
            <a:r>
              <a:rPr lang="en-US" dirty="0">
                <a:hlinkClick r:id="rId2"/>
              </a:rPr>
              <a:t>https://cuthill.aw3s.navy.mil/wcm/docs.php?doctype_id=6</a:t>
            </a:r>
            <a:r>
              <a:rPr lang="en-US" dirty="0"/>
              <a:t> </a:t>
            </a:r>
            <a:endParaRPr lang="en-US" dirty="0" smtClean="0"/>
          </a:p>
          <a:p>
            <a:endParaRPr lang="en-US" dirty="0"/>
          </a:p>
          <a:p>
            <a:endParaRPr lang="en-US" dirty="0"/>
          </a:p>
          <a:p>
            <a:endParaRPr lang="en-US" b="0" dirty="0"/>
          </a:p>
        </p:txBody>
      </p:sp>
      <p:sp>
        <p:nvSpPr>
          <p:cNvPr id="3" name="Title 2"/>
          <p:cNvSpPr>
            <a:spLocks noGrp="1"/>
          </p:cNvSpPr>
          <p:nvPr>
            <p:ph type="title"/>
          </p:nvPr>
        </p:nvSpPr>
        <p:spPr/>
        <p:txBody>
          <a:bodyPr/>
          <a:lstStyle/>
          <a:p>
            <a:pPr algn="ctr"/>
            <a:r>
              <a:rPr lang="en-US" dirty="0"/>
              <a:t>QUESTIONS</a:t>
            </a:r>
          </a:p>
        </p:txBody>
      </p:sp>
      <p:sp>
        <p:nvSpPr>
          <p:cNvPr id="4" name="Rectangle 3"/>
          <p:cNvSpPr/>
          <p:nvPr/>
        </p:nvSpPr>
        <p:spPr>
          <a:xfrm>
            <a:off x="2371726" y="5827626"/>
            <a:ext cx="4572000" cy="196208"/>
          </a:xfrm>
          <a:prstGeom prst="rect">
            <a:avLst/>
          </a:prstGeom>
        </p:spPr>
        <p:txBody>
          <a:bodyPr>
            <a:spAutoFit/>
          </a:bodyPr>
          <a:lstStyle/>
          <a:p>
            <a:pPr defTabSz="685800" eaLnBrk="1" hangingPunct="1">
              <a:defRPr/>
            </a:pPr>
            <a:r>
              <a:rPr lang="en-US" altLang="en-US" sz="675" b="1" dirty="0">
                <a:solidFill>
                  <a:srgbClr val="FFC000"/>
                </a:solidFill>
                <a:latin typeface="Arial Narrow" panose="020B0606020202030204" pitchFamily="34" charset="0"/>
                <a:cs typeface="+mn-cs"/>
              </a:rPr>
              <a:t>Insert appropriate Distribution or CUI statement here</a:t>
            </a:r>
          </a:p>
        </p:txBody>
      </p:sp>
      <p:pic>
        <p:nvPicPr>
          <p:cNvPr id="8" name="Picture 7"/>
          <p:cNvPicPr/>
          <p:nvPr/>
        </p:nvPicPr>
        <p:blipFill rotWithShape="1">
          <a:blip r:embed="rId3"/>
          <a:srcRect l="32618" t="51044" r="47550" b="17059"/>
          <a:stretch/>
        </p:blipFill>
        <p:spPr bwMode="auto">
          <a:xfrm>
            <a:off x="2971801" y="3600450"/>
            <a:ext cx="3371850" cy="15426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898759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200" u="sng" dirty="0">
                <a:solidFill>
                  <a:prstClr val="black"/>
                </a:solidFill>
              </a:rPr>
              <a:t>Employee Services Division Head</a:t>
            </a:r>
          </a:p>
          <a:p>
            <a:pPr marL="214313" indent="-214313">
              <a:buFont typeface="Arial" panose="020B0604020202020204" pitchFamily="34" charset="0"/>
              <a:buChar char="•"/>
            </a:pPr>
            <a:r>
              <a:rPr lang="en-US" sz="1200" dirty="0">
                <a:solidFill>
                  <a:prstClr val="black"/>
                </a:solidFill>
              </a:rPr>
              <a:t>Kristy Ross - 301-204-0277 </a:t>
            </a:r>
            <a:r>
              <a:rPr lang="en-US" sz="1200" dirty="0">
                <a:solidFill>
                  <a:prstClr val="black"/>
                </a:solidFill>
                <a:hlinkClick r:id="rId2"/>
              </a:rPr>
              <a:t>kristina.l.ross.civ@us.navy.mil</a:t>
            </a:r>
            <a:endParaRPr lang="en-US" sz="1200" dirty="0">
              <a:solidFill>
                <a:prstClr val="black"/>
              </a:solidFill>
            </a:endParaRPr>
          </a:p>
          <a:p>
            <a:endParaRPr lang="en-US" sz="1200" dirty="0">
              <a:solidFill>
                <a:prstClr val="black"/>
              </a:solidFill>
            </a:endParaRPr>
          </a:p>
          <a:p>
            <a:pPr lvl="0"/>
            <a:r>
              <a:rPr lang="en-US" sz="1200" u="sng" dirty="0">
                <a:solidFill>
                  <a:schemeClr val="tx1"/>
                </a:solidFill>
              </a:rPr>
              <a:t>Payroll Office/LOCUS</a:t>
            </a:r>
            <a:r>
              <a:rPr lang="en-US" sz="1200" dirty="0">
                <a:solidFill>
                  <a:schemeClr val="tx1"/>
                </a:solidFill>
              </a:rPr>
              <a:t>:</a:t>
            </a:r>
          </a:p>
          <a:p>
            <a:pPr marL="214313" indent="-214313">
              <a:buFont typeface="Arial" panose="020B0604020202020204" pitchFamily="34" charset="0"/>
              <a:buChar char="•"/>
            </a:pPr>
            <a:r>
              <a:rPr lang="en-US" sz="1200" dirty="0">
                <a:solidFill>
                  <a:schemeClr val="tx1"/>
                </a:solidFill>
              </a:rPr>
              <a:t>Bianca Teel - 301-646-1285 </a:t>
            </a:r>
            <a:r>
              <a:rPr lang="en-US" sz="1200" dirty="0">
                <a:solidFill>
                  <a:prstClr val="black"/>
                </a:solidFill>
                <a:hlinkClick r:id="rId3"/>
              </a:rPr>
              <a:t>bianca.a.teel.civ@us.navy.mil</a:t>
            </a:r>
            <a:r>
              <a:rPr lang="en-US" sz="1200" dirty="0">
                <a:solidFill>
                  <a:prstClr val="black"/>
                </a:solidFill>
              </a:rPr>
              <a:t> </a:t>
            </a:r>
          </a:p>
          <a:p>
            <a:pPr marL="214313" indent="-214313">
              <a:buFont typeface="Arial" panose="020B0604020202020204" pitchFamily="34" charset="0"/>
              <a:buChar char="•"/>
            </a:pPr>
            <a:endParaRPr lang="en-US" sz="1200" dirty="0">
              <a:solidFill>
                <a:prstClr val="black"/>
              </a:solidFill>
            </a:endParaRPr>
          </a:p>
          <a:p>
            <a:pPr lvl="0"/>
            <a:r>
              <a:rPr lang="en-US" sz="1200" u="sng" dirty="0">
                <a:solidFill>
                  <a:prstClr val="black"/>
                </a:solidFill>
              </a:rPr>
              <a:t>Travel Office</a:t>
            </a:r>
            <a:r>
              <a:rPr lang="en-US" sz="1200" dirty="0">
                <a:solidFill>
                  <a:prstClr val="black"/>
                </a:solidFill>
              </a:rPr>
              <a:t>:</a:t>
            </a:r>
          </a:p>
          <a:p>
            <a:pPr marL="214313" indent="-214313">
              <a:buFont typeface="Arial" panose="020B0604020202020204" pitchFamily="34" charset="0"/>
              <a:buChar char="•"/>
            </a:pPr>
            <a:r>
              <a:rPr lang="en-US" sz="1200" dirty="0">
                <a:solidFill>
                  <a:prstClr val="black"/>
                </a:solidFill>
              </a:rPr>
              <a:t>Brittany </a:t>
            </a:r>
            <a:r>
              <a:rPr lang="en-US" sz="1200" dirty="0">
                <a:solidFill>
                  <a:schemeClr val="tx1"/>
                </a:solidFill>
              </a:rPr>
              <a:t>Payne - 301-503-0786 </a:t>
            </a:r>
            <a:r>
              <a:rPr lang="en-US" sz="1200" dirty="0">
                <a:solidFill>
                  <a:prstClr val="black"/>
                </a:solidFill>
                <a:hlinkClick r:id="rId4"/>
              </a:rPr>
              <a:t>brittany.b.payne.civ@us.navy.mil</a:t>
            </a:r>
            <a:endParaRPr lang="en-US" sz="1200" dirty="0">
              <a:solidFill>
                <a:prstClr val="black"/>
              </a:solidFill>
            </a:endParaRPr>
          </a:p>
          <a:p>
            <a:pPr marL="214313" indent="-214313">
              <a:buFont typeface="Arial" panose="020B0604020202020204" pitchFamily="34" charset="0"/>
              <a:buChar char="•"/>
            </a:pPr>
            <a:r>
              <a:rPr lang="en-US" sz="1200" dirty="0">
                <a:solidFill>
                  <a:schemeClr val="tx1"/>
                </a:solidFill>
              </a:rPr>
              <a:t>Denise Lyles-Leonard - 301-227-1659 </a:t>
            </a:r>
            <a:r>
              <a:rPr lang="en-US" sz="1200" dirty="0">
                <a:solidFill>
                  <a:prstClr val="black"/>
                </a:solidFill>
                <a:hlinkClick r:id="rId5"/>
              </a:rPr>
              <a:t>denise.w.lyles-leonard.civ@us.navy.mil</a:t>
            </a:r>
            <a:endParaRPr lang="en-US" sz="1200" dirty="0">
              <a:solidFill>
                <a:prstClr val="black"/>
              </a:solidFill>
            </a:endParaRPr>
          </a:p>
          <a:p>
            <a:pPr marL="214313" indent="-214313">
              <a:buFont typeface="Arial" panose="020B0604020202020204" pitchFamily="34" charset="0"/>
              <a:buChar char="•"/>
            </a:pPr>
            <a:r>
              <a:rPr lang="en-US" sz="1200" dirty="0">
                <a:solidFill>
                  <a:schemeClr val="tx1"/>
                </a:solidFill>
              </a:rPr>
              <a:t>David Callis - 301-538-9825 </a:t>
            </a:r>
            <a:r>
              <a:rPr lang="en-US" sz="1200" dirty="0">
                <a:solidFill>
                  <a:prstClr val="black"/>
                </a:solidFill>
                <a:hlinkClick r:id="rId6"/>
              </a:rPr>
              <a:t>david.a.callis.civ@us.navy.mil</a:t>
            </a:r>
            <a:endParaRPr lang="en-US" sz="1200" dirty="0">
              <a:solidFill>
                <a:prstClr val="black"/>
              </a:solidFill>
            </a:endParaRPr>
          </a:p>
          <a:p>
            <a:pPr marL="214313" indent="-214313">
              <a:buFont typeface="Arial" panose="020B0604020202020204" pitchFamily="34" charset="0"/>
              <a:buChar char="•"/>
            </a:pPr>
            <a:r>
              <a:rPr lang="en-US" sz="1200" dirty="0">
                <a:solidFill>
                  <a:prstClr val="black"/>
                </a:solidFill>
              </a:rPr>
              <a:t>Sean </a:t>
            </a:r>
            <a:r>
              <a:rPr lang="en-US" sz="1200" dirty="0">
                <a:solidFill>
                  <a:schemeClr val="tx1"/>
                </a:solidFill>
              </a:rPr>
              <a:t>Dixon - 301-538-9792 </a:t>
            </a:r>
            <a:r>
              <a:rPr lang="en-US" sz="1200" dirty="0">
                <a:hlinkClick r:id="rId7"/>
              </a:rPr>
              <a:t>kennard.s.dixon.civ@us.navy.mil</a:t>
            </a:r>
            <a:r>
              <a:rPr lang="en-US" sz="1200" dirty="0"/>
              <a:t> </a:t>
            </a:r>
          </a:p>
          <a:p>
            <a:pPr marL="214313" indent="-214313">
              <a:buFont typeface="Arial" panose="020B0604020202020204" pitchFamily="34" charset="0"/>
              <a:buChar char="•"/>
            </a:pPr>
            <a:r>
              <a:rPr lang="en-US" sz="1200" dirty="0">
                <a:solidFill>
                  <a:schemeClr val="tx1"/>
                </a:solidFill>
              </a:rPr>
              <a:t>Hernan Truque - 301-538-9575 </a:t>
            </a:r>
            <a:r>
              <a:rPr lang="en-US" sz="1200" dirty="0">
                <a:hlinkClick r:id="rId8"/>
              </a:rPr>
              <a:t>hernan.m.truquehurtado.civ@navy.mil</a:t>
            </a:r>
            <a:r>
              <a:rPr lang="en-US" sz="1200" dirty="0"/>
              <a:t> </a:t>
            </a:r>
            <a:br>
              <a:rPr lang="en-US" sz="1200" dirty="0"/>
            </a:br>
            <a:endParaRPr lang="en-US" sz="1200" dirty="0">
              <a:solidFill>
                <a:prstClr val="black"/>
              </a:solidFill>
            </a:endParaRPr>
          </a:p>
          <a:p>
            <a:pPr lvl="0"/>
            <a:r>
              <a:rPr lang="en-US" sz="1200" u="sng" dirty="0">
                <a:solidFill>
                  <a:prstClr val="black"/>
                </a:solidFill>
              </a:rPr>
              <a:t>Government Travel Charge Card:</a:t>
            </a:r>
          </a:p>
          <a:p>
            <a:pPr marL="214313" indent="-214313">
              <a:buFont typeface="Arial" panose="020B0604020202020204" pitchFamily="34" charset="0"/>
              <a:buChar char="•"/>
            </a:pPr>
            <a:r>
              <a:rPr lang="en-US" sz="1200" dirty="0">
                <a:solidFill>
                  <a:schemeClr val="tx1"/>
                </a:solidFill>
              </a:rPr>
              <a:t>Nikki O'Bryan 301-538-9029 </a:t>
            </a:r>
            <a:r>
              <a:rPr lang="en-US" sz="1200" dirty="0">
                <a:hlinkClick r:id="rId9"/>
              </a:rPr>
              <a:t>lyniqua.s.obryan.civ@us.navy.mil</a:t>
            </a:r>
            <a:endParaRPr lang="en-US" sz="1200" dirty="0"/>
          </a:p>
          <a:p>
            <a:endParaRPr lang="en-US" dirty="0"/>
          </a:p>
        </p:txBody>
      </p:sp>
      <p:sp>
        <p:nvSpPr>
          <p:cNvPr id="3" name="Title 2"/>
          <p:cNvSpPr>
            <a:spLocks noGrp="1"/>
          </p:cNvSpPr>
          <p:nvPr>
            <p:ph type="title"/>
          </p:nvPr>
        </p:nvSpPr>
        <p:spPr/>
        <p:txBody>
          <a:bodyPr/>
          <a:lstStyle/>
          <a:p>
            <a:pPr algn="ctr"/>
            <a:r>
              <a:rPr lang="en-US" dirty="0"/>
              <a:t>	POINTS OF CONTACT </a:t>
            </a:r>
          </a:p>
        </p:txBody>
      </p:sp>
      <p:sp>
        <p:nvSpPr>
          <p:cNvPr id="4" name="Rectangle 3"/>
          <p:cNvSpPr/>
          <p:nvPr/>
        </p:nvSpPr>
        <p:spPr>
          <a:xfrm>
            <a:off x="2371726" y="5827626"/>
            <a:ext cx="4572000" cy="196208"/>
          </a:xfrm>
          <a:prstGeom prst="rect">
            <a:avLst/>
          </a:prstGeom>
        </p:spPr>
        <p:txBody>
          <a:bodyPr>
            <a:spAutoFit/>
          </a:bodyPr>
          <a:lstStyle/>
          <a:p>
            <a:pPr defTabSz="685800" eaLnBrk="1" hangingPunct="1">
              <a:defRPr/>
            </a:pPr>
            <a:r>
              <a:rPr lang="en-US" altLang="en-US" sz="675" b="1" dirty="0">
                <a:solidFill>
                  <a:srgbClr val="FFC000"/>
                </a:solidFill>
                <a:latin typeface="Arial Narrow" panose="020B0606020202030204" pitchFamily="34" charset="0"/>
                <a:cs typeface="+mn-cs"/>
              </a:rPr>
              <a:t>Insert appropriate Distribution or CUI statement here</a:t>
            </a:r>
          </a:p>
        </p:txBody>
      </p:sp>
    </p:spTree>
    <p:extLst>
      <p:ext uri="{BB962C8B-B14F-4D97-AF65-F5344CB8AC3E}">
        <p14:creationId xmlns:p14="http://schemas.microsoft.com/office/powerpoint/2010/main" val="13365292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86100" y="4286250"/>
            <a:ext cx="3714750" cy="300082"/>
          </a:xfrm>
          <a:prstGeom prst="rect">
            <a:avLst/>
          </a:prstGeom>
          <a:noFill/>
        </p:spPr>
        <p:txBody>
          <a:bodyPr wrap="square" rtlCol="0">
            <a:spAutoFit/>
          </a:bodyPr>
          <a:lstStyle/>
          <a:p>
            <a:pPr defTabSz="685800" eaLnBrk="1" fontAlgn="auto" hangingPunct="1">
              <a:spcBef>
                <a:spcPts val="0"/>
              </a:spcBef>
              <a:spcAft>
                <a:spcPts val="0"/>
              </a:spcAft>
            </a:pPr>
            <a:endParaRPr lang="en-US" sz="1350">
              <a:solidFill>
                <a:srgbClr val="FFC000"/>
              </a:solidFill>
              <a:latin typeface="Arial Narrow" panose="020B0606020202030204" pitchFamily="34" charset="0"/>
              <a:cs typeface="+mn-cs"/>
            </a:endParaRPr>
          </a:p>
        </p:txBody>
      </p:sp>
      <p:sp>
        <p:nvSpPr>
          <p:cNvPr id="8" name="Text Placeholder 4"/>
          <p:cNvSpPr txBox="1">
            <a:spLocks/>
          </p:cNvSpPr>
          <p:nvPr/>
        </p:nvSpPr>
        <p:spPr>
          <a:xfrm>
            <a:off x="1143000" y="5429250"/>
            <a:ext cx="6858000" cy="22860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defTabSz="685800" fontAlgn="auto">
              <a:spcAft>
                <a:spcPts val="0"/>
              </a:spcAft>
            </a:pPr>
            <a:r>
              <a:rPr lang="en-US" sz="1200">
                <a:solidFill>
                  <a:prstClr val="white"/>
                </a:solidFill>
              </a:rPr>
              <a:t>2023</a:t>
            </a:r>
            <a:endParaRPr lang="en-US" sz="1200" dirty="0">
              <a:solidFill>
                <a:prstClr val="white"/>
              </a:solidFill>
            </a:endParaRPr>
          </a:p>
        </p:txBody>
      </p:sp>
      <p:sp>
        <p:nvSpPr>
          <p:cNvPr id="7" name="Text Placeholder 4"/>
          <p:cNvSpPr txBox="1">
            <a:spLocks/>
          </p:cNvSpPr>
          <p:nvPr/>
        </p:nvSpPr>
        <p:spPr>
          <a:xfrm>
            <a:off x="0" y="4514850"/>
            <a:ext cx="9144000" cy="638519"/>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defTabSz="685800" fontAlgn="auto">
              <a:spcAft>
                <a:spcPts val="0"/>
              </a:spcAft>
            </a:pPr>
            <a:r>
              <a:rPr lang="en-US" sz="3000" b="1" i="0" dirty="0">
                <a:solidFill>
                  <a:prstClr val="white"/>
                </a:solidFill>
              </a:rPr>
              <a:t>Benefits</a:t>
            </a:r>
          </a:p>
          <a:p>
            <a:pPr defTabSz="685800" fontAlgn="auto">
              <a:spcBef>
                <a:spcPts val="0"/>
              </a:spcBef>
              <a:spcAft>
                <a:spcPts val="0"/>
              </a:spcAft>
            </a:pPr>
            <a:r>
              <a:rPr lang="en-US" sz="1500" dirty="0">
                <a:solidFill>
                  <a:srgbClr val="EDB405"/>
                </a:solidFill>
              </a:rPr>
              <a:t>Meredith Miller, Code 1014</a:t>
            </a:r>
          </a:p>
        </p:txBody>
      </p:sp>
      <p:sp>
        <p:nvSpPr>
          <p:cNvPr id="10" name="Rectangle 9"/>
          <p:cNvSpPr/>
          <p:nvPr/>
        </p:nvSpPr>
        <p:spPr>
          <a:xfrm>
            <a:off x="-57150" y="5827626"/>
            <a:ext cx="9201150" cy="196208"/>
          </a:xfrm>
          <a:prstGeom prst="rect">
            <a:avLst/>
          </a:prstGeom>
        </p:spPr>
        <p:txBody>
          <a:bodyPr wrap="square">
            <a:spAutoFit/>
          </a:bodyPr>
          <a:lstStyle/>
          <a:p>
            <a:pPr algn="ctr" defTabSz="685800" eaLnBrk="1" hangingPunct="1">
              <a:defRPr/>
            </a:pPr>
            <a:endParaRPr lang="en-US" altLang="en-US" sz="675" b="1" dirty="0">
              <a:solidFill>
                <a:srgbClr val="FFC000"/>
              </a:solidFill>
              <a:latin typeface="Arial Narrow" panose="020B0606020202030204" pitchFamily="34" charset="0"/>
              <a:cs typeface="+mn-cs"/>
            </a:endParaRPr>
          </a:p>
        </p:txBody>
      </p:sp>
    </p:spTree>
    <p:extLst>
      <p:ext uri="{BB962C8B-B14F-4D97-AF65-F5344CB8AC3E}">
        <p14:creationId xmlns:p14="http://schemas.microsoft.com/office/powerpoint/2010/main" val="25183718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marL="342900" indent="-342900">
              <a:spcBef>
                <a:spcPct val="50000"/>
              </a:spcBef>
            </a:pPr>
            <a:r>
              <a:rPr lang="en-US" altLang="en-US" b="1" dirty="0"/>
              <a:t>Department of the Navy Portal </a:t>
            </a:r>
          </a:p>
        </p:txBody>
      </p:sp>
      <p:sp>
        <p:nvSpPr>
          <p:cNvPr id="6147" name="Content Placeholder 2"/>
          <p:cNvSpPr>
            <a:spLocks noGrp="1"/>
          </p:cNvSpPr>
          <p:nvPr>
            <p:ph idx="1"/>
          </p:nvPr>
        </p:nvSpPr>
        <p:spPr/>
        <p:txBody>
          <a:bodyPr/>
          <a:lstStyle/>
          <a:p>
            <a:pPr marL="342900" indent="-342900" algn="ctr">
              <a:spcBef>
                <a:spcPct val="50000"/>
              </a:spcBef>
            </a:pPr>
            <a:r>
              <a:rPr lang="en-US" altLang="en-US" sz="2100" dirty="0"/>
              <a:t>Civilian Benefits Center (CBC) Page:</a:t>
            </a:r>
          </a:p>
          <a:p>
            <a:pPr marL="342900" indent="-342900" algn="ctr">
              <a:spcBef>
                <a:spcPct val="50000"/>
              </a:spcBef>
            </a:pPr>
            <a:r>
              <a:rPr lang="en-US" altLang="en-US" sz="2100" dirty="0">
                <a:hlinkClick r:id="rId2"/>
              </a:rPr>
              <a:t>https://portal.secnav.navy.mil/orgs/MRA/DONHR/Pages/Default.aspx</a:t>
            </a:r>
            <a:endParaRPr lang="en-US" altLang="en-US" sz="2100" dirty="0"/>
          </a:p>
          <a:p>
            <a:pPr marL="342900" indent="-342900" algn="ctr">
              <a:spcBef>
                <a:spcPct val="50000"/>
              </a:spcBef>
            </a:pPr>
            <a:endParaRPr lang="en-US" altLang="en-US" sz="2100" dirty="0"/>
          </a:p>
          <a:p>
            <a:pPr marL="342900" indent="-342900" algn="ctr">
              <a:spcBef>
                <a:spcPct val="50000"/>
              </a:spcBef>
            </a:pPr>
            <a:r>
              <a:rPr lang="en-US" altLang="en-US" sz="2100" dirty="0"/>
              <a:t/>
            </a:r>
            <a:br>
              <a:rPr lang="en-US" altLang="en-US" sz="2100" dirty="0"/>
            </a:br>
            <a:endParaRPr lang="en-US" altLang="en-US" dirty="0" smtClean="0"/>
          </a:p>
        </p:txBody>
      </p:sp>
      <p:sp>
        <p:nvSpPr>
          <p:cNvPr id="61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10000"/>
              </a:spcAft>
              <a:buClr>
                <a:srgbClr val="151C77"/>
              </a:buClr>
              <a:buFont typeface="Wingdings" panose="05000000000000000000" pitchFamily="2" charset="2"/>
              <a:buChar char="r"/>
              <a:defRPr sz="2100">
                <a:solidFill>
                  <a:schemeClr val="tx1"/>
                </a:solidFill>
                <a:latin typeface="Verdana" panose="020B0604030504040204" pitchFamily="34" charset="0"/>
                <a:ea typeface="MS PGothic" panose="020B0600070205080204" pitchFamily="34" charset="-128"/>
              </a:defRPr>
            </a:lvl1pPr>
            <a:lvl2pPr marL="557213" indent="-214313">
              <a:spcBef>
                <a:spcPct val="20000"/>
              </a:spcBef>
              <a:spcAft>
                <a:spcPct val="10000"/>
              </a:spcAft>
              <a:buClr>
                <a:srgbClr val="151C77"/>
              </a:buClr>
              <a:buFont typeface="Wingdings 2" panose="05020102010507070707" pitchFamily="18" charset="2"/>
              <a:buChar char="®"/>
              <a:defRPr sz="1800">
                <a:solidFill>
                  <a:schemeClr val="tx1"/>
                </a:solidFill>
                <a:latin typeface="Verdana" panose="020B0604030504040204" pitchFamily="34" charset="0"/>
                <a:ea typeface="MS PGothic" panose="020B0600070205080204" pitchFamily="34" charset="-128"/>
              </a:defRPr>
            </a:lvl2pPr>
            <a:lvl3pPr marL="857250" indent="-171450">
              <a:spcBef>
                <a:spcPct val="20000"/>
              </a:spcBef>
              <a:spcAft>
                <a:spcPct val="10000"/>
              </a:spcAft>
              <a:buClr>
                <a:srgbClr val="151C77"/>
              </a:buClr>
              <a:buFont typeface="Symbol" panose="05050102010706020507" pitchFamily="18" charset="2"/>
              <a:buChar char="·"/>
              <a:defRPr sz="1650">
                <a:solidFill>
                  <a:schemeClr val="tx1"/>
                </a:solidFill>
                <a:latin typeface="Verdana" panose="020B0604030504040204" pitchFamily="34" charset="0"/>
                <a:ea typeface="MS PGothic" panose="020B0600070205080204" pitchFamily="34" charset="-128"/>
              </a:defRPr>
            </a:lvl3pPr>
            <a:lvl4pPr marL="12001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4pPr>
            <a:lvl5pPr marL="15430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5pPr>
            <a:lvl6pPr marL="18859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6pPr>
            <a:lvl7pPr marL="22288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7pPr>
            <a:lvl8pPr marL="25717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8pPr>
            <a:lvl9pPr marL="29146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9pPr>
          </a:lstStyle>
          <a:p>
            <a:pPr>
              <a:spcBef>
                <a:spcPct val="0"/>
              </a:spcBef>
              <a:spcAft>
                <a:spcPct val="0"/>
              </a:spcAft>
              <a:buClrTx/>
              <a:buNone/>
            </a:pPr>
            <a:fld id="{74B7B7AB-2D63-4483-A9E5-72D62D115DAE}" type="slidenum">
              <a:rPr lang="en-US" altLang="en-US" sz="750">
                <a:solidFill>
                  <a:prstClr val="black"/>
                </a:solidFill>
                <a:cs typeface="+mn-cs"/>
              </a:rPr>
              <a:pPr>
                <a:spcBef>
                  <a:spcPct val="0"/>
                </a:spcBef>
                <a:spcAft>
                  <a:spcPct val="0"/>
                </a:spcAft>
                <a:buClrTx/>
                <a:buNone/>
              </a:pPr>
              <a:t>75</a:t>
            </a:fld>
            <a:endParaRPr lang="en-US" altLang="en-US" sz="750">
              <a:solidFill>
                <a:prstClr val="black"/>
              </a:solidFill>
              <a:cs typeface="+mn-cs"/>
            </a:endParaRPr>
          </a:p>
        </p:txBody>
      </p:sp>
      <p:pic>
        <p:nvPicPr>
          <p:cNvPr id="5" name="Picture 4"/>
          <p:cNvPicPr/>
          <p:nvPr/>
        </p:nvPicPr>
        <p:blipFill rotWithShape="1">
          <a:blip r:embed="rId3"/>
          <a:srcRect l="55514" t="19291" r="25834" b="54270"/>
          <a:stretch/>
        </p:blipFill>
        <p:spPr bwMode="auto">
          <a:xfrm>
            <a:off x="1943100" y="3200401"/>
            <a:ext cx="4400550" cy="2057400"/>
          </a:xfrm>
          <a:prstGeom prst="rect">
            <a:avLst/>
          </a:prstGeom>
          <a:ln>
            <a:noFill/>
          </a:ln>
          <a:extLst>
            <a:ext uri="{53640926-AAD7-44D8-BBD7-CCE9431645EC}">
              <a14:shadowObscured xmlns:a14="http://schemas.microsoft.com/office/drawing/2010/main"/>
            </a:ext>
          </a:extLst>
        </p:spPr>
      </p:pic>
      <p:sp>
        <p:nvSpPr>
          <p:cNvPr id="6" name="Oval 5"/>
          <p:cNvSpPr/>
          <p:nvPr/>
        </p:nvSpPr>
        <p:spPr>
          <a:xfrm>
            <a:off x="2857500" y="3429000"/>
            <a:ext cx="85725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pPr>
            <a:endParaRPr lang="en-US" sz="1350">
              <a:solidFill>
                <a:prstClr val="white"/>
              </a:solidFill>
              <a:latin typeface="Calibri"/>
            </a:endParaRPr>
          </a:p>
        </p:txBody>
      </p:sp>
    </p:spTree>
    <p:extLst>
      <p:ext uri="{BB962C8B-B14F-4D97-AF65-F5344CB8AC3E}">
        <p14:creationId xmlns:p14="http://schemas.microsoft.com/office/powerpoint/2010/main" val="42274569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0716" y="1028700"/>
            <a:ext cx="8229600" cy="536972"/>
          </a:xfrm>
        </p:spPr>
        <p:txBody>
          <a:bodyPr/>
          <a:lstStyle/>
          <a:p>
            <a:pPr marL="342900" indent="-342900"/>
            <a:r>
              <a:rPr lang="en-US" altLang="en-US" b="1" dirty="0"/>
              <a:t>Government Retirement and Benefits Platform (GRB) </a:t>
            </a:r>
            <a:br>
              <a:rPr lang="en-US" altLang="en-US" b="1" dirty="0"/>
            </a:br>
            <a:endParaRPr lang="en-US" altLang="en-US" b="1" dirty="0"/>
          </a:p>
        </p:txBody>
      </p:sp>
      <p:sp>
        <p:nvSpPr>
          <p:cNvPr id="7171" name="Content Placeholder 2"/>
          <p:cNvSpPr>
            <a:spLocks noGrp="1"/>
          </p:cNvSpPr>
          <p:nvPr>
            <p:ph idx="1"/>
          </p:nvPr>
        </p:nvSpPr>
        <p:spPr>
          <a:xfrm>
            <a:off x="285750" y="1883265"/>
            <a:ext cx="8743950" cy="3943350"/>
          </a:xfrm>
        </p:spPr>
        <p:txBody>
          <a:bodyPr/>
          <a:lstStyle/>
          <a:p>
            <a:pPr marL="342900" indent="-342900">
              <a:buFont typeface="Wingdings" panose="05000000000000000000" pitchFamily="2" charset="2"/>
              <a:buChar char="Ø"/>
            </a:pPr>
            <a:r>
              <a:rPr lang="en-US" altLang="en-US" sz="2100" dirty="0"/>
              <a:t>Web-based application</a:t>
            </a:r>
          </a:p>
          <a:p>
            <a:pPr marL="685800" lvl="1" indent="-342900">
              <a:buFontTx/>
              <a:buChar char="•"/>
            </a:pPr>
            <a:r>
              <a:rPr lang="en-US" altLang="en-US" sz="2100" b="1" dirty="0"/>
              <a:t>View/change your benefits (health, life, TSP)</a:t>
            </a:r>
          </a:p>
          <a:p>
            <a:pPr marL="685800" lvl="1" indent="-342900">
              <a:buFontTx/>
              <a:buChar char="•"/>
            </a:pPr>
            <a:r>
              <a:rPr lang="en-US" altLang="en-US" sz="2100" b="1" dirty="0"/>
              <a:t>Personal Statement of Benefits and various retirement calculators</a:t>
            </a:r>
          </a:p>
          <a:p>
            <a:pPr marL="685800" lvl="1" indent="-342900">
              <a:buFontTx/>
              <a:buChar char="•"/>
            </a:pPr>
            <a:r>
              <a:rPr lang="en-US" altLang="en-US" sz="2100" b="1" dirty="0" err="1"/>
              <a:t>eSeminars</a:t>
            </a:r>
            <a:r>
              <a:rPr lang="en-US" altLang="en-US" sz="2100" b="1" dirty="0"/>
              <a:t> – web-based information about your federal benefits </a:t>
            </a:r>
          </a:p>
          <a:p>
            <a:pPr marL="342900" indent="-342900"/>
            <a:endParaRPr lang="en-US" altLang="en-US" sz="2100" dirty="0"/>
          </a:p>
          <a:p>
            <a:pPr marL="342900" indent="-342900">
              <a:buFont typeface="Wingdings" panose="05000000000000000000" pitchFamily="2" charset="2"/>
              <a:buChar char="Ø"/>
            </a:pPr>
            <a:r>
              <a:rPr lang="en-US" altLang="en-US" sz="2100" dirty="0"/>
              <a:t>Accessible from the Retirement &amp; Benefits page: </a:t>
            </a:r>
            <a:r>
              <a:rPr lang="en-US" sz="2100" dirty="0">
                <a:hlinkClick r:id="rId3"/>
              </a:rPr>
              <a:t>https://civbenefits.dc3n.navy.mil/</a:t>
            </a:r>
            <a:r>
              <a:rPr lang="en-US" sz="2100" dirty="0"/>
              <a:t> </a:t>
            </a:r>
          </a:p>
          <a:p>
            <a:endParaRPr lang="en-US" altLang="en-US" sz="2100" dirty="0"/>
          </a:p>
        </p:txBody>
      </p:sp>
      <p:sp>
        <p:nvSpPr>
          <p:cNvPr id="717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10000"/>
              </a:spcAft>
              <a:buClr>
                <a:srgbClr val="151C77"/>
              </a:buClr>
              <a:buFont typeface="Wingdings" panose="05000000000000000000" pitchFamily="2" charset="2"/>
              <a:buChar char="r"/>
              <a:defRPr sz="2100">
                <a:solidFill>
                  <a:schemeClr val="tx1"/>
                </a:solidFill>
                <a:latin typeface="Verdana" panose="020B0604030504040204" pitchFamily="34" charset="0"/>
                <a:ea typeface="MS PGothic" panose="020B0600070205080204" pitchFamily="34" charset="-128"/>
              </a:defRPr>
            </a:lvl1pPr>
            <a:lvl2pPr marL="557213" indent="-214313">
              <a:spcBef>
                <a:spcPct val="20000"/>
              </a:spcBef>
              <a:spcAft>
                <a:spcPct val="10000"/>
              </a:spcAft>
              <a:buClr>
                <a:srgbClr val="151C77"/>
              </a:buClr>
              <a:buFont typeface="Wingdings 2" panose="05020102010507070707" pitchFamily="18" charset="2"/>
              <a:buChar char="®"/>
              <a:defRPr sz="1800">
                <a:solidFill>
                  <a:schemeClr val="tx1"/>
                </a:solidFill>
                <a:latin typeface="Verdana" panose="020B0604030504040204" pitchFamily="34" charset="0"/>
                <a:ea typeface="MS PGothic" panose="020B0600070205080204" pitchFamily="34" charset="-128"/>
              </a:defRPr>
            </a:lvl2pPr>
            <a:lvl3pPr marL="857250" indent="-171450">
              <a:spcBef>
                <a:spcPct val="20000"/>
              </a:spcBef>
              <a:spcAft>
                <a:spcPct val="10000"/>
              </a:spcAft>
              <a:buClr>
                <a:srgbClr val="151C77"/>
              </a:buClr>
              <a:buFont typeface="Symbol" panose="05050102010706020507" pitchFamily="18" charset="2"/>
              <a:buChar char="·"/>
              <a:defRPr sz="1650">
                <a:solidFill>
                  <a:schemeClr val="tx1"/>
                </a:solidFill>
                <a:latin typeface="Verdana" panose="020B0604030504040204" pitchFamily="34" charset="0"/>
                <a:ea typeface="MS PGothic" panose="020B0600070205080204" pitchFamily="34" charset="-128"/>
              </a:defRPr>
            </a:lvl3pPr>
            <a:lvl4pPr marL="12001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4pPr>
            <a:lvl5pPr marL="15430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5pPr>
            <a:lvl6pPr marL="18859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6pPr>
            <a:lvl7pPr marL="22288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7pPr>
            <a:lvl8pPr marL="25717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8pPr>
            <a:lvl9pPr marL="29146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9pPr>
          </a:lstStyle>
          <a:p>
            <a:pPr>
              <a:spcBef>
                <a:spcPct val="0"/>
              </a:spcBef>
              <a:spcAft>
                <a:spcPct val="0"/>
              </a:spcAft>
              <a:buClrTx/>
              <a:buNone/>
            </a:pPr>
            <a:fld id="{61E5A6D0-74EE-4626-8F94-F33571892A8B}" type="slidenum">
              <a:rPr lang="en-US" altLang="en-US" sz="750">
                <a:solidFill>
                  <a:prstClr val="black"/>
                </a:solidFill>
                <a:cs typeface="+mn-cs"/>
              </a:rPr>
              <a:pPr>
                <a:spcBef>
                  <a:spcPct val="0"/>
                </a:spcBef>
                <a:spcAft>
                  <a:spcPct val="0"/>
                </a:spcAft>
                <a:buClrTx/>
                <a:buNone/>
              </a:pPr>
              <a:t>76</a:t>
            </a:fld>
            <a:endParaRPr lang="en-US" altLang="en-US" sz="750">
              <a:solidFill>
                <a:prstClr val="black"/>
              </a:solidFill>
              <a:cs typeface="+mn-cs"/>
            </a:endParaRPr>
          </a:p>
        </p:txBody>
      </p:sp>
    </p:spTree>
    <p:extLst>
      <p:ext uri="{BB962C8B-B14F-4D97-AF65-F5344CB8AC3E}">
        <p14:creationId xmlns:p14="http://schemas.microsoft.com/office/powerpoint/2010/main" val="13224970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42900" y="1064572"/>
            <a:ext cx="8254603" cy="536972"/>
          </a:xfrm>
        </p:spPr>
        <p:txBody>
          <a:bodyPr/>
          <a:lstStyle/>
          <a:p>
            <a:pPr marL="342900" indent="-342900">
              <a:spcBef>
                <a:spcPct val="50000"/>
              </a:spcBef>
            </a:pPr>
            <a:r>
              <a:rPr lang="en-US" altLang="en-US" b="1" dirty="0"/>
              <a:t>The Benefits Line</a:t>
            </a:r>
          </a:p>
        </p:txBody>
      </p:sp>
      <p:sp>
        <p:nvSpPr>
          <p:cNvPr id="8195" name="Content Placeholder 2"/>
          <p:cNvSpPr>
            <a:spLocks noGrp="1"/>
          </p:cNvSpPr>
          <p:nvPr>
            <p:ph idx="1"/>
          </p:nvPr>
        </p:nvSpPr>
        <p:spPr>
          <a:xfrm>
            <a:off x="375047" y="1828801"/>
            <a:ext cx="8229600" cy="3394472"/>
          </a:xfrm>
        </p:spPr>
        <p:txBody>
          <a:bodyPr/>
          <a:lstStyle/>
          <a:p>
            <a:pPr marL="342900" indent="-342900" algn="ctr">
              <a:spcBef>
                <a:spcPct val="50000"/>
              </a:spcBef>
            </a:pPr>
            <a:endParaRPr lang="en-US" altLang="en-US" sz="600" dirty="0"/>
          </a:p>
          <a:p>
            <a:pPr marL="342900" indent="-342900">
              <a:spcBef>
                <a:spcPct val="50000"/>
              </a:spcBef>
              <a:buFont typeface="Wingdings" panose="05000000000000000000" pitchFamily="2" charset="2"/>
              <a:buChar char="Ø"/>
            </a:pPr>
            <a:r>
              <a:rPr lang="en-US" altLang="en-US" sz="2100" dirty="0"/>
              <a:t>888-320-2917</a:t>
            </a:r>
          </a:p>
          <a:p>
            <a:pPr marL="342900" indent="-342900">
              <a:spcBef>
                <a:spcPct val="50000"/>
              </a:spcBef>
              <a:buFont typeface="Wingdings" panose="05000000000000000000" pitchFamily="2" charset="2"/>
              <a:buChar char="Ø"/>
            </a:pPr>
            <a:r>
              <a:rPr lang="en-US" altLang="en-US" sz="2100" dirty="0"/>
              <a:t>Hours of operation:  7:30 am – 7:30 pm ET Monday – Friday, except federal holidays</a:t>
            </a:r>
          </a:p>
          <a:p>
            <a:pPr marL="342900" indent="-342900">
              <a:spcBef>
                <a:spcPct val="50000"/>
              </a:spcBef>
              <a:buFont typeface="Wingdings" panose="05000000000000000000" pitchFamily="2" charset="2"/>
              <a:buChar char="Ø"/>
            </a:pPr>
            <a:r>
              <a:rPr lang="en-US" altLang="en-US" sz="2100" dirty="0"/>
              <a:t>Assist with accessing GRB Platform</a:t>
            </a:r>
          </a:p>
          <a:p>
            <a:pPr marL="342900" indent="-342900">
              <a:spcBef>
                <a:spcPct val="50000"/>
              </a:spcBef>
              <a:buFont typeface="Wingdings" panose="05000000000000000000" pitchFamily="2" charset="2"/>
              <a:buChar char="Ø"/>
            </a:pPr>
            <a:r>
              <a:rPr lang="en-US" altLang="en-US" sz="2100" dirty="0"/>
              <a:t>Answer questions about your benefits</a:t>
            </a:r>
          </a:p>
          <a:p>
            <a:pPr marL="342900" indent="-342900">
              <a:spcBef>
                <a:spcPct val="50000"/>
              </a:spcBef>
              <a:buFont typeface="Wingdings" panose="05000000000000000000" pitchFamily="2" charset="2"/>
              <a:buChar char="Ø"/>
            </a:pPr>
            <a:r>
              <a:rPr lang="en-US" altLang="en-US" sz="2100" dirty="0"/>
              <a:t>Will have a retirement counselor contact you, if requested</a:t>
            </a:r>
          </a:p>
          <a:p>
            <a:pPr marL="342900" indent="-342900"/>
            <a:endParaRPr lang="en-US" altLang="en-US" dirty="0" smtClean="0"/>
          </a:p>
        </p:txBody>
      </p:sp>
      <p:sp>
        <p:nvSpPr>
          <p:cNvPr id="81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10000"/>
              </a:spcAft>
              <a:buClr>
                <a:srgbClr val="151C77"/>
              </a:buClr>
              <a:buFont typeface="Wingdings" panose="05000000000000000000" pitchFamily="2" charset="2"/>
              <a:buChar char="r"/>
              <a:defRPr sz="2100">
                <a:solidFill>
                  <a:schemeClr val="tx1"/>
                </a:solidFill>
                <a:latin typeface="Verdana" panose="020B0604030504040204" pitchFamily="34" charset="0"/>
                <a:ea typeface="MS PGothic" panose="020B0600070205080204" pitchFamily="34" charset="-128"/>
              </a:defRPr>
            </a:lvl1pPr>
            <a:lvl2pPr marL="557213" indent="-214313">
              <a:spcBef>
                <a:spcPct val="20000"/>
              </a:spcBef>
              <a:spcAft>
                <a:spcPct val="10000"/>
              </a:spcAft>
              <a:buClr>
                <a:srgbClr val="151C77"/>
              </a:buClr>
              <a:buFont typeface="Wingdings 2" panose="05020102010507070707" pitchFamily="18" charset="2"/>
              <a:buChar char="®"/>
              <a:defRPr sz="1800">
                <a:solidFill>
                  <a:schemeClr val="tx1"/>
                </a:solidFill>
                <a:latin typeface="Verdana" panose="020B0604030504040204" pitchFamily="34" charset="0"/>
                <a:ea typeface="MS PGothic" panose="020B0600070205080204" pitchFamily="34" charset="-128"/>
              </a:defRPr>
            </a:lvl2pPr>
            <a:lvl3pPr marL="857250" indent="-171450">
              <a:spcBef>
                <a:spcPct val="20000"/>
              </a:spcBef>
              <a:spcAft>
                <a:spcPct val="10000"/>
              </a:spcAft>
              <a:buClr>
                <a:srgbClr val="151C77"/>
              </a:buClr>
              <a:buFont typeface="Symbol" panose="05050102010706020507" pitchFamily="18" charset="2"/>
              <a:buChar char="·"/>
              <a:defRPr sz="1650">
                <a:solidFill>
                  <a:schemeClr val="tx1"/>
                </a:solidFill>
                <a:latin typeface="Verdana" panose="020B0604030504040204" pitchFamily="34" charset="0"/>
                <a:ea typeface="MS PGothic" panose="020B0600070205080204" pitchFamily="34" charset="-128"/>
              </a:defRPr>
            </a:lvl3pPr>
            <a:lvl4pPr marL="12001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4pPr>
            <a:lvl5pPr marL="15430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5pPr>
            <a:lvl6pPr marL="18859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6pPr>
            <a:lvl7pPr marL="22288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7pPr>
            <a:lvl8pPr marL="25717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8pPr>
            <a:lvl9pPr marL="29146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9pPr>
          </a:lstStyle>
          <a:p>
            <a:pPr>
              <a:spcBef>
                <a:spcPct val="0"/>
              </a:spcBef>
              <a:spcAft>
                <a:spcPct val="0"/>
              </a:spcAft>
              <a:buClrTx/>
              <a:buNone/>
            </a:pPr>
            <a:fld id="{5510B985-C90C-4AA7-8AE4-716A89341736}" type="slidenum">
              <a:rPr lang="en-US" altLang="en-US" sz="750">
                <a:solidFill>
                  <a:prstClr val="black"/>
                </a:solidFill>
                <a:cs typeface="+mn-cs"/>
              </a:rPr>
              <a:pPr>
                <a:spcBef>
                  <a:spcPct val="0"/>
                </a:spcBef>
                <a:spcAft>
                  <a:spcPct val="0"/>
                </a:spcAft>
                <a:buClrTx/>
                <a:buNone/>
              </a:pPr>
              <a:t>77</a:t>
            </a:fld>
            <a:endParaRPr lang="en-US" altLang="en-US" sz="750">
              <a:solidFill>
                <a:prstClr val="black"/>
              </a:solidFill>
              <a:cs typeface="+mn-cs"/>
            </a:endParaRPr>
          </a:p>
        </p:txBody>
      </p:sp>
    </p:spTree>
    <p:extLst>
      <p:ext uri="{BB962C8B-B14F-4D97-AF65-F5344CB8AC3E}">
        <p14:creationId xmlns:p14="http://schemas.microsoft.com/office/powerpoint/2010/main" val="38529093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28600" y="1085850"/>
            <a:ext cx="8229600" cy="536972"/>
          </a:xfrm>
        </p:spPr>
        <p:txBody>
          <a:bodyPr/>
          <a:lstStyle/>
          <a:p>
            <a:r>
              <a:rPr lang="en-US" altLang="en-US" b="1" dirty="0" smtClean="0"/>
              <a:t>Transfer Employees</a:t>
            </a:r>
          </a:p>
        </p:txBody>
      </p:sp>
      <p:sp>
        <p:nvSpPr>
          <p:cNvPr id="9219" name="Content Placeholder 2"/>
          <p:cNvSpPr>
            <a:spLocks noGrp="1"/>
          </p:cNvSpPr>
          <p:nvPr>
            <p:ph idx="1"/>
          </p:nvPr>
        </p:nvSpPr>
        <p:spPr>
          <a:xfrm>
            <a:off x="228600" y="1883265"/>
            <a:ext cx="8858250" cy="3943350"/>
          </a:xfrm>
        </p:spPr>
        <p:txBody>
          <a:bodyPr/>
          <a:lstStyle/>
          <a:p>
            <a:r>
              <a:rPr lang="en-US" altLang="en-US" sz="2100" dirty="0"/>
              <a:t>If you are a direct transfer and not a rehired employee:</a:t>
            </a:r>
          </a:p>
          <a:p>
            <a:pPr lvl="1"/>
            <a:r>
              <a:rPr lang="en-US" altLang="en-US" sz="2100" b="1" dirty="0"/>
              <a:t>Review your LES to ensure that ALL benefits transferred correctly</a:t>
            </a:r>
          </a:p>
          <a:p>
            <a:pPr lvl="2"/>
            <a:r>
              <a:rPr lang="en-US" altLang="en-US" sz="2100" b="1" dirty="0"/>
              <a:t>FEHB - carrier plan will remain the same unless you have moved outside of the coverage area</a:t>
            </a:r>
          </a:p>
          <a:p>
            <a:pPr lvl="2"/>
            <a:r>
              <a:rPr lang="en-US" altLang="en-US" sz="2100" b="1" dirty="0"/>
              <a:t>FEGLI - remains the same</a:t>
            </a:r>
          </a:p>
          <a:p>
            <a:pPr lvl="2"/>
            <a:r>
              <a:rPr lang="en-US" altLang="en-US" sz="2100" b="1" dirty="0"/>
              <a:t>TSP - remains the same</a:t>
            </a:r>
          </a:p>
          <a:p>
            <a:pPr lvl="3"/>
            <a:r>
              <a:rPr lang="en-US" altLang="en-US" sz="2100" b="1" dirty="0"/>
              <a:t>TSP Loans- contact the Benefits Line to update with new Payroll Office</a:t>
            </a:r>
          </a:p>
          <a:p>
            <a:pPr lvl="2"/>
            <a:r>
              <a:rPr lang="en-US" altLang="en-US" sz="2100" b="1" dirty="0"/>
              <a:t>FEDVIP-contact BENEFEDS to update</a:t>
            </a:r>
          </a:p>
          <a:p>
            <a:pPr lvl="2"/>
            <a:r>
              <a:rPr lang="en-US" altLang="en-US" sz="2100" b="1" dirty="0"/>
              <a:t>Military Service Deposit Deductions-contact the Benefits Line for assistance from the CBC</a:t>
            </a:r>
          </a:p>
          <a:p>
            <a:pPr lvl="2"/>
            <a:endParaRPr lang="en-US" altLang="en-US" dirty="0" smtClean="0"/>
          </a:p>
        </p:txBody>
      </p:sp>
      <p:sp>
        <p:nvSpPr>
          <p:cNvPr id="922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10000"/>
              </a:spcAft>
              <a:buClr>
                <a:srgbClr val="151C77"/>
              </a:buClr>
              <a:buFont typeface="Wingdings" panose="05000000000000000000" pitchFamily="2" charset="2"/>
              <a:buChar char="r"/>
              <a:defRPr sz="2100">
                <a:solidFill>
                  <a:schemeClr val="tx1"/>
                </a:solidFill>
                <a:latin typeface="Verdana" panose="020B0604030504040204" pitchFamily="34" charset="0"/>
                <a:ea typeface="MS PGothic" panose="020B0600070205080204" pitchFamily="34" charset="-128"/>
              </a:defRPr>
            </a:lvl1pPr>
            <a:lvl2pPr marL="557213" indent="-214313">
              <a:spcBef>
                <a:spcPct val="20000"/>
              </a:spcBef>
              <a:spcAft>
                <a:spcPct val="10000"/>
              </a:spcAft>
              <a:buClr>
                <a:srgbClr val="151C77"/>
              </a:buClr>
              <a:buFont typeface="Wingdings 2" panose="05020102010507070707" pitchFamily="18" charset="2"/>
              <a:buChar char="®"/>
              <a:defRPr sz="1800">
                <a:solidFill>
                  <a:schemeClr val="tx1"/>
                </a:solidFill>
                <a:latin typeface="Verdana" panose="020B0604030504040204" pitchFamily="34" charset="0"/>
                <a:ea typeface="MS PGothic" panose="020B0600070205080204" pitchFamily="34" charset="-128"/>
              </a:defRPr>
            </a:lvl2pPr>
            <a:lvl3pPr marL="857250" indent="-171450">
              <a:spcBef>
                <a:spcPct val="20000"/>
              </a:spcBef>
              <a:spcAft>
                <a:spcPct val="10000"/>
              </a:spcAft>
              <a:buClr>
                <a:srgbClr val="151C77"/>
              </a:buClr>
              <a:buFont typeface="Symbol" panose="05050102010706020507" pitchFamily="18" charset="2"/>
              <a:buChar char="·"/>
              <a:defRPr sz="1650">
                <a:solidFill>
                  <a:schemeClr val="tx1"/>
                </a:solidFill>
                <a:latin typeface="Verdana" panose="020B0604030504040204" pitchFamily="34" charset="0"/>
                <a:ea typeface="MS PGothic" panose="020B0600070205080204" pitchFamily="34" charset="-128"/>
              </a:defRPr>
            </a:lvl3pPr>
            <a:lvl4pPr marL="12001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4pPr>
            <a:lvl5pPr marL="15430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5pPr>
            <a:lvl6pPr marL="18859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6pPr>
            <a:lvl7pPr marL="22288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7pPr>
            <a:lvl8pPr marL="25717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8pPr>
            <a:lvl9pPr marL="29146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9pPr>
          </a:lstStyle>
          <a:p>
            <a:pPr>
              <a:spcBef>
                <a:spcPct val="0"/>
              </a:spcBef>
              <a:spcAft>
                <a:spcPct val="0"/>
              </a:spcAft>
              <a:buClrTx/>
              <a:buNone/>
            </a:pPr>
            <a:fld id="{B8DFC6C9-D524-48E3-A672-9A4989147F88}" type="slidenum">
              <a:rPr lang="en-US" altLang="en-US" sz="750">
                <a:solidFill>
                  <a:prstClr val="black"/>
                </a:solidFill>
                <a:cs typeface="+mn-cs"/>
              </a:rPr>
              <a:pPr>
                <a:spcBef>
                  <a:spcPct val="0"/>
                </a:spcBef>
                <a:spcAft>
                  <a:spcPct val="0"/>
                </a:spcAft>
                <a:buClrTx/>
                <a:buNone/>
              </a:pPr>
              <a:t>78</a:t>
            </a:fld>
            <a:endParaRPr lang="en-US" altLang="en-US" sz="750">
              <a:solidFill>
                <a:prstClr val="black"/>
              </a:solidFill>
              <a:cs typeface="+mn-cs"/>
            </a:endParaRPr>
          </a:p>
        </p:txBody>
      </p:sp>
    </p:spTree>
    <p:extLst>
      <p:ext uri="{BB962C8B-B14F-4D97-AF65-F5344CB8AC3E}">
        <p14:creationId xmlns:p14="http://schemas.microsoft.com/office/powerpoint/2010/main" val="101055343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marL="342900" indent="-342900">
              <a:spcBef>
                <a:spcPct val="50000"/>
              </a:spcBef>
            </a:pPr>
            <a:r>
              <a:rPr lang="en-US" altLang="en-US" b="1" dirty="0"/>
              <a:t>Federal Employees’ Group Life Insurance- FEGLI</a:t>
            </a:r>
            <a:br>
              <a:rPr lang="en-US" altLang="en-US" b="1" dirty="0"/>
            </a:br>
            <a:endParaRPr lang="en-US" altLang="en-US" sz="2400" b="1" dirty="0"/>
          </a:p>
        </p:txBody>
      </p:sp>
      <p:sp>
        <p:nvSpPr>
          <p:cNvPr id="10243" name="Content Placeholder 2"/>
          <p:cNvSpPr>
            <a:spLocks noGrp="1"/>
          </p:cNvSpPr>
          <p:nvPr>
            <p:ph idx="1"/>
          </p:nvPr>
        </p:nvSpPr>
        <p:spPr>
          <a:xfrm>
            <a:off x="342900" y="1921677"/>
            <a:ext cx="8622155" cy="3886200"/>
          </a:xfrm>
        </p:spPr>
        <p:txBody>
          <a:bodyPr/>
          <a:lstStyle/>
          <a:p>
            <a:pPr marL="342900" indent="-342900">
              <a:spcBef>
                <a:spcPct val="50000"/>
              </a:spcBef>
              <a:buFont typeface="Wingdings" panose="05000000000000000000" pitchFamily="2" charset="2"/>
              <a:buChar char="Ø"/>
            </a:pPr>
            <a:r>
              <a:rPr lang="en-US" altLang="en-US" sz="2100" dirty="0"/>
              <a:t>New employees automatically enrolled in Basic life insurance</a:t>
            </a:r>
          </a:p>
          <a:p>
            <a:pPr marL="342900" indent="-342900">
              <a:buFont typeface="Wingdings" panose="05000000000000000000" pitchFamily="2" charset="2"/>
              <a:buChar char="Ø"/>
            </a:pPr>
            <a:r>
              <a:rPr lang="en-US" altLang="en-US" sz="2100" dirty="0"/>
              <a:t>Optional insurance coverage is </a:t>
            </a:r>
            <a:r>
              <a:rPr lang="en-US" altLang="en-US" sz="2100" i="1" dirty="0"/>
              <a:t>not </a:t>
            </a:r>
            <a:r>
              <a:rPr lang="en-US" altLang="en-US" sz="2100" dirty="0"/>
              <a:t>automatic </a:t>
            </a:r>
          </a:p>
          <a:p>
            <a:pPr marL="342900" indent="-342900">
              <a:buFont typeface="Wingdings" panose="05000000000000000000" pitchFamily="2" charset="2"/>
              <a:buChar char="Ø"/>
            </a:pPr>
            <a:r>
              <a:rPr lang="en-US" altLang="en-US" sz="2100" dirty="0"/>
              <a:t>Must have Basic coverage to be eligible for Optional insurance </a:t>
            </a:r>
          </a:p>
          <a:p>
            <a:pPr marL="342900" indent="-342900">
              <a:buFont typeface="Wingdings" panose="05000000000000000000" pitchFamily="2" charset="2"/>
              <a:buChar char="Ø"/>
            </a:pPr>
            <a:r>
              <a:rPr lang="en-US" altLang="en-US" sz="2100" dirty="0"/>
              <a:t>60 days to sign up as a new employee for any Optional life insurance and is effective the date you submit the election</a:t>
            </a:r>
          </a:p>
          <a:p>
            <a:pPr marL="342900" indent="-342900">
              <a:buFont typeface="Wingdings" panose="05000000000000000000" pitchFamily="2" charset="2"/>
              <a:buChar char="Ø"/>
            </a:pPr>
            <a:r>
              <a:rPr lang="en-US" altLang="en-US" sz="2100" dirty="0"/>
              <a:t>Failure to elect during the 60 days is the same as having waived optional insurance</a:t>
            </a:r>
          </a:p>
          <a:p>
            <a:pPr marL="342900" indent="-342900">
              <a:buFont typeface="Wingdings" panose="05000000000000000000" pitchFamily="2" charset="2"/>
              <a:buChar char="Ø"/>
            </a:pPr>
            <a:r>
              <a:rPr lang="en-US" altLang="en-US" sz="2100" dirty="0"/>
              <a:t>May be eligible to carry into retirement </a:t>
            </a:r>
          </a:p>
        </p:txBody>
      </p:sp>
      <p:sp>
        <p:nvSpPr>
          <p:cNvPr id="1024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10000"/>
              </a:spcAft>
              <a:buClr>
                <a:srgbClr val="151C77"/>
              </a:buClr>
              <a:buFont typeface="Wingdings" panose="05000000000000000000" pitchFamily="2" charset="2"/>
              <a:buChar char="r"/>
              <a:defRPr sz="2100">
                <a:solidFill>
                  <a:schemeClr val="tx1"/>
                </a:solidFill>
                <a:latin typeface="Verdana" panose="020B0604030504040204" pitchFamily="34" charset="0"/>
                <a:ea typeface="MS PGothic" panose="020B0600070205080204" pitchFamily="34" charset="-128"/>
              </a:defRPr>
            </a:lvl1pPr>
            <a:lvl2pPr marL="557213" indent="-214313">
              <a:spcBef>
                <a:spcPct val="20000"/>
              </a:spcBef>
              <a:spcAft>
                <a:spcPct val="10000"/>
              </a:spcAft>
              <a:buClr>
                <a:srgbClr val="151C77"/>
              </a:buClr>
              <a:buFont typeface="Wingdings 2" panose="05020102010507070707" pitchFamily="18" charset="2"/>
              <a:buChar char="®"/>
              <a:defRPr sz="1800">
                <a:solidFill>
                  <a:schemeClr val="tx1"/>
                </a:solidFill>
                <a:latin typeface="Verdana" panose="020B0604030504040204" pitchFamily="34" charset="0"/>
                <a:ea typeface="MS PGothic" panose="020B0600070205080204" pitchFamily="34" charset="-128"/>
              </a:defRPr>
            </a:lvl2pPr>
            <a:lvl3pPr marL="857250" indent="-171450">
              <a:spcBef>
                <a:spcPct val="20000"/>
              </a:spcBef>
              <a:spcAft>
                <a:spcPct val="10000"/>
              </a:spcAft>
              <a:buClr>
                <a:srgbClr val="151C77"/>
              </a:buClr>
              <a:buFont typeface="Symbol" panose="05050102010706020507" pitchFamily="18" charset="2"/>
              <a:buChar char="·"/>
              <a:defRPr sz="1650">
                <a:solidFill>
                  <a:schemeClr val="tx1"/>
                </a:solidFill>
                <a:latin typeface="Verdana" panose="020B0604030504040204" pitchFamily="34" charset="0"/>
                <a:ea typeface="MS PGothic" panose="020B0600070205080204" pitchFamily="34" charset="-128"/>
              </a:defRPr>
            </a:lvl3pPr>
            <a:lvl4pPr marL="12001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4pPr>
            <a:lvl5pPr marL="15430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5pPr>
            <a:lvl6pPr marL="18859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6pPr>
            <a:lvl7pPr marL="22288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7pPr>
            <a:lvl8pPr marL="25717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8pPr>
            <a:lvl9pPr marL="29146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9pPr>
          </a:lstStyle>
          <a:p>
            <a:pPr>
              <a:spcBef>
                <a:spcPct val="0"/>
              </a:spcBef>
              <a:spcAft>
                <a:spcPct val="0"/>
              </a:spcAft>
              <a:buClrTx/>
              <a:buNone/>
            </a:pPr>
            <a:fld id="{D1B076D9-F4C0-44FC-849B-36F5FD8B7846}" type="slidenum">
              <a:rPr lang="en-US" altLang="en-US" sz="750">
                <a:solidFill>
                  <a:prstClr val="black"/>
                </a:solidFill>
                <a:cs typeface="+mn-cs"/>
              </a:rPr>
              <a:pPr>
                <a:spcBef>
                  <a:spcPct val="0"/>
                </a:spcBef>
                <a:spcAft>
                  <a:spcPct val="0"/>
                </a:spcAft>
                <a:buClrTx/>
                <a:buNone/>
              </a:pPr>
              <a:t>79</a:t>
            </a:fld>
            <a:endParaRPr lang="en-US" altLang="en-US" sz="750">
              <a:solidFill>
                <a:prstClr val="black"/>
              </a:solidFill>
              <a:cs typeface="+mn-cs"/>
            </a:endParaRPr>
          </a:p>
        </p:txBody>
      </p:sp>
    </p:spTree>
    <p:extLst>
      <p:ext uri="{BB962C8B-B14F-4D97-AF65-F5344CB8AC3E}">
        <p14:creationId xmlns:p14="http://schemas.microsoft.com/office/powerpoint/2010/main" val="22255109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868" y="3127248"/>
            <a:ext cx="8976360" cy="2985770"/>
          </a:xfrm>
          <a:custGeom>
            <a:avLst/>
            <a:gdLst/>
            <a:ahLst/>
            <a:cxnLst/>
            <a:rect l="l" t="t" r="r" b="b"/>
            <a:pathLst>
              <a:path w="8976360" h="2985770">
                <a:moveTo>
                  <a:pt x="0" y="0"/>
                </a:moveTo>
                <a:lnTo>
                  <a:pt x="8976360" y="0"/>
                </a:lnTo>
                <a:lnTo>
                  <a:pt x="8976360" y="2985516"/>
                </a:lnTo>
                <a:lnTo>
                  <a:pt x="0" y="2985516"/>
                </a:lnTo>
                <a:lnTo>
                  <a:pt x="0" y="0"/>
                </a:lnTo>
                <a:close/>
              </a:path>
            </a:pathLst>
          </a:custGeom>
          <a:ln w="1219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166204" y="3165649"/>
            <a:ext cx="8772525" cy="2882900"/>
          </a:xfrm>
          <a:prstGeom prst="rect">
            <a:avLst/>
          </a:prstGeom>
        </p:spPr>
        <p:txBody>
          <a:bodyPr vert="horz" wrap="square" lIns="0" tIns="0" rIns="0" bIns="0" rtlCol="0">
            <a:spAutoFit/>
          </a:bodyPr>
          <a:lstStyle/>
          <a:p>
            <a:pPr marL="47625" marR="0" lvl="0" indent="0" algn="ctr" defTabSz="914400" rtl="0" eaLnBrk="1" fontAlgn="auto" latinLnBrk="0" hangingPunct="1">
              <a:lnSpc>
                <a:spcPct val="100000"/>
              </a:lnSpc>
              <a:spcBef>
                <a:spcPts val="0"/>
              </a:spcBef>
              <a:spcAft>
                <a:spcPts val="0"/>
              </a:spcAft>
              <a:buClrTx/>
              <a:buSzTx/>
              <a:buFontTx/>
              <a:buNone/>
              <a:tabLst/>
              <a:defRPr/>
            </a:pPr>
            <a:r>
              <a:rPr kumimoji="0" sz="2000" b="1" i="0" u="heavy" strike="noStrike" kern="1200" cap="none" spc="0" normalizeH="0" baseline="0" noProof="0" dirty="0">
                <a:ln>
                  <a:noFill/>
                </a:ln>
                <a:solidFill>
                  <a:prstClr val="black"/>
                </a:solidFill>
                <a:effectLst/>
                <a:uLnTx/>
                <a:uFillTx/>
                <a:latin typeface="Arial"/>
                <a:ea typeface="+mn-ea"/>
                <a:cs typeface="Arial"/>
              </a:rPr>
              <a:t>User</a:t>
            </a:r>
            <a:r>
              <a:rPr kumimoji="0" sz="2000" b="1" i="0" u="heavy" strike="noStrike" kern="1200" cap="none" spc="-110" normalizeH="0" baseline="0" noProof="0" dirty="0">
                <a:ln>
                  <a:noFill/>
                </a:ln>
                <a:solidFill>
                  <a:prstClr val="black"/>
                </a:solidFill>
                <a:effectLst/>
                <a:uLnTx/>
                <a:uFillTx/>
                <a:latin typeface="Arial"/>
                <a:ea typeface="+mn-ea"/>
                <a:cs typeface="Arial"/>
              </a:rPr>
              <a:t> </a:t>
            </a:r>
            <a:r>
              <a:rPr kumimoji="0" sz="2000" b="1" i="0" u="heavy" strike="noStrike" kern="1200" cap="none" spc="0" normalizeH="0" baseline="0" noProof="0" dirty="0">
                <a:ln>
                  <a:noFill/>
                </a:ln>
                <a:solidFill>
                  <a:prstClr val="black"/>
                </a:solidFill>
                <a:effectLst/>
                <a:uLnTx/>
                <a:uFillTx/>
                <a:latin typeface="Arial"/>
                <a:ea typeface="+mn-ea"/>
                <a:cs typeface="Arial"/>
              </a:rPr>
              <a:t>Responsibilities:</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10"/>
              </a:spcBef>
              <a:spcAft>
                <a:spcPts val="0"/>
              </a:spcAft>
              <a:buClrTx/>
              <a:buSzTx/>
              <a:buFontTx/>
              <a:buChar char="−"/>
              <a:tabLst>
                <a:tab pos="165735" algn="l"/>
              </a:tabLst>
              <a:defRPr/>
            </a:pPr>
            <a:r>
              <a:rPr kumimoji="0" lang="en-US"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Virus-check all information, programs, and other </a:t>
            </a:r>
            <a:r>
              <a:rPr kumimoji="0" sz="1400" b="0" i="0" u="none" strike="noStrike" kern="1200" cap="none" spc="0" normalizeH="0" baseline="0" noProof="0" dirty="0">
                <a:ln>
                  <a:noFill/>
                </a:ln>
                <a:solidFill>
                  <a:prstClr val="black"/>
                </a:solidFill>
                <a:effectLst/>
                <a:uLnTx/>
                <a:uFillTx/>
                <a:latin typeface="Arial"/>
                <a:ea typeface="+mn-ea"/>
                <a:cs typeface="Arial"/>
              </a:rPr>
              <a:t>files </a:t>
            </a:r>
            <a:r>
              <a:rPr kumimoji="0" sz="1400" b="0" i="0" u="none" strike="noStrike" kern="1200" cap="none" spc="-5" normalizeH="0" baseline="0" noProof="0" dirty="0">
                <a:ln>
                  <a:noFill/>
                </a:ln>
                <a:solidFill>
                  <a:prstClr val="black"/>
                </a:solidFill>
                <a:effectLst/>
                <a:uLnTx/>
                <a:uFillTx/>
                <a:latin typeface="Arial"/>
                <a:ea typeface="+mn-ea"/>
                <a:cs typeface="Arial"/>
              </a:rPr>
              <a:t>prior </a:t>
            </a:r>
            <a:r>
              <a:rPr kumimoji="0" sz="1400" b="0" i="0" u="none" strike="noStrike" kern="1200" cap="none" spc="0" normalizeH="0" baseline="0" noProof="0" dirty="0">
                <a:ln>
                  <a:noFill/>
                </a:ln>
                <a:solidFill>
                  <a:prstClr val="black"/>
                </a:solidFill>
                <a:effectLst/>
                <a:uLnTx/>
                <a:uFillTx/>
                <a:latin typeface="Arial"/>
                <a:ea typeface="+mn-ea"/>
                <a:cs typeface="Arial"/>
              </a:rPr>
              <a:t>to </a:t>
            </a:r>
            <a:r>
              <a:rPr kumimoji="0" sz="1400" b="0" i="0" u="none" strike="noStrike" kern="1200" cap="none" spc="-5" normalizeH="0" baseline="0" noProof="0" dirty="0">
                <a:ln>
                  <a:noFill/>
                </a:ln>
                <a:solidFill>
                  <a:prstClr val="black"/>
                </a:solidFill>
                <a:effectLst/>
                <a:uLnTx/>
                <a:uFillTx/>
                <a:latin typeface="Arial"/>
                <a:ea typeface="+mn-ea"/>
                <a:cs typeface="Arial"/>
              </a:rPr>
              <a:t>uploading </a:t>
            </a:r>
            <a:r>
              <a:rPr kumimoji="0" sz="1400" b="0" i="0" u="none" strike="noStrike" kern="1200" cap="none" spc="0" normalizeH="0" baseline="0" noProof="0" dirty="0">
                <a:ln>
                  <a:noFill/>
                </a:ln>
                <a:solidFill>
                  <a:prstClr val="black"/>
                </a:solidFill>
                <a:effectLst/>
                <a:uLnTx/>
                <a:uFillTx/>
                <a:latin typeface="Arial"/>
                <a:ea typeface="+mn-ea"/>
                <a:cs typeface="Arial"/>
              </a:rPr>
              <a:t>onto </a:t>
            </a:r>
            <a:r>
              <a:rPr kumimoji="0" sz="1400" b="0" i="0" u="none" strike="noStrike" kern="1200" cap="none" spc="-5" normalizeH="0" baseline="0" noProof="0" dirty="0">
                <a:ln>
                  <a:noFill/>
                </a:ln>
                <a:solidFill>
                  <a:prstClr val="black"/>
                </a:solidFill>
                <a:effectLst/>
                <a:uLnTx/>
                <a:uFillTx/>
                <a:latin typeface="Arial"/>
                <a:ea typeface="+mn-ea"/>
                <a:cs typeface="Arial"/>
              </a:rPr>
              <a:t>any </a:t>
            </a:r>
            <a:r>
              <a:rPr kumimoji="0" sz="1400" b="0" i="0" u="none" strike="noStrike" kern="1200" cap="none" spc="-10" normalizeH="0" baseline="0" noProof="0" dirty="0">
                <a:ln>
                  <a:noFill/>
                </a:ln>
                <a:solidFill>
                  <a:prstClr val="black"/>
                </a:solidFill>
                <a:effectLst/>
                <a:uLnTx/>
                <a:uFillTx/>
                <a:latin typeface="Arial"/>
                <a:ea typeface="+mn-ea"/>
                <a:cs typeface="Arial"/>
              </a:rPr>
              <a:t>Navy </a:t>
            </a:r>
            <a:r>
              <a:rPr kumimoji="0" sz="1400" b="0" i="0" u="none" strike="noStrike" kern="1200" cap="none" spc="0" normalizeH="0" baseline="0" noProof="0" dirty="0">
                <a:ln>
                  <a:noFill/>
                </a:ln>
                <a:solidFill>
                  <a:prstClr val="black"/>
                </a:solidFill>
                <a:effectLst/>
                <a:uLnTx/>
                <a:uFillTx/>
                <a:latin typeface="Arial"/>
                <a:ea typeface="+mn-ea"/>
                <a:cs typeface="Arial"/>
              </a:rPr>
              <a:t>IT</a:t>
            </a:r>
            <a:r>
              <a:rPr kumimoji="0" sz="1400" b="0" i="0" u="none" strike="noStrike" kern="1200" cap="none" spc="-114"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resource.</a:t>
            </a:r>
            <a:endParaRPr kumimoji="0" sz="1400" b="0" i="0" u="none" strike="noStrike" kern="1200" cap="none" spc="0" normalizeH="0" baseline="0" noProof="0" dirty="0">
              <a:ln>
                <a:noFill/>
              </a:ln>
              <a:solidFill>
                <a:prstClr val="black"/>
              </a:solidFill>
              <a:effectLst/>
              <a:uLnTx/>
              <a:uFillTx/>
              <a:latin typeface="Arial"/>
              <a:ea typeface="+mn-ea"/>
              <a:cs typeface="Arial"/>
            </a:endParaRPr>
          </a:p>
          <a:p>
            <a:pPr marL="12700" marR="5715" lvl="0" indent="0" algn="l" defTabSz="914400" rtl="0" eaLnBrk="1" fontAlgn="auto" latinLnBrk="0" hangingPunct="1">
              <a:lnSpc>
                <a:spcPct val="100000"/>
              </a:lnSpc>
              <a:spcBef>
                <a:spcPts val="0"/>
              </a:spcBef>
              <a:spcAft>
                <a:spcPts val="0"/>
              </a:spcAft>
              <a:buClrTx/>
              <a:buSzTx/>
              <a:buFontTx/>
              <a:buChar char="−"/>
              <a:tabLst>
                <a:tab pos="156210" algn="l"/>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Access </a:t>
            </a:r>
            <a:r>
              <a:rPr kumimoji="0" sz="1400" b="0" i="0" u="none" strike="noStrike" kern="1200" cap="none" spc="-5" normalizeH="0" baseline="0" noProof="0" dirty="0">
                <a:ln>
                  <a:noFill/>
                </a:ln>
                <a:solidFill>
                  <a:prstClr val="black"/>
                </a:solidFill>
                <a:effectLst/>
                <a:uLnTx/>
                <a:uFillTx/>
                <a:latin typeface="Arial"/>
                <a:ea typeface="+mn-ea"/>
                <a:cs typeface="Arial"/>
              </a:rPr>
              <a:t>only </a:t>
            </a:r>
            <a:r>
              <a:rPr kumimoji="0" sz="1400" b="0" i="0" u="none" strike="noStrike" kern="1200" cap="none" spc="0" normalizeH="0" baseline="0" noProof="0" dirty="0">
                <a:ln>
                  <a:noFill/>
                </a:ln>
                <a:solidFill>
                  <a:prstClr val="black"/>
                </a:solidFill>
                <a:effectLst/>
                <a:uLnTx/>
                <a:uFillTx/>
                <a:latin typeface="Arial"/>
                <a:ea typeface="+mn-ea"/>
                <a:cs typeface="Arial"/>
              </a:rPr>
              <a:t>that </a:t>
            </a:r>
            <a:r>
              <a:rPr kumimoji="0" sz="1400" b="0" i="0" u="none" strike="noStrike" kern="1200" cap="none" spc="-5" normalizeH="0" baseline="0" noProof="0" dirty="0">
                <a:ln>
                  <a:noFill/>
                </a:ln>
                <a:solidFill>
                  <a:prstClr val="black"/>
                </a:solidFill>
                <a:effectLst/>
                <a:uLnTx/>
                <a:uFillTx/>
                <a:latin typeface="Arial"/>
                <a:ea typeface="+mn-ea"/>
                <a:cs typeface="Arial"/>
              </a:rPr>
              <a:t>data, </a:t>
            </a:r>
            <a:r>
              <a:rPr kumimoji="0" sz="1400" b="0" i="0" u="none" strike="noStrike" kern="1200" cap="none" spc="0" normalizeH="0" baseline="0" noProof="0" dirty="0">
                <a:ln>
                  <a:noFill/>
                </a:ln>
                <a:solidFill>
                  <a:prstClr val="black"/>
                </a:solidFill>
                <a:effectLst/>
                <a:uLnTx/>
                <a:uFillTx/>
                <a:latin typeface="Arial"/>
                <a:ea typeface="+mn-ea"/>
                <a:cs typeface="Arial"/>
              </a:rPr>
              <a:t>control </a:t>
            </a:r>
            <a:r>
              <a:rPr kumimoji="0" sz="1400" b="0" i="0" u="none" strike="noStrike" kern="1200" cap="none" spc="-5" normalizeH="0" baseline="0" noProof="0" dirty="0">
                <a:ln>
                  <a:noFill/>
                </a:ln>
                <a:solidFill>
                  <a:prstClr val="black"/>
                </a:solidFill>
                <a:effectLst/>
                <a:uLnTx/>
                <a:uFillTx/>
                <a:latin typeface="Arial"/>
                <a:ea typeface="+mn-ea"/>
                <a:cs typeface="Arial"/>
              </a:rPr>
              <a:t>information, software, hardware, and firmware </a:t>
            </a:r>
            <a:r>
              <a:rPr kumimoji="0" sz="1400" b="0" i="0" u="none" strike="noStrike" kern="1200" cap="none" spc="0" normalizeH="0" baseline="0" noProof="0" dirty="0">
                <a:ln>
                  <a:noFill/>
                </a:ln>
                <a:solidFill>
                  <a:prstClr val="black"/>
                </a:solidFill>
                <a:effectLst/>
                <a:uLnTx/>
                <a:uFillTx/>
                <a:latin typeface="Arial"/>
                <a:ea typeface="+mn-ea"/>
                <a:cs typeface="Arial"/>
              </a:rPr>
              <a:t>for </a:t>
            </a:r>
            <a:r>
              <a:rPr kumimoji="0" sz="1400" b="0" i="0" u="none" strike="noStrike" kern="1200" cap="none" spc="-5" normalizeH="0" baseline="0" noProof="0" dirty="0">
                <a:ln>
                  <a:noFill/>
                </a:ln>
                <a:solidFill>
                  <a:prstClr val="black"/>
                </a:solidFill>
                <a:effectLst/>
                <a:uLnTx/>
                <a:uFillTx/>
                <a:latin typeface="Arial"/>
                <a:ea typeface="+mn-ea"/>
                <a:cs typeface="Arial"/>
              </a:rPr>
              <a:t>which </a:t>
            </a:r>
            <a:r>
              <a:rPr kumimoji="0" sz="1400" b="0" i="0" u="none" strike="noStrike" kern="1200" cap="none" spc="0" normalizeH="0" baseline="0" noProof="0" dirty="0">
                <a:ln>
                  <a:noFill/>
                </a:ln>
                <a:solidFill>
                  <a:prstClr val="black"/>
                </a:solidFill>
                <a:effectLst/>
                <a:uLnTx/>
                <a:uFillTx/>
                <a:latin typeface="Arial"/>
                <a:ea typeface="+mn-ea"/>
                <a:cs typeface="Arial"/>
              </a:rPr>
              <a:t>I am </a:t>
            </a:r>
            <a:r>
              <a:rPr kumimoji="0" sz="1400" b="0" i="0" u="none" strike="noStrike" kern="1200" cap="none" spc="-5" normalizeH="0" baseline="0" noProof="0" dirty="0">
                <a:ln>
                  <a:noFill/>
                </a:ln>
                <a:solidFill>
                  <a:prstClr val="black"/>
                </a:solidFill>
                <a:effectLst/>
                <a:uLnTx/>
                <a:uFillTx/>
                <a:latin typeface="Arial"/>
                <a:ea typeface="+mn-ea"/>
                <a:cs typeface="Arial"/>
              </a:rPr>
              <a:t>authorized </a:t>
            </a:r>
            <a:r>
              <a:rPr kumimoji="0" sz="1400" b="0" i="0" u="none" strike="noStrike" kern="1200" cap="none" spc="0" normalizeH="0" baseline="0" noProof="0" dirty="0">
                <a:ln>
                  <a:noFill/>
                </a:ln>
                <a:solidFill>
                  <a:prstClr val="black"/>
                </a:solidFill>
                <a:effectLst/>
                <a:uLnTx/>
                <a:uFillTx/>
                <a:latin typeface="Arial"/>
                <a:ea typeface="+mn-ea"/>
                <a:cs typeface="Arial"/>
              </a:rPr>
              <a:t>access  </a:t>
            </a:r>
            <a:endParaRPr kumimoji="0" lang="en-US" sz="1400" b="0" i="0" u="none" strike="noStrike" kern="1200" cap="none" spc="0" normalizeH="0" baseline="0" noProof="0" dirty="0">
              <a:ln>
                <a:noFill/>
              </a:ln>
              <a:solidFill>
                <a:prstClr val="black"/>
              </a:solidFill>
              <a:effectLst/>
              <a:uLnTx/>
              <a:uFillTx/>
              <a:latin typeface="Arial"/>
              <a:ea typeface="+mn-ea"/>
              <a:cs typeface="Arial"/>
            </a:endParaRPr>
          </a:p>
          <a:p>
            <a:pPr marL="12700" marR="5715" lvl="0" indent="0" algn="l" defTabSz="914400" rtl="0" eaLnBrk="1" fontAlgn="auto" latinLnBrk="0" hangingPunct="1">
              <a:lnSpc>
                <a:spcPct val="100000"/>
              </a:lnSpc>
              <a:spcBef>
                <a:spcPts val="0"/>
              </a:spcBef>
              <a:spcAft>
                <a:spcPts val="0"/>
              </a:spcAft>
              <a:buClrTx/>
              <a:buSzTx/>
              <a:buFontTx/>
              <a:buNone/>
              <a:tabLst>
                <a:tab pos="156210" algn="l"/>
              </a:tabLst>
              <a:defRPr/>
            </a:pPr>
            <a:r>
              <a:rPr kumimoji="0" lang="en-US"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by </a:t>
            </a:r>
            <a:r>
              <a:rPr kumimoji="0" sz="1400" b="0" i="0" u="none" strike="noStrike" kern="1200" cap="none" spc="0" normalizeH="0" baseline="0" noProof="0" dirty="0">
                <a:ln>
                  <a:noFill/>
                </a:ln>
                <a:solidFill>
                  <a:prstClr val="black"/>
                </a:solidFill>
                <a:effectLst/>
                <a:uLnTx/>
                <a:uFillTx/>
                <a:latin typeface="Arial"/>
                <a:ea typeface="+mn-ea"/>
                <a:cs typeface="Arial"/>
              </a:rPr>
              <a:t>the cognizant </a:t>
            </a:r>
            <a:r>
              <a:rPr kumimoji="0" sz="1400" b="0" i="0" u="none" strike="noStrike" kern="1200" cap="none" spc="-5" normalizeH="0" baseline="0" noProof="0" dirty="0">
                <a:ln>
                  <a:noFill/>
                </a:ln>
                <a:solidFill>
                  <a:prstClr val="black"/>
                </a:solidFill>
                <a:effectLst/>
                <a:uLnTx/>
                <a:uFillTx/>
                <a:latin typeface="Arial"/>
                <a:ea typeface="+mn-ea"/>
                <a:cs typeface="Arial"/>
              </a:rPr>
              <a:t>Department of </a:t>
            </a:r>
            <a:r>
              <a:rPr kumimoji="0" sz="1400" b="0" i="0" u="none" strike="noStrike" kern="1200" cap="none" spc="0" normalizeH="0" baseline="0" noProof="0" dirty="0">
                <a:ln>
                  <a:noFill/>
                </a:ln>
                <a:solidFill>
                  <a:prstClr val="black"/>
                </a:solidFill>
                <a:effectLst/>
                <a:uLnTx/>
                <a:uFillTx/>
                <a:latin typeface="Arial"/>
                <a:ea typeface="+mn-ea"/>
                <a:cs typeface="Arial"/>
              </a:rPr>
              <a:t>the </a:t>
            </a:r>
            <a:r>
              <a:rPr kumimoji="0" sz="1400" b="0" i="0" u="none" strike="noStrike" kern="1200" cap="none" spc="-10" normalizeH="0" baseline="0" noProof="0" dirty="0">
                <a:ln>
                  <a:noFill/>
                </a:ln>
                <a:solidFill>
                  <a:prstClr val="black"/>
                </a:solidFill>
                <a:effectLst/>
                <a:uLnTx/>
                <a:uFillTx/>
                <a:latin typeface="Arial"/>
                <a:ea typeface="+mn-ea"/>
                <a:cs typeface="Arial"/>
              </a:rPr>
              <a:t>Navy </a:t>
            </a:r>
            <a:r>
              <a:rPr kumimoji="0" sz="1400" b="0" i="0" u="none" strike="noStrike" kern="1200" cap="none" spc="-5" normalizeH="0" baseline="0" noProof="0" dirty="0">
                <a:ln>
                  <a:noFill/>
                </a:ln>
                <a:solidFill>
                  <a:prstClr val="black"/>
                </a:solidFill>
                <a:effectLst/>
                <a:uLnTx/>
                <a:uFillTx/>
                <a:latin typeface="Arial"/>
                <a:ea typeface="+mn-ea"/>
                <a:cs typeface="Arial"/>
              </a:rPr>
              <a:t>(DON) Commanding </a:t>
            </a:r>
            <a:r>
              <a:rPr kumimoji="0" sz="1400" b="0" i="0" u="none" strike="noStrike" kern="1200" cap="none" spc="-15" normalizeH="0" baseline="0" noProof="0" dirty="0">
                <a:ln>
                  <a:noFill/>
                </a:ln>
                <a:solidFill>
                  <a:prstClr val="black"/>
                </a:solidFill>
                <a:effectLst/>
                <a:uLnTx/>
                <a:uFillTx/>
                <a:latin typeface="Arial"/>
                <a:ea typeface="+mn-ea"/>
                <a:cs typeface="Arial"/>
              </a:rPr>
              <a:t>Officer, </a:t>
            </a:r>
            <a:r>
              <a:rPr kumimoji="0" sz="1400" b="0" i="0" u="none" strike="noStrike" kern="1200" cap="none" spc="-5" normalizeH="0" baseline="0" noProof="0" dirty="0">
                <a:ln>
                  <a:noFill/>
                </a:ln>
                <a:solidFill>
                  <a:prstClr val="black"/>
                </a:solidFill>
                <a:effectLst/>
                <a:uLnTx/>
                <a:uFillTx/>
                <a:latin typeface="Arial"/>
                <a:ea typeface="+mn-ea"/>
                <a:cs typeface="Arial"/>
              </a:rPr>
              <a:t>and </a:t>
            </a:r>
            <a:r>
              <a:rPr kumimoji="0" sz="1400" b="0" i="0" u="none" strike="noStrike" kern="1200" cap="none" spc="-10" normalizeH="0" baseline="0" noProof="0" dirty="0">
                <a:ln>
                  <a:noFill/>
                </a:ln>
                <a:solidFill>
                  <a:prstClr val="black"/>
                </a:solidFill>
                <a:effectLst/>
                <a:uLnTx/>
                <a:uFillTx/>
                <a:latin typeface="Arial"/>
                <a:ea typeface="+mn-ea"/>
                <a:cs typeface="Arial"/>
              </a:rPr>
              <a:t>have </a:t>
            </a:r>
            <a:r>
              <a:rPr kumimoji="0" sz="1400" b="0" i="0" u="none" strike="noStrike" kern="1200" cap="none" spc="0" normalizeH="0" baseline="0" noProof="0" dirty="0">
                <a:ln>
                  <a:noFill/>
                </a:ln>
                <a:solidFill>
                  <a:prstClr val="black"/>
                </a:solidFill>
                <a:effectLst/>
                <a:uLnTx/>
                <a:uFillTx/>
                <a:latin typeface="Arial"/>
                <a:ea typeface="+mn-ea"/>
                <a:cs typeface="Arial"/>
              </a:rPr>
              <a:t>a </a:t>
            </a:r>
            <a:r>
              <a:rPr kumimoji="0" sz="1400" b="0" i="0" u="none" strike="noStrike" kern="1200" cap="none" spc="-10" normalizeH="0" baseline="0" noProof="0" dirty="0">
                <a:ln>
                  <a:noFill/>
                </a:ln>
                <a:solidFill>
                  <a:prstClr val="black"/>
                </a:solidFill>
                <a:effectLst/>
                <a:uLnTx/>
                <a:uFillTx/>
                <a:latin typeface="Arial"/>
                <a:ea typeface="+mn-ea"/>
                <a:cs typeface="Arial"/>
              </a:rPr>
              <a:t>need-to-know, have </a:t>
            </a:r>
            <a:r>
              <a:rPr kumimoji="0" sz="1400" b="0" i="0" u="none" strike="noStrike" kern="1200" cap="none" spc="0" normalizeH="0" baseline="0" noProof="0" dirty="0">
                <a:ln>
                  <a:noFill/>
                </a:ln>
                <a:solidFill>
                  <a:prstClr val="black"/>
                </a:solidFill>
                <a:effectLst/>
                <a:uLnTx/>
                <a:uFillTx/>
                <a:latin typeface="Arial"/>
                <a:ea typeface="+mn-ea"/>
                <a:cs typeface="Arial"/>
              </a:rPr>
              <a:t>the </a:t>
            </a:r>
            <a:r>
              <a:rPr kumimoji="0" lang="en-US" sz="1400" b="0" i="0" u="none" strike="noStrike" kern="1200" cap="none" spc="0" normalizeH="0" baseline="0" noProof="0" dirty="0">
                <a:ln>
                  <a:noFill/>
                </a:ln>
                <a:solidFill>
                  <a:prstClr val="black"/>
                </a:solidFill>
                <a:effectLst/>
                <a:uLnTx/>
                <a:uFillTx/>
                <a:latin typeface="Arial"/>
                <a:ea typeface="+mn-ea"/>
                <a:cs typeface="Arial"/>
              </a:rPr>
              <a:t>   </a:t>
            </a:r>
          </a:p>
          <a:p>
            <a:pPr marL="12700" marR="5715" lvl="0" indent="0" algn="l" defTabSz="914400" rtl="0" eaLnBrk="1" fontAlgn="auto" latinLnBrk="0" hangingPunct="1">
              <a:lnSpc>
                <a:spcPct val="100000"/>
              </a:lnSpc>
              <a:spcBef>
                <a:spcPts val="0"/>
              </a:spcBef>
              <a:spcAft>
                <a:spcPts val="0"/>
              </a:spcAft>
              <a:buClrTx/>
              <a:buSzTx/>
              <a:buFontTx/>
              <a:buNone/>
              <a:tabLst>
                <a:tab pos="156210" algn="l"/>
              </a:tabLst>
              <a:defRPr/>
            </a:pPr>
            <a:r>
              <a:rPr kumimoji="0" lang="en-US"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appropriate </a:t>
            </a:r>
            <a:r>
              <a:rPr kumimoji="0" sz="1400" b="0" i="0" u="none" strike="noStrike" kern="1200" cap="none" spc="0" normalizeH="0" baseline="0" noProof="0" dirty="0">
                <a:ln>
                  <a:noFill/>
                </a:ln>
                <a:solidFill>
                  <a:prstClr val="black"/>
                </a:solidFill>
                <a:effectLst/>
                <a:uLnTx/>
                <a:uFillTx/>
                <a:latin typeface="Arial"/>
                <a:ea typeface="+mn-ea"/>
                <a:cs typeface="Arial"/>
              </a:rPr>
              <a:t>security </a:t>
            </a:r>
            <a:r>
              <a:rPr kumimoji="0" sz="1400" b="0" i="0" u="none" strike="noStrike" kern="1200" cap="none" spc="-5" normalizeH="0" baseline="0" noProof="0" dirty="0">
                <a:ln>
                  <a:noFill/>
                </a:ln>
                <a:solidFill>
                  <a:prstClr val="black"/>
                </a:solidFill>
                <a:effectLst/>
                <a:uLnTx/>
                <a:uFillTx/>
                <a:latin typeface="Arial"/>
                <a:ea typeface="+mn-ea"/>
                <a:cs typeface="Arial"/>
              </a:rPr>
              <a:t>clearance. </a:t>
            </a:r>
            <a:r>
              <a:rPr kumimoji="0" sz="1400" b="0" i="0" u="none" strike="noStrike" kern="1200" cap="none" spc="0" normalizeH="0" baseline="0" noProof="0" dirty="0">
                <a:ln>
                  <a:noFill/>
                </a:ln>
                <a:solidFill>
                  <a:prstClr val="black"/>
                </a:solidFill>
                <a:effectLst/>
                <a:uLnTx/>
                <a:uFillTx/>
                <a:latin typeface="Arial"/>
                <a:ea typeface="+mn-ea"/>
                <a:cs typeface="Arial"/>
              </a:rPr>
              <a:t>Assume </a:t>
            </a:r>
            <a:r>
              <a:rPr kumimoji="0" sz="1400" b="0" i="0" u="none" strike="noStrike" kern="1200" cap="none" spc="-5" normalizeH="0" baseline="0" noProof="0" dirty="0">
                <a:ln>
                  <a:noFill/>
                </a:ln>
                <a:solidFill>
                  <a:prstClr val="black"/>
                </a:solidFill>
                <a:effectLst/>
                <a:uLnTx/>
                <a:uFillTx/>
                <a:latin typeface="Arial"/>
                <a:ea typeface="+mn-ea"/>
                <a:cs typeface="Arial"/>
              </a:rPr>
              <a:t>only </a:t>
            </a:r>
            <a:r>
              <a:rPr kumimoji="0" sz="1400" b="0" i="0" u="none" strike="noStrike" kern="1200" cap="none" spc="0" normalizeH="0" baseline="0" noProof="0" dirty="0">
                <a:ln>
                  <a:noFill/>
                </a:ln>
                <a:solidFill>
                  <a:prstClr val="black"/>
                </a:solidFill>
                <a:effectLst/>
                <a:uLnTx/>
                <a:uFillTx/>
                <a:latin typeface="Arial"/>
                <a:ea typeface="+mn-ea"/>
                <a:cs typeface="Arial"/>
              </a:rPr>
              <a:t>those </a:t>
            </a:r>
            <a:r>
              <a:rPr kumimoji="0" sz="1400" b="0" i="0" u="none" strike="noStrike" kern="1200" cap="none" spc="-5" normalizeH="0" baseline="0" noProof="0" dirty="0">
                <a:ln>
                  <a:noFill/>
                </a:ln>
                <a:solidFill>
                  <a:prstClr val="black"/>
                </a:solidFill>
                <a:effectLst/>
                <a:uLnTx/>
                <a:uFillTx/>
                <a:latin typeface="Arial"/>
                <a:ea typeface="+mn-ea"/>
                <a:cs typeface="Arial"/>
              </a:rPr>
              <a:t>roles and privileges </a:t>
            </a:r>
            <a:r>
              <a:rPr kumimoji="0" sz="1400" b="0" i="0" u="none" strike="noStrike" kern="1200" cap="none" spc="0" normalizeH="0" baseline="0" noProof="0" dirty="0">
                <a:ln>
                  <a:noFill/>
                </a:ln>
                <a:solidFill>
                  <a:prstClr val="black"/>
                </a:solidFill>
                <a:effectLst/>
                <a:uLnTx/>
                <a:uFillTx/>
                <a:latin typeface="Arial"/>
                <a:ea typeface="+mn-ea"/>
                <a:cs typeface="Arial"/>
              </a:rPr>
              <a:t>for </a:t>
            </a:r>
            <a:r>
              <a:rPr kumimoji="0" sz="1400" b="0" i="0" u="none" strike="noStrike" kern="1200" cap="none" spc="-5" normalizeH="0" baseline="0" noProof="0" dirty="0">
                <a:ln>
                  <a:noFill/>
                </a:ln>
                <a:solidFill>
                  <a:prstClr val="black"/>
                </a:solidFill>
                <a:effectLst/>
                <a:uLnTx/>
                <a:uFillTx/>
                <a:latin typeface="Arial"/>
                <a:ea typeface="+mn-ea"/>
                <a:cs typeface="Arial"/>
              </a:rPr>
              <a:t>which </a:t>
            </a:r>
            <a:r>
              <a:rPr kumimoji="0" sz="1400" b="0" i="0" u="none" strike="noStrike" kern="1200" cap="none" spc="0" normalizeH="0" baseline="0" noProof="0" dirty="0">
                <a:ln>
                  <a:noFill/>
                </a:ln>
                <a:solidFill>
                  <a:prstClr val="black"/>
                </a:solidFill>
                <a:effectLst/>
                <a:uLnTx/>
                <a:uFillTx/>
                <a:latin typeface="Arial"/>
                <a:ea typeface="+mn-ea"/>
                <a:cs typeface="Arial"/>
              </a:rPr>
              <a:t>I am</a:t>
            </a:r>
            <a:r>
              <a:rPr kumimoji="0" sz="1400" b="0" i="0" u="none" strike="noStrike" kern="1200" cap="none" spc="-21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authorized.</a:t>
            </a:r>
            <a:endParaRPr kumimoji="0" sz="1400" b="0" i="0" u="none" strike="noStrike" kern="1200" cap="none" spc="0" normalizeH="0" baseline="0" noProof="0" dirty="0">
              <a:ln>
                <a:noFill/>
              </a:ln>
              <a:solidFill>
                <a:prstClr val="black"/>
              </a:solidFill>
              <a:effectLst/>
              <a:uLnTx/>
              <a:uFillTx/>
              <a:latin typeface="Arial"/>
              <a:ea typeface="+mn-ea"/>
              <a:cs typeface="Arial"/>
            </a:endParaRPr>
          </a:p>
          <a:p>
            <a:pPr marL="12700" marR="6350" lvl="0" indent="0" algn="l" defTabSz="914400" rtl="0" eaLnBrk="1" fontAlgn="auto" latinLnBrk="0" hangingPunct="1">
              <a:lnSpc>
                <a:spcPct val="100000"/>
              </a:lnSpc>
              <a:spcBef>
                <a:spcPts val="0"/>
              </a:spcBef>
              <a:spcAft>
                <a:spcPts val="0"/>
              </a:spcAft>
              <a:buClrTx/>
              <a:buSzTx/>
              <a:buFontTx/>
              <a:buChar char="−"/>
              <a:tabLst>
                <a:tab pos="165100" algn="l"/>
              </a:tabLst>
              <a:defRPr/>
            </a:pPr>
            <a:r>
              <a:rPr kumimoji="0" lang="en-US"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Observe all </a:t>
            </a:r>
            <a:r>
              <a:rPr kumimoji="0" sz="1400" b="0" i="0" u="none" strike="noStrike" kern="1200" cap="none" spc="0" normalizeH="0" baseline="0" noProof="0" dirty="0">
                <a:ln>
                  <a:noFill/>
                </a:ln>
                <a:solidFill>
                  <a:prstClr val="black"/>
                </a:solidFill>
                <a:effectLst/>
                <a:uLnTx/>
                <a:uFillTx/>
                <a:latin typeface="Arial"/>
                <a:ea typeface="+mn-ea"/>
                <a:cs typeface="Arial"/>
              </a:rPr>
              <a:t>policies </a:t>
            </a:r>
            <a:r>
              <a:rPr kumimoji="0" sz="1400" b="0" i="0" u="none" strike="noStrike" kern="1200" cap="none" spc="-5" normalizeH="0" baseline="0" noProof="0" dirty="0">
                <a:ln>
                  <a:noFill/>
                </a:ln>
                <a:solidFill>
                  <a:prstClr val="black"/>
                </a:solidFill>
                <a:effectLst/>
                <a:uLnTx/>
                <a:uFillTx/>
                <a:latin typeface="Arial"/>
                <a:ea typeface="+mn-ea"/>
                <a:cs typeface="Arial"/>
              </a:rPr>
              <a:t>and procedures governing </a:t>
            </a:r>
            <a:r>
              <a:rPr kumimoji="0" sz="1400" b="0" i="0" u="none" strike="noStrike" kern="1200" cap="none" spc="0" normalizeH="0" baseline="0" noProof="0" dirty="0">
                <a:ln>
                  <a:noFill/>
                </a:ln>
                <a:solidFill>
                  <a:prstClr val="black"/>
                </a:solidFill>
                <a:effectLst/>
                <a:uLnTx/>
                <a:uFillTx/>
                <a:latin typeface="Arial"/>
                <a:ea typeface="+mn-ea"/>
                <a:cs typeface="Arial"/>
              </a:rPr>
              <a:t>the secure </a:t>
            </a:r>
            <a:r>
              <a:rPr kumimoji="0" sz="1400" b="0" i="0" u="none" strike="noStrike" kern="1200" cap="none" spc="-5" normalizeH="0" baseline="0" noProof="0" dirty="0">
                <a:ln>
                  <a:noFill/>
                </a:ln>
                <a:solidFill>
                  <a:prstClr val="black"/>
                </a:solidFill>
                <a:effectLst/>
                <a:uLnTx/>
                <a:uFillTx/>
                <a:latin typeface="Arial"/>
                <a:ea typeface="+mn-ea"/>
                <a:cs typeface="Arial"/>
              </a:rPr>
              <a:t>operation and authorized </a:t>
            </a:r>
            <a:r>
              <a:rPr kumimoji="0" sz="1400" b="0" i="0" u="none" strike="noStrike" kern="1200" cap="none" spc="0" normalizeH="0" baseline="0" noProof="0" dirty="0">
                <a:ln>
                  <a:noFill/>
                </a:ln>
                <a:solidFill>
                  <a:prstClr val="black"/>
                </a:solidFill>
                <a:effectLst/>
                <a:uLnTx/>
                <a:uFillTx/>
                <a:latin typeface="Arial"/>
                <a:ea typeface="+mn-ea"/>
                <a:cs typeface="Arial"/>
              </a:rPr>
              <a:t>use </a:t>
            </a:r>
            <a:r>
              <a:rPr kumimoji="0" sz="1400" b="0" i="0" u="none" strike="noStrike" kern="1200" cap="none" spc="-5" normalizeH="0" baseline="0" noProof="0" dirty="0">
                <a:ln>
                  <a:noFill/>
                </a:ln>
                <a:solidFill>
                  <a:prstClr val="black"/>
                </a:solidFill>
                <a:effectLst/>
                <a:uLnTx/>
                <a:uFillTx/>
                <a:latin typeface="Arial"/>
                <a:ea typeface="+mn-ea"/>
                <a:cs typeface="Arial"/>
              </a:rPr>
              <a:t>of </a:t>
            </a:r>
            <a:r>
              <a:rPr kumimoji="0" sz="1400" b="0" i="0" u="none" strike="noStrike" kern="1200" cap="none" spc="0" normalizeH="0" baseline="0" noProof="0" dirty="0">
                <a:ln>
                  <a:noFill/>
                </a:ln>
                <a:solidFill>
                  <a:prstClr val="black"/>
                </a:solidFill>
                <a:effectLst/>
                <a:uLnTx/>
                <a:uFillTx/>
                <a:latin typeface="Arial"/>
                <a:ea typeface="+mn-ea"/>
                <a:cs typeface="Arial"/>
              </a:rPr>
              <a:t>a </a:t>
            </a:r>
            <a:r>
              <a:rPr kumimoji="0" sz="1400" b="0" i="0" u="none" strike="noStrike" kern="1200" cap="none" spc="-10" normalizeH="0" baseline="0" noProof="0" dirty="0">
                <a:ln>
                  <a:noFill/>
                </a:ln>
                <a:solidFill>
                  <a:prstClr val="black"/>
                </a:solidFill>
                <a:effectLst/>
                <a:uLnTx/>
                <a:uFillTx/>
                <a:latin typeface="Arial"/>
                <a:ea typeface="+mn-ea"/>
                <a:cs typeface="Arial"/>
              </a:rPr>
              <a:t>Navy </a:t>
            </a:r>
            <a:r>
              <a:rPr kumimoji="0" sz="1400" b="0" i="0" u="none" strike="noStrike" kern="1200" cap="none" spc="-5" normalizeH="0" baseline="0" noProof="0" dirty="0">
                <a:ln>
                  <a:noFill/>
                </a:ln>
                <a:solidFill>
                  <a:prstClr val="black"/>
                </a:solidFill>
                <a:effectLst/>
                <a:uLnTx/>
                <a:uFillTx/>
                <a:latin typeface="Arial"/>
                <a:ea typeface="+mn-ea"/>
                <a:cs typeface="Arial"/>
              </a:rPr>
              <a:t>information  </a:t>
            </a:r>
            <a:endParaRPr kumimoji="0" lang="en-US" sz="1400" b="0" i="0" u="none" strike="noStrike" kern="1200" cap="none" spc="-5" normalizeH="0" baseline="0" noProof="0" dirty="0">
              <a:ln>
                <a:noFill/>
              </a:ln>
              <a:solidFill>
                <a:prstClr val="black"/>
              </a:solidFill>
              <a:effectLst/>
              <a:uLnTx/>
              <a:uFillTx/>
              <a:latin typeface="Arial"/>
              <a:ea typeface="+mn-ea"/>
              <a:cs typeface="Arial"/>
            </a:endParaRPr>
          </a:p>
          <a:p>
            <a:pPr marL="12700" marR="6350" lvl="0" indent="0" algn="l" defTabSz="914400" rtl="0" eaLnBrk="1" fontAlgn="auto" latinLnBrk="0" hangingPunct="1">
              <a:lnSpc>
                <a:spcPct val="100000"/>
              </a:lnSpc>
              <a:spcBef>
                <a:spcPts val="0"/>
              </a:spcBef>
              <a:spcAft>
                <a:spcPts val="0"/>
              </a:spcAft>
              <a:buClrTx/>
              <a:buSzTx/>
              <a:buFontTx/>
              <a:buNone/>
              <a:tabLst>
                <a:tab pos="165100" algn="l"/>
              </a:tabLst>
              <a:defRPr/>
            </a:pPr>
            <a:r>
              <a:rPr kumimoji="0" lang="en-US"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system.</a:t>
            </a:r>
            <a:endParaRPr kumimoji="0" sz="1400" b="0" i="0" u="none" strike="noStrike" kern="1200" cap="none" spc="0" normalizeH="0" baseline="0" noProof="0" dirty="0">
              <a:ln>
                <a:noFill/>
              </a:ln>
              <a:solidFill>
                <a:prstClr val="black"/>
              </a:solidFill>
              <a:effectLst/>
              <a:uLnTx/>
              <a:uFillTx/>
              <a:latin typeface="Arial"/>
              <a:ea typeface="+mn-ea"/>
              <a:cs typeface="Arial"/>
            </a:endParaRPr>
          </a:p>
          <a:p>
            <a:pPr marL="12700" marR="100965" lvl="0" indent="0" algn="l" defTabSz="914400" rtl="0" eaLnBrk="1" fontAlgn="auto" latinLnBrk="0" hangingPunct="1">
              <a:lnSpc>
                <a:spcPct val="100000"/>
              </a:lnSpc>
              <a:spcBef>
                <a:spcPts val="0"/>
              </a:spcBef>
              <a:spcAft>
                <a:spcPts val="0"/>
              </a:spcAft>
              <a:buClrTx/>
              <a:buSzTx/>
              <a:buFontTx/>
              <a:buChar char="−"/>
              <a:tabLst>
                <a:tab pos="165735" algn="l"/>
              </a:tabLst>
              <a:defRPr/>
            </a:pPr>
            <a:r>
              <a:rPr kumimoji="0" lang="en-US"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Bypass, </a:t>
            </a:r>
            <a:r>
              <a:rPr kumimoji="0" sz="1400" b="0" i="0" u="none" strike="noStrike" kern="1200" cap="none" spc="0" normalizeH="0" baseline="0" noProof="0" dirty="0">
                <a:ln>
                  <a:noFill/>
                </a:ln>
                <a:solidFill>
                  <a:prstClr val="black"/>
                </a:solidFill>
                <a:effectLst/>
                <a:uLnTx/>
                <a:uFillTx/>
                <a:latin typeface="Arial"/>
                <a:ea typeface="+mn-ea"/>
                <a:cs typeface="Arial"/>
              </a:rPr>
              <a:t>stress, </a:t>
            </a:r>
            <a:r>
              <a:rPr kumimoji="0" sz="1400" b="0" i="0" u="none" strike="noStrike" kern="1200" cap="none" spc="-5" normalizeH="0" baseline="0" noProof="0" dirty="0">
                <a:ln>
                  <a:noFill/>
                </a:ln>
                <a:solidFill>
                  <a:prstClr val="black"/>
                </a:solidFill>
                <a:effectLst/>
                <a:uLnTx/>
                <a:uFillTx/>
                <a:latin typeface="Arial"/>
                <a:ea typeface="+mn-ea"/>
                <a:cs typeface="Arial"/>
              </a:rPr>
              <a:t>or </a:t>
            </a:r>
            <a:r>
              <a:rPr kumimoji="0" sz="1400" b="0" i="0" u="none" strike="noStrike" kern="1200" cap="none" spc="0" normalizeH="0" baseline="0" noProof="0" dirty="0">
                <a:ln>
                  <a:noFill/>
                </a:ln>
                <a:solidFill>
                  <a:prstClr val="black"/>
                </a:solidFill>
                <a:effectLst/>
                <a:uLnTx/>
                <a:uFillTx/>
                <a:latin typeface="Arial"/>
                <a:ea typeface="+mn-ea"/>
                <a:cs typeface="Arial"/>
              </a:rPr>
              <a:t>test IA </a:t>
            </a:r>
            <a:r>
              <a:rPr kumimoji="0" sz="1400" b="0" i="0" u="none" strike="noStrike" kern="1200" cap="none" spc="-5" normalizeH="0" baseline="0" noProof="0" dirty="0">
                <a:ln>
                  <a:noFill/>
                </a:ln>
                <a:solidFill>
                  <a:prstClr val="black"/>
                </a:solidFill>
                <a:effectLst/>
                <a:uLnTx/>
                <a:uFillTx/>
                <a:latin typeface="Arial"/>
                <a:ea typeface="+mn-ea"/>
                <a:cs typeface="Arial"/>
              </a:rPr>
              <a:t>or Computer Network </a:t>
            </a:r>
            <a:r>
              <a:rPr kumimoji="0" sz="1400" b="0" i="0" u="none" strike="noStrike" kern="1200" cap="none" spc="0" normalizeH="0" baseline="0" noProof="0" dirty="0">
                <a:ln>
                  <a:noFill/>
                </a:ln>
                <a:solidFill>
                  <a:prstClr val="black"/>
                </a:solidFill>
                <a:effectLst/>
                <a:uLnTx/>
                <a:uFillTx/>
                <a:latin typeface="Arial"/>
                <a:ea typeface="+mn-ea"/>
                <a:cs typeface="Arial"/>
              </a:rPr>
              <a:t>Defense </a:t>
            </a:r>
            <a:r>
              <a:rPr kumimoji="0" sz="1400" b="0" i="0" u="none" strike="noStrike" kern="1200" cap="none" spc="-5" normalizeH="0" baseline="0" noProof="0" dirty="0">
                <a:ln>
                  <a:noFill/>
                </a:ln>
                <a:solidFill>
                  <a:prstClr val="black"/>
                </a:solidFill>
                <a:effectLst/>
                <a:uLnTx/>
                <a:uFillTx/>
                <a:latin typeface="Arial"/>
                <a:ea typeface="+mn-ea"/>
                <a:cs typeface="Arial"/>
              </a:rPr>
              <a:t>(CND) mechanisms </a:t>
            </a:r>
            <a:r>
              <a:rPr kumimoji="0" sz="1400" b="0" i="0" u="none" strike="noStrike" kern="1200" cap="none" spc="0" normalizeH="0" baseline="0" noProof="0" dirty="0">
                <a:ln>
                  <a:noFill/>
                </a:ln>
                <a:solidFill>
                  <a:prstClr val="black"/>
                </a:solidFill>
                <a:effectLst/>
                <a:uLnTx/>
                <a:uFillTx/>
                <a:latin typeface="Arial"/>
                <a:ea typeface="+mn-ea"/>
                <a:cs typeface="Arial"/>
              </a:rPr>
              <a:t>(e.g., </a:t>
            </a:r>
            <a:r>
              <a:rPr kumimoji="0" sz="1400" b="0" i="0" u="none" strike="noStrike" kern="1200" cap="none" spc="-5" normalizeH="0" baseline="0" noProof="0" dirty="0">
                <a:ln>
                  <a:noFill/>
                </a:ln>
                <a:solidFill>
                  <a:prstClr val="black"/>
                </a:solidFill>
                <a:effectLst/>
                <a:uLnTx/>
                <a:uFillTx/>
                <a:latin typeface="Arial"/>
                <a:ea typeface="+mn-ea"/>
                <a:cs typeface="Arial"/>
              </a:rPr>
              <a:t>Firewalls, Content </a:t>
            </a:r>
            <a:r>
              <a:rPr kumimoji="0" sz="1400" b="0" i="0" u="none" strike="noStrike" kern="1200" cap="none" spc="0" normalizeH="0" baseline="0" noProof="0" dirty="0">
                <a:ln>
                  <a:noFill/>
                </a:ln>
                <a:solidFill>
                  <a:prstClr val="black"/>
                </a:solidFill>
                <a:effectLst/>
                <a:uLnTx/>
                <a:uFillTx/>
                <a:latin typeface="Arial"/>
                <a:ea typeface="+mn-ea"/>
                <a:cs typeface="Arial"/>
              </a:rPr>
              <a:t>Filters,  </a:t>
            </a:r>
            <a:endParaRPr kumimoji="0" lang="en-US" sz="1400" b="0" i="0" u="none" strike="noStrike" kern="1200" cap="none" spc="0" normalizeH="0" baseline="0" noProof="0" dirty="0">
              <a:ln>
                <a:noFill/>
              </a:ln>
              <a:solidFill>
                <a:prstClr val="black"/>
              </a:solidFill>
              <a:effectLst/>
              <a:uLnTx/>
              <a:uFillTx/>
              <a:latin typeface="Arial"/>
              <a:ea typeface="+mn-ea"/>
              <a:cs typeface="Arial"/>
            </a:endParaRPr>
          </a:p>
          <a:p>
            <a:pPr marL="12700" marR="100965" lvl="0" indent="0" algn="l" defTabSz="914400" rtl="0" eaLnBrk="1" fontAlgn="auto" latinLnBrk="0" hangingPunct="1">
              <a:lnSpc>
                <a:spcPct val="100000"/>
              </a:lnSpc>
              <a:spcBef>
                <a:spcPts val="0"/>
              </a:spcBef>
              <a:spcAft>
                <a:spcPts val="0"/>
              </a:spcAft>
              <a:buClrTx/>
              <a:buSzTx/>
              <a:buFontTx/>
              <a:buNone/>
              <a:tabLst>
                <a:tab pos="165735" algn="l"/>
              </a:tabLst>
              <a:defRPr/>
            </a:pPr>
            <a:r>
              <a:rPr kumimoji="0" lang="en-US"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Proxy Servers, Anti-Virus</a:t>
            </a:r>
            <a:r>
              <a:rPr kumimoji="0" sz="1400" b="0" i="0" u="none" strike="noStrike" kern="1200" cap="none" spc="-11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Programs).</a:t>
            </a:r>
            <a:endParaRPr kumimoji="0" sz="1400" b="0" i="0" u="none" strike="noStrike" kern="1200" cap="none" spc="0" normalizeH="0" baseline="0" noProof="0" dirty="0">
              <a:ln>
                <a:noFill/>
              </a:ln>
              <a:solidFill>
                <a:prstClr val="black"/>
              </a:solidFill>
              <a:effectLst/>
              <a:uLnTx/>
              <a:uFillTx/>
              <a:latin typeface="Arial"/>
              <a:ea typeface="+mn-ea"/>
              <a:cs typeface="Arial"/>
            </a:endParaRPr>
          </a:p>
          <a:p>
            <a:pPr marL="165100" marR="0" lvl="0" indent="-152400" algn="l" defTabSz="914400" rtl="0" eaLnBrk="1" fontAlgn="auto" latinLnBrk="0" hangingPunct="1">
              <a:lnSpc>
                <a:spcPct val="100000"/>
              </a:lnSpc>
              <a:spcBef>
                <a:spcPts val="0"/>
              </a:spcBef>
              <a:spcAft>
                <a:spcPts val="0"/>
              </a:spcAft>
              <a:buClrTx/>
              <a:buSzTx/>
              <a:buFontTx/>
              <a:buChar char="−"/>
              <a:tabLst>
                <a:tab pos="165100" algn="l"/>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Introduce </a:t>
            </a:r>
            <a:r>
              <a:rPr kumimoji="0" sz="1400" b="0" i="0" u="none" strike="noStrike" kern="1200" cap="none" spc="-5" normalizeH="0" baseline="0" noProof="0" dirty="0">
                <a:ln>
                  <a:noFill/>
                </a:ln>
                <a:solidFill>
                  <a:prstClr val="black"/>
                </a:solidFill>
                <a:effectLst/>
                <a:uLnTx/>
                <a:uFillTx/>
                <a:latin typeface="Arial"/>
                <a:ea typeface="+mn-ea"/>
                <a:cs typeface="Arial"/>
              </a:rPr>
              <a:t>or </a:t>
            </a:r>
            <a:r>
              <a:rPr kumimoji="0" sz="1400" b="0" i="0" u="none" strike="noStrike" kern="1200" cap="none" spc="0" normalizeH="0" baseline="0" noProof="0" dirty="0">
                <a:ln>
                  <a:noFill/>
                </a:ln>
                <a:solidFill>
                  <a:prstClr val="black"/>
                </a:solidFill>
                <a:effectLst/>
                <a:uLnTx/>
                <a:uFillTx/>
                <a:latin typeface="Arial"/>
                <a:ea typeface="+mn-ea"/>
                <a:cs typeface="Arial"/>
              </a:rPr>
              <a:t>use </a:t>
            </a:r>
            <a:r>
              <a:rPr kumimoji="0" sz="1400" b="0" i="0" u="none" strike="noStrike" kern="1200" cap="none" spc="-5" normalizeH="0" baseline="0" noProof="0" dirty="0">
                <a:ln>
                  <a:noFill/>
                </a:ln>
                <a:solidFill>
                  <a:prstClr val="black"/>
                </a:solidFill>
                <a:effectLst/>
                <a:uLnTx/>
                <a:uFillTx/>
                <a:latin typeface="Arial"/>
                <a:ea typeface="+mn-ea"/>
                <a:cs typeface="Arial"/>
              </a:rPr>
              <a:t>unauthorized software, firmware, or hardware on any </a:t>
            </a:r>
            <a:r>
              <a:rPr kumimoji="0" sz="1400" b="0" i="0" u="none" strike="noStrike" kern="1200" cap="none" spc="-10" normalizeH="0" baseline="0" noProof="0" dirty="0">
                <a:ln>
                  <a:noFill/>
                </a:ln>
                <a:solidFill>
                  <a:prstClr val="black"/>
                </a:solidFill>
                <a:effectLst/>
                <a:uLnTx/>
                <a:uFillTx/>
                <a:latin typeface="Arial"/>
                <a:ea typeface="+mn-ea"/>
                <a:cs typeface="Arial"/>
              </a:rPr>
              <a:t>Navy </a:t>
            </a:r>
            <a:r>
              <a:rPr kumimoji="0" sz="1400" b="0" i="0" u="none" strike="noStrike" kern="1200" cap="none" spc="0" normalizeH="0" baseline="0" noProof="0" dirty="0">
                <a:ln>
                  <a:noFill/>
                </a:ln>
                <a:solidFill>
                  <a:prstClr val="black"/>
                </a:solidFill>
                <a:effectLst/>
                <a:uLnTx/>
                <a:uFillTx/>
                <a:latin typeface="Arial"/>
                <a:ea typeface="+mn-ea"/>
                <a:cs typeface="Arial"/>
              </a:rPr>
              <a:t>IT</a:t>
            </a:r>
            <a:r>
              <a:rPr kumimoji="0" sz="1400" b="0" i="0" u="none" strike="noStrike" kern="1200" cap="none" spc="-13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resource.</a:t>
            </a:r>
            <a:endParaRPr kumimoji="0" sz="1400" b="0" i="0" u="none" strike="noStrike" kern="1200" cap="none" spc="0" normalizeH="0" baseline="0" noProof="0" dirty="0">
              <a:ln>
                <a:noFill/>
              </a:ln>
              <a:solidFill>
                <a:prstClr val="black"/>
              </a:solidFill>
              <a:effectLst/>
              <a:uLnTx/>
              <a:uFillTx/>
              <a:latin typeface="Arial"/>
              <a:ea typeface="+mn-ea"/>
              <a:cs typeface="Arial"/>
            </a:endParaRPr>
          </a:p>
          <a:p>
            <a:pPr marL="12700" marR="5080" lvl="0" indent="0" algn="l" defTabSz="914400" rtl="0" eaLnBrk="1" fontAlgn="auto" latinLnBrk="0" hangingPunct="1">
              <a:lnSpc>
                <a:spcPct val="100000"/>
              </a:lnSpc>
              <a:spcBef>
                <a:spcPts val="0"/>
              </a:spcBef>
              <a:spcAft>
                <a:spcPts val="0"/>
              </a:spcAft>
              <a:buClrTx/>
              <a:buSzTx/>
              <a:buFontTx/>
              <a:buChar char="−"/>
              <a:tabLst>
                <a:tab pos="165100" algn="l"/>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Use </a:t>
            </a:r>
            <a:r>
              <a:rPr kumimoji="0" sz="1400" b="0" i="0" u="none" strike="noStrike" kern="1200" cap="none" spc="-5" normalizeH="0" baseline="0" noProof="0" dirty="0">
                <a:ln>
                  <a:noFill/>
                </a:ln>
                <a:solidFill>
                  <a:prstClr val="black"/>
                </a:solidFill>
                <a:effectLst/>
                <a:uLnTx/>
                <a:uFillTx/>
                <a:latin typeface="Arial"/>
                <a:ea typeface="+mn-ea"/>
                <a:cs typeface="Arial"/>
              </a:rPr>
              <a:t>personally owned hardware, software, shareware, or public domain </a:t>
            </a:r>
            <a:r>
              <a:rPr kumimoji="0" sz="1400" b="0" i="0" u="none" strike="noStrike" kern="1200" cap="none" spc="0" normalizeH="0" baseline="0" noProof="0" dirty="0">
                <a:ln>
                  <a:noFill/>
                </a:ln>
                <a:solidFill>
                  <a:prstClr val="black"/>
                </a:solidFill>
                <a:effectLst/>
                <a:uLnTx/>
                <a:uFillTx/>
                <a:latin typeface="Arial"/>
                <a:ea typeface="+mn-ea"/>
                <a:cs typeface="Arial"/>
              </a:rPr>
              <a:t>software </a:t>
            </a:r>
            <a:r>
              <a:rPr kumimoji="0" sz="1400" b="0" i="0" u="none" strike="noStrike" kern="1200" cap="none" spc="-5" normalizeH="0" baseline="0" noProof="0" dirty="0">
                <a:ln>
                  <a:noFill/>
                </a:ln>
                <a:solidFill>
                  <a:prstClr val="black"/>
                </a:solidFill>
                <a:effectLst/>
                <a:uLnTx/>
                <a:uFillTx/>
                <a:latin typeface="Arial"/>
                <a:ea typeface="+mn-ea"/>
                <a:cs typeface="Arial"/>
              </a:rPr>
              <a:t>without written authorization  </a:t>
            </a:r>
            <a:endParaRPr kumimoji="0" lang="en-US" sz="1400" b="0" i="0" u="none" strike="noStrike" kern="1200" cap="none" spc="-5" normalizeH="0" baseline="0" noProof="0" dirty="0">
              <a:ln>
                <a:noFill/>
              </a:ln>
              <a:solidFill>
                <a:prstClr val="black"/>
              </a:solidFill>
              <a:effectLst/>
              <a:uLnTx/>
              <a:uFillTx/>
              <a:latin typeface="Arial"/>
              <a:ea typeface="+mn-ea"/>
              <a:cs typeface="Arial"/>
            </a:endParaRPr>
          </a:p>
          <a:p>
            <a:pPr marL="12700" marR="5080" lvl="0" indent="0" algn="l" defTabSz="914400" rtl="0" eaLnBrk="1" fontAlgn="auto" latinLnBrk="0" hangingPunct="1">
              <a:lnSpc>
                <a:spcPct val="100000"/>
              </a:lnSpc>
              <a:spcBef>
                <a:spcPts val="0"/>
              </a:spcBef>
              <a:spcAft>
                <a:spcPts val="0"/>
              </a:spcAft>
              <a:buClrTx/>
              <a:buSzTx/>
              <a:buFontTx/>
              <a:buNone/>
              <a:tabLst>
                <a:tab pos="165100" algn="l"/>
              </a:tabLst>
              <a:defRPr/>
            </a:pPr>
            <a:r>
              <a:rPr kumimoji="0" lang="en-US"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from the Local IA</a:t>
            </a:r>
            <a:r>
              <a:rPr kumimoji="0" sz="1400" b="0" i="0" u="none" strike="noStrike" kern="1200" cap="none" spc="-295" normalizeH="0" baseline="0" noProof="0" dirty="0">
                <a:ln>
                  <a:noFill/>
                </a:ln>
                <a:solidFill>
                  <a:prstClr val="black"/>
                </a:solidFill>
                <a:effectLst/>
                <a:uLnTx/>
                <a:uFillTx/>
                <a:latin typeface="Arial"/>
                <a:ea typeface="+mn-ea"/>
                <a:cs typeface="Arial"/>
              </a:rPr>
              <a:t> </a:t>
            </a:r>
            <a:r>
              <a:rPr kumimoji="0" sz="1400" b="0" i="0" u="none" strike="noStrike" kern="1200" cap="none" spc="-15" normalizeH="0" baseline="0" noProof="0" dirty="0">
                <a:ln>
                  <a:noFill/>
                </a:ln>
                <a:solidFill>
                  <a:prstClr val="black"/>
                </a:solidFill>
                <a:effectLst/>
                <a:uLnTx/>
                <a:uFillTx/>
                <a:latin typeface="Arial"/>
                <a:ea typeface="+mn-ea"/>
                <a:cs typeface="Arial"/>
              </a:rPr>
              <a:t>Authority.</a:t>
            </a:r>
            <a:endParaRPr kumimoji="0" sz="1400" b="0" i="0" u="none" strike="noStrike" kern="1200" cap="none" spc="0" normalizeH="0" baseline="0" noProof="0" dirty="0">
              <a:ln>
                <a:noFill/>
              </a:ln>
              <a:solidFill>
                <a:prstClr val="black"/>
              </a:solidFill>
              <a:effectLst/>
              <a:uLnTx/>
              <a:uFillTx/>
              <a:latin typeface="Arial"/>
              <a:ea typeface="+mn-ea"/>
              <a:cs typeface="Arial"/>
            </a:endParaRPr>
          </a:p>
          <a:p>
            <a:pPr marL="165100" marR="0" lvl="0" indent="-152400" algn="l" defTabSz="914400" rtl="0" eaLnBrk="1" fontAlgn="auto" latinLnBrk="0" hangingPunct="1">
              <a:lnSpc>
                <a:spcPct val="100000"/>
              </a:lnSpc>
              <a:spcBef>
                <a:spcPts val="0"/>
              </a:spcBef>
              <a:spcAft>
                <a:spcPts val="0"/>
              </a:spcAft>
              <a:buClrTx/>
              <a:buSzTx/>
              <a:buFontTx/>
              <a:buChar char="−"/>
              <a:tabLst>
                <a:tab pos="165100" algn="l"/>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Write, </a:t>
            </a:r>
            <a:r>
              <a:rPr kumimoji="0" sz="1400" b="0" i="0" u="none" strike="noStrike" kern="1200" cap="none" spc="-5" normalizeH="0" baseline="0" noProof="0" dirty="0">
                <a:ln>
                  <a:noFill/>
                </a:ln>
                <a:solidFill>
                  <a:prstClr val="black"/>
                </a:solidFill>
                <a:effectLst/>
                <a:uLnTx/>
                <a:uFillTx/>
                <a:latin typeface="Arial"/>
                <a:ea typeface="+mn-ea"/>
                <a:cs typeface="Arial"/>
              </a:rPr>
              <a:t>code, compile, </a:t>
            </a:r>
            <a:r>
              <a:rPr kumimoji="0" sz="1400" b="0" i="0" u="none" strike="noStrike" kern="1200" cap="none" spc="0" normalizeH="0" baseline="0" noProof="0" dirty="0">
                <a:ln>
                  <a:noFill/>
                </a:ln>
                <a:solidFill>
                  <a:prstClr val="black"/>
                </a:solidFill>
                <a:effectLst/>
                <a:uLnTx/>
                <a:uFillTx/>
                <a:latin typeface="Arial"/>
                <a:ea typeface="+mn-ea"/>
                <a:cs typeface="Arial"/>
              </a:rPr>
              <a:t>store, </a:t>
            </a:r>
            <a:r>
              <a:rPr kumimoji="0" sz="1400" b="0" i="0" u="none" strike="noStrike" kern="1200" cap="none" spc="-5" normalizeH="0" baseline="0" noProof="0" dirty="0">
                <a:ln>
                  <a:noFill/>
                </a:ln>
                <a:solidFill>
                  <a:prstClr val="black"/>
                </a:solidFill>
                <a:effectLst/>
                <a:uLnTx/>
                <a:uFillTx/>
                <a:latin typeface="Arial"/>
                <a:ea typeface="+mn-ea"/>
                <a:cs typeface="Arial"/>
              </a:rPr>
              <a:t>transmit, </a:t>
            </a:r>
            <a:r>
              <a:rPr kumimoji="0" sz="1400" b="0" i="0" u="none" strike="noStrike" kern="1200" cap="none" spc="-10" normalizeH="0" baseline="0" noProof="0" dirty="0">
                <a:ln>
                  <a:noFill/>
                </a:ln>
                <a:solidFill>
                  <a:prstClr val="black"/>
                </a:solidFill>
                <a:effectLst/>
                <a:uLnTx/>
                <a:uFillTx/>
                <a:latin typeface="Arial"/>
                <a:ea typeface="+mn-ea"/>
                <a:cs typeface="Arial"/>
              </a:rPr>
              <a:t>transfer, </a:t>
            </a:r>
            <a:r>
              <a:rPr kumimoji="0" sz="1400" b="0" i="0" u="none" strike="noStrike" kern="1200" cap="none" spc="-5" normalizeH="0" baseline="0" noProof="0" dirty="0">
                <a:ln>
                  <a:noFill/>
                </a:ln>
                <a:solidFill>
                  <a:prstClr val="black"/>
                </a:solidFill>
                <a:effectLst/>
                <a:uLnTx/>
                <a:uFillTx/>
                <a:latin typeface="Arial"/>
                <a:ea typeface="+mn-ea"/>
                <a:cs typeface="Arial"/>
              </a:rPr>
              <a:t>or </a:t>
            </a:r>
            <a:r>
              <a:rPr kumimoji="0" sz="1400" b="0" i="0" u="none" strike="noStrike" kern="1200" cap="none" spc="0" normalizeH="0" baseline="0" noProof="0" dirty="0">
                <a:ln>
                  <a:noFill/>
                </a:ln>
                <a:solidFill>
                  <a:prstClr val="black"/>
                </a:solidFill>
                <a:effectLst/>
                <a:uLnTx/>
                <a:uFillTx/>
                <a:latin typeface="Arial"/>
                <a:ea typeface="+mn-ea"/>
                <a:cs typeface="Arial"/>
              </a:rPr>
              <a:t>Introduce </a:t>
            </a:r>
            <a:r>
              <a:rPr kumimoji="0" sz="1400" b="0" i="0" u="none" strike="noStrike" kern="1200" cap="none" spc="-5" normalizeH="0" baseline="0" noProof="0" dirty="0">
                <a:ln>
                  <a:noFill/>
                </a:ln>
                <a:solidFill>
                  <a:prstClr val="black"/>
                </a:solidFill>
                <a:effectLst/>
                <a:uLnTx/>
                <a:uFillTx/>
                <a:latin typeface="Arial"/>
                <a:ea typeface="+mn-ea"/>
                <a:cs typeface="Arial"/>
              </a:rPr>
              <a:t>malicious software, programs, or</a:t>
            </a:r>
            <a:r>
              <a:rPr kumimoji="0" sz="1400" b="0" i="0" u="none" strike="noStrike" kern="1200" cap="none" spc="-20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code.</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object 4"/>
          <p:cNvSpPr txBox="1">
            <a:spLocks noGrp="1"/>
          </p:cNvSpPr>
          <p:nvPr>
            <p:ph type="title"/>
          </p:nvPr>
        </p:nvSpPr>
        <p:spPr>
          <a:prstGeom prst="rect">
            <a:avLst/>
          </a:prstGeom>
        </p:spPr>
        <p:txBody>
          <a:bodyPr vert="horz" wrap="square" lIns="0" tIns="0" rIns="0" bIns="0" rtlCol="0">
            <a:spAutoFit/>
          </a:bodyPr>
          <a:lstStyle/>
          <a:p>
            <a:pPr marL="426084" marR="5080" indent="164465">
              <a:lnSpc>
                <a:spcPct val="100000"/>
              </a:lnSpc>
            </a:pPr>
            <a:r>
              <a:rPr spc="-10" dirty="0"/>
              <a:t>System</a:t>
            </a:r>
            <a:r>
              <a:rPr spc="-120" dirty="0"/>
              <a:t> </a:t>
            </a:r>
            <a:r>
              <a:rPr spc="-5" dirty="0"/>
              <a:t>Authorization  Access</a:t>
            </a:r>
            <a:r>
              <a:rPr spc="-20" dirty="0"/>
              <a:t> </a:t>
            </a:r>
            <a:r>
              <a:rPr spc="-5" dirty="0"/>
              <a:t>Request-Navy</a:t>
            </a:r>
          </a:p>
        </p:txBody>
      </p:sp>
      <p:sp>
        <p:nvSpPr>
          <p:cNvPr id="5" name="object 5"/>
          <p:cNvSpPr txBox="1"/>
          <p:nvPr/>
        </p:nvSpPr>
        <p:spPr>
          <a:xfrm>
            <a:off x="6422592" y="572027"/>
            <a:ext cx="2640636" cy="276999"/>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25" normalizeH="0" baseline="0" noProof="0" dirty="0">
                <a:ln>
                  <a:noFill/>
                </a:ln>
                <a:solidFill>
                  <a:prstClr val="black"/>
                </a:solidFill>
                <a:effectLst/>
                <a:uLnTx/>
                <a:uFillTx/>
                <a:latin typeface="Arial"/>
                <a:ea typeface="+mn-ea"/>
                <a:cs typeface="Arial"/>
              </a:rPr>
              <a:t>(OPNAV </a:t>
            </a:r>
            <a:r>
              <a:rPr kumimoji="0" sz="1800" b="1" i="0" u="none" strike="noStrike" kern="1200" cap="none" spc="-5" normalizeH="0" baseline="0" noProof="0" dirty="0">
                <a:ln>
                  <a:noFill/>
                </a:ln>
                <a:solidFill>
                  <a:prstClr val="black"/>
                </a:solidFill>
                <a:effectLst/>
                <a:uLnTx/>
                <a:uFillTx/>
                <a:latin typeface="Arial"/>
                <a:ea typeface="+mn-ea"/>
                <a:cs typeface="Arial"/>
              </a:rPr>
              <a:t>form</a:t>
            </a:r>
            <a:r>
              <a:rPr kumimoji="0" sz="1800" b="1" i="0" u="none" strike="noStrike" kern="1200" cap="none" spc="10" normalizeH="0" baseline="0" noProof="0" dirty="0">
                <a:ln>
                  <a:noFill/>
                </a:ln>
                <a:solidFill>
                  <a:prstClr val="black"/>
                </a:solidFill>
                <a:effectLst/>
                <a:uLnTx/>
                <a:uFillTx/>
                <a:latin typeface="Arial"/>
                <a:ea typeface="+mn-ea"/>
                <a:cs typeface="Arial"/>
              </a:rPr>
              <a:t> </a:t>
            </a:r>
            <a:r>
              <a:rPr kumimoji="0" sz="1800" b="1" i="0" u="none" strike="noStrike" kern="1200" cap="none" spc="-5" normalizeH="0" baseline="0" noProof="0" dirty="0">
                <a:ln>
                  <a:noFill/>
                </a:ln>
                <a:solidFill>
                  <a:prstClr val="black"/>
                </a:solidFill>
                <a:effectLst/>
                <a:uLnTx/>
                <a:uFillTx/>
                <a:latin typeface="Arial"/>
                <a:ea typeface="+mn-ea"/>
                <a:cs typeface="Arial"/>
              </a:rPr>
              <a:t>5239/14)</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6" name="object 6"/>
          <p:cNvSpPr/>
          <p:nvPr/>
        </p:nvSpPr>
        <p:spPr>
          <a:xfrm>
            <a:off x="1309116" y="899160"/>
            <a:ext cx="1584959" cy="220979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304544" y="894588"/>
            <a:ext cx="1594485" cy="2219325"/>
          </a:xfrm>
          <a:custGeom>
            <a:avLst/>
            <a:gdLst/>
            <a:ahLst/>
            <a:cxnLst/>
            <a:rect l="l" t="t" r="r" b="b"/>
            <a:pathLst>
              <a:path w="1594485" h="2219325">
                <a:moveTo>
                  <a:pt x="0" y="0"/>
                </a:moveTo>
                <a:lnTo>
                  <a:pt x="1594104" y="0"/>
                </a:lnTo>
                <a:lnTo>
                  <a:pt x="1594104" y="2218943"/>
                </a:lnTo>
                <a:lnTo>
                  <a:pt x="0" y="2218943"/>
                </a:lnTo>
                <a:lnTo>
                  <a:pt x="0" y="0"/>
                </a:lnTo>
                <a:close/>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3054095" y="899160"/>
            <a:ext cx="1661159" cy="221589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3046476" y="891539"/>
            <a:ext cx="1676400" cy="2231390"/>
          </a:xfrm>
          <a:custGeom>
            <a:avLst/>
            <a:gdLst/>
            <a:ahLst/>
            <a:cxnLst/>
            <a:rect l="l" t="t" r="r" b="b"/>
            <a:pathLst>
              <a:path w="1676400" h="2231390">
                <a:moveTo>
                  <a:pt x="0" y="0"/>
                </a:moveTo>
                <a:lnTo>
                  <a:pt x="1676400" y="0"/>
                </a:lnTo>
                <a:lnTo>
                  <a:pt x="1676400" y="2231136"/>
                </a:lnTo>
                <a:lnTo>
                  <a:pt x="0" y="2231136"/>
                </a:lnTo>
                <a:lnTo>
                  <a:pt x="0" y="0"/>
                </a:lnTo>
                <a:close/>
              </a:path>
            </a:pathLst>
          </a:custGeom>
          <a:ln w="1524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4875276" y="899160"/>
            <a:ext cx="1638299" cy="2215895"/>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4870703" y="894588"/>
            <a:ext cx="1647825" cy="2225040"/>
          </a:xfrm>
          <a:custGeom>
            <a:avLst/>
            <a:gdLst/>
            <a:ahLst/>
            <a:cxnLst/>
            <a:rect l="l" t="t" r="r" b="b"/>
            <a:pathLst>
              <a:path w="1647825" h="2225040">
                <a:moveTo>
                  <a:pt x="0" y="0"/>
                </a:moveTo>
                <a:lnTo>
                  <a:pt x="1647444" y="0"/>
                </a:lnTo>
                <a:lnTo>
                  <a:pt x="1647444" y="2225040"/>
                </a:lnTo>
                <a:lnTo>
                  <a:pt x="0" y="2225040"/>
                </a:lnTo>
                <a:lnTo>
                  <a:pt x="0" y="0"/>
                </a:lnTo>
                <a:close/>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6673596" y="899160"/>
            <a:ext cx="1568195" cy="2215895"/>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6669023" y="894588"/>
            <a:ext cx="1577340" cy="2225040"/>
          </a:xfrm>
          <a:custGeom>
            <a:avLst/>
            <a:gdLst/>
            <a:ahLst/>
            <a:cxnLst/>
            <a:rect l="l" t="t" r="r" b="b"/>
            <a:pathLst>
              <a:path w="1577340" h="2225040">
                <a:moveTo>
                  <a:pt x="0" y="0"/>
                </a:moveTo>
                <a:lnTo>
                  <a:pt x="1577340" y="0"/>
                </a:lnTo>
                <a:lnTo>
                  <a:pt x="1577340" y="2225040"/>
                </a:lnTo>
                <a:lnTo>
                  <a:pt x="0" y="2225040"/>
                </a:lnTo>
                <a:lnTo>
                  <a:pt x="0" y="0"/>
                </a:lnTo>
                <a:close/>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Slide Number Placeholder 14">
            <a:extLst>
              <a:ext uri="{FF2B5EF4-FFF2-40B4-BE49-F238E27FC236}">
                <a16:creationId xmlns:a16="http://schemas.microsoft.com/office/drawing/2014/main" id="{D6853DF2-E463-4974-BD4E-BA26291119E4}"/>
              </a:ext>
            </a:extLst>
          </p:cNvPr>
          <p:cNvSpPr>
            <a:spLocks noGrp="1"/>
          </p:cNvSpPr>
          <p:nvPr>
            <p:ph type="sldNum" sz="quarter" idx="7"/>
          </p:nvPr>
        </p:nvSpPr>
        <p:spPr/>
        <p:txBody>
          <a:body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1000" b="0" i="0" u="none" strike="noStrike" kern="1200" cap="none" spc="-5" normalizeH="0" baseline="0" noProof="0" smtClean="0">
                <a:ln>
                  <a:noFill/>
                </a:ln>
                <a:solidFill>
                  <a:prstClr val="black"/>
                </a:solidFill>
                <a:effectLst/>
                <a:uLnTx/>
                <a:uFillTx/>
                <a:latin typeface="Arial"/>
                <a:ea typeface="+mn-ea"/>
                <a:cs typeface="Arial"/>
              </a:rPr>
              <a:pPr marL="2540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5"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7323125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a:spcAft>
                <a:spcPct val="15000"/>
              </a:spcAft>
              <a:defRPr/>
            </a:pPr>
            <a:r>
              <a:rPr lang="en-US" altLang="en-US" b="1" dirty="0"/>
              <a:t>FEGLI Coverage </a:t>
            </a:r>
            <a:r>
              <a:rPr lang="en-US" altLang="en-US" b="1" dirty="0" smtClean="0"/>
              <a:t>Options</a:t>
            </a:r>
            <a:endParaRPr lang="en-US" altLang="en-US" b="1" dirty="0"/>
          </a:p>
        </p:txBody>
      </p:sp>
      <p:sp>
        <p:nvSpPr>
          <p:cNvPr id="10243" name="Content Placeholder 2"/>
          <p:cNvSpPr>
            <a:spLocks noGrp="1"/>
          </p:cNvSpPr>
          <p:nvPr>
            <p:ph idx="1"/>
          </p:nvPr>
        </p:nvSpPr>
        <p:spPr>
          <a:xfrm>
            <a:off x="21431" y="1940415"/>
            <a:ext cx="9008269" cy="3886200"/>
          </a:xfrm>
        </p:spPr>
        <p:txBody>
          <a:bodyPr/>
          <a:lstStyle/>
          <a:p>
            <a:pPr lvl="1">
              <a:spcAft>
                <a:spcPct val="15000"/>
              </a:spcAft>
              <a:buFont typeface="Wingdings" panose="05000000000000000000" pitchFamily="2" charset="2"/>
              <a:buChar char="Ø"/>
              <a:defRPr/>
            </a:pPr>
            <a:r>
              <a:rPr lang="en-US" altLang="en-US" sz="2100" b="1" dirty="0">
                <a:solidFill>
                  <a:schemeClr val="tx2">
                    <a:lumMod val="75000"/>
                  </a:schemeClr>
                </a:solidFill>
              </a:rPr>
              <a:t>Basic (automatically enrolled, unless waived)</a:t>
            </a:r>
          </a:p>
          <a:p>
            <a:pPr lvl="2">
              <a:spcAft>
                <a:spcPct val="15000"/>
              </a:spcAft>
              <a:defRPr/>
            </a:pPr>
            <a:r>
              <a:rPr lang="en-US" altLang="en-US" sz="2100" b="1" dirty="0">
                <a:solidFill>
                  <a:schemeClr val="tx2">
                    <a:lumMod val="75000"/>
                  </a:schemeClr>
                </a:solidFill>
              </a:rPr>
              <a:t>Coverage amount = base pay rounded up to the nearest $1,000, plus an additional $2,000 (known as BIA)</a:t>
            </a:r>
          </a:p>
          <a:p>
            <a:pPr lvl="3">
              <a:spcAft>
                <a:spcPct val="15000"/>
              </a:spcAft>
              <a:defRPr/>
            </a:pPr>
            <a:r>
              <a:rPr lang="en-US" altLang="en-US" sz="2100" b="1" dirty="0">
                <a:solidFill>
                  <a:schemeClr val="tx2">
                    <a:lumMod val="75000"/>
                  </a:schemeClr>
                </a:solidFill>
              </a:rPr>
              <a:t>Example: $34,500 annual salary rounds up to $35,000; add $2,000 = $37,000 pay out</a:t>
            </a:r>
          </a:p>
          <a:p>
            <a:pPr lvl="1">
              <a:spcAft>
                <a:spcPct val="15000"/>
              </a:spcAft>
              <a:buFont typeface="Wingdings" panose="05000000000000000000" pitchFamily="2" charset="2"/>
              <a:buChar char="Ø"/>
              <a:defRPr/>
            </a:pPr>
            <a:r>
              <a:rPr lang="en-US" altLang="en-US" sz="2100" b="1" dirty="0">
                <a:solidFill>
                  <a:schemeClr val="tx2">
                    <a:lumMod val="75000"/>
                  </a:schemeClr>
                </a:solidFill>
              </a:rPr>
              <a:t>Optional</a:t>
            </a:r>
          </a:p>
          <a:p>
            <a:pPr lvl="2">
              <a:spcAft>
                <a:spcPct val="15000"/>
              </a:spcAft>
              <a:defRPr/>
            </a:pPr>
            <a:r>
              <a:rPr lang="en-US" altLang="en-US" sz="2100" b="1" dirty="0">
                <a:solidFill>
                  <a:schemeClr val="tx2">
                    <a:lumMod val="75000"/>
                  </a:schemeClr>
                </a:solidFill>
              </a:rPr>
              <a:t>Must be elected and must have basic before electing optional coverage</a:t>
            </a:r>
          </a:p>
          <a:p>
            <a:pPr lvl="2">
              <a:spcAft>
                <a:spcPct val="15000"/>
              </a:spcAft>
              <a:defRPr/>
            </a:pPr>
            <a:r>
              <a:rPr lang="en-US" altLang="en-US" sz="2100" b="1" dirty="0">
                <a:solidFill>
                  <a:schemeClr val="tx2">
                    <a:lumMod val="75000"/>
                  </a:schemeClr>
                </a:solidFill>
              </a:rPr>
              <a:t>Options A, B, and C</a:t>
            </a:r>
          </a:p>
          <a:p>
            <a:pPr marL="342900" indent="-342900" algn="ctr">
              <a:spcBef>
                <a:spcPct val="50000"/>
              </a:spcBef>
              <a:defRPr/>
            </a:pPr>
            <a:endParaRPr lang="en-US" altLang="en-US" sz="2100" dirty="0"/>
          </a:p>
        </p:txBody>
      </p:sp>
      <p:sp>
        <p:nvSpPr>
          <p:cNvPr id="1126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10000"/>
              </a:spcAft>
              <a:buClr>
                <a:srgbClr val="151C77"/>
              </a:buClr>
              <a:buFont typeface="Wingdings" panose="05000000000000000000" pitchFamily="2" charset="2"/>
              <a:buChar char="r"/>
              <a:defRPr sz="2100">
                <a:solidFill>
                  <a:schemeClr val="tx1"/>
                </a:solidFill>
                <a:latin typeface="Verdana" panose="020B0604030504040204" pitchFamily="34" charset="0"/>
                <a:ea typeface="MS PGothic" panose="020B0600070205080204" pitchFamily="34" charset="-128"/>
              </a:defRPr>
            </a:lvl1pPr>
            <a:lvl2pPr marL="557213" indent="-214313">
              <a:spcBef>
                <a:spcPct val="20000"/>
              </a:spcBef>
              <a:spcAft>
                <a:spcPct val="10000"/>
              </a:spcAft>
              <a:buClr>
                <a:srgbClr val="151C77"/>
              </a:buClr>
              <a:buFont typeface="Wingdings 2" panose="05020102010507070707" pitchFamily="18" charset="2"/>
              <a:buChar char="®"/>
              <a:defRPr sz="1800">
                <a:solidFill>
                  <a:schemeClr val="tx1"/>
                </a:solidFill>
                <a:latin typeface="Verdana" panose="020B0604030504040204" pitchFamily="34" charset="0"/>
                <a:ea typeface="MS PGothic" panose="020B0600070205080204" pitchFamily="34" charset="-128"/>
              </a:defRPr>
            </a:lvl2pPr>
            <a:lvl3pPr marL="857250" indent="-171450">
              <a:spcBef>
                <a:spcPct val="20000"/>
              </a:spcBef>
              <a:spcAft>
                <a:spcPct val="10000"/>
              </a:spcAft>
              <a:buClr>
                <a:srgbClr val="151C77"/>
              </a:buClr>
              <a:buFont typeface="Symbol" panose="05050102010706020507" pitchFamily="18" charset="2"/>
              <a:buChar char="·"/>
              <a:defRPr sz="1650">
                <a:solidFill>
                  <a:schemeClr val="tx1"/>
                </a:solidFill>
                <a:latin typeface="Verdana" panose="020B0604030504040204" pitchFamily="34" charset="0"/>
                <a:ea typeface="MS PGothic" panose="020B0600070205080204" pitchFamily="34" charset="-128"/>
              </a:defRPr>
            </a:lvl3pPr>
            <a:lvl4pPr marL="12001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4pPr>
            <a:lvl5pPr marL="15430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5pPr>
            <a:lvl6pPr marL="18859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6pPr>
            <a:lvl7pPr marL="22288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7pPr>
            <a:lvl8pPr marL="25717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8pPr>
            <a:lvl9pPr marL="29146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9pPr>
          </a:lstStyle>
          <a:p>
            <a:pPr>
              <a:spcBef>
                <a:spcPct val="0"/>
              </a:spcBef>
              <a:spcAft>
                <a:spcPct val="0"/>
              </a:spcAft>
              <a:buClrTx/>
              <a:buNone/>
            </a:pPr>
            <a:fld id="{0C170D3B-26FF-488E-A3BC-0145AB0752DF}" type="slidenum">
              <a:rPr lang="en-US" altLang="en-US" sz="750">
                <a:solidFill>
                  <a:prstClr val="black"/>
                </a:solidFill>
                <a:cs typeface="+mn-cs"/>
              </a:rPr>
              <a:pPr>
                <a:spcBef>
                  <a:spcPct val="0"/>
                </a:spcBef>
                <a:spcAft>
                  <a:spcPct val="0"/>
                </a:spcAft>
                <a:buClrTx/>
                <a:buNone/>
              </a:pPr>
              <a:t>80</a:t>
            </a:fld>
            <a:endParaRPr lang="en-US" altLang="en-US" sz="750">
              <a:solidFill>
                <a:prstClr val="black"/>
              </a:solidFill>
              <a:cs typeface="+mn-cs"/>
            </a:endParaRPr>
          </a:p>
        </p:txBody>
      </p:sp>
    </p:spTree>
    <p:extLst>
      <p:ext uri="{BB962C8B-B14F-4D97-AF65-F5344CB8AC3E}">
        <p14:creationId xmlns:p14="http://schemas.microsoft.com/office/powerpoint/2010/main" val="285360351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altLang="en-US" b="1" dirty="0" smtClean="0"/>
              <a:t>FEGLI Optional Coverage</a:t>
            </a:r>
          </a:p>
        </p:txBody>
      </p:sp>
      <p:sp>
        <p:nvSpPr>
          <p:cNvPr id="10243" name="Content Placeholder 2"/>
          <p:cNvSpPr>
            <a:spLocks noGrp="1"/>
          </p:cNvSpPr>
          <p:nvPr>
            <p:ph idx="1"/>
          </p:nvPr>
        </p:nvSpPr>
        <p:spPr>
          <a:xfrm>
            <a:off x="400050" y="1798946"/>
            <a:ext cx="8686800" cy="4000500"/>
          </a:xfrm>
        </p:spPr>
        <p:txBody>
          <a:bodyPr/>
          <a:lstStyle/>
          <a:p>
            <a:pPr>
              <a:spcAft>
                <a:spcPct val="15000"/>
              </a:spcAft>
              <a:defRPr/>
            </a:pPr>
            <a:r>
              <a:rPr lang="en-US" altLang="en-US" sz="2100" dirty="0">
                <a:solidFill>
                  <a:schemeClr val="tx2">
                    <a:lumMod val="75000"/>
                  </a:schemeClr>
                </a:solidFill>
              </a:rPr>
              <a:t>Option A - Standard</a:t>
            </a:r>
          </a:p>
          <a:p>
            <a:pPr lvl="1">
              <a:spcAft>
                <a:spcPct val="15000"/>
              </a:spcAft>
              <a:defRPr/>
            </a:pPr>
            <a:r>
              <a:rPr lang="en-US" altLang="en-US" sz="1575" b="1" dirty="0">
                <a:solidFill>
                  <a:schemeClr val="tx2">
                    <a:lumMod val="75000"/>
                  </a:schemeClr>
                </a:solidFill>
              </a:rPr>
              <a:t>$10,000 added to Basic coverage amount</a:t>
            </a:r>
          </a:p>
          <a:p>
            <a:pPr>
              <a:spcAft>
                <a:spcPct val="15000"/>
              </a:spcAft>
              <a:defRPr/>
            </a:pPr>
            <a:r>
              <a:rPr lang="en-US" altLang="en-US" sz="2100" dirty="0">
                <a:solidFill>
                  <a:schemeClr val="tx2">
                    <a:lumMod val="75000"/>
                  </a:schemeClr>
                </a:solidFill>
              </a:rPr>
              <a:t>Option B - Additional</a:t>
            </a:r>
          </a:p>
          <a:p>
            <a:pPr lvl="1">
              <a:spcAft>
                <a:spcPct val="15000"/>
              </a:spcAft>
              <a:defRPr/>
            </a:pPr>
            <a:r>
              <a:rPr lang="en-US" altLang="en-US" sz="1575" b="1" dirty="0">
                <a:solidFill>
                  <a:schemeClr val="tx2">
                    <a:lumMod val="75000"/>
                  </a:schemeClr>
                </a:solidFill>
              </a:rPr>
              <a:t>Salary rounded up to nearest $1,000 times the number of multiples elected added to Basic coverage amount</a:t>
            </a:r>
          </a:p>
          <a:p>
            <a:pPr lvl="1">
              <a:spcAft>
                <a:spcPct val="15000"/>
              </a:spcAft>
              <a:defRPr/>
            </a:pPr>
            <a:r>
              <a:rPr lang="en-US" altLang="en-US" sz="1575" b="1" dirty="0">
                <a:solidFill>
                  <a:schemeClr val="tx2">
                    <a:lumMod val="75000"/>
                  </a:schemeClr>
                </a:solidFill>
              </a:rPr>
              <a:t>Up to 5 multiples can be elected</a:t>
            </a:r>
          </a:p>
          <a:p>
            <a:pPr>
              <a:spcAft>
                <a:spcPct val="15000"/>
              </a:spcAft>
              <a:defRPr/>
            </a:pPr>
            <a:r>
              <a:rPr lang="en-US" altLang="en-US" sz="2100" dirty="0">
                <a:solidFill>
                  <a:schemeClr val="tx2">
                    <a:lumMod val="75000"/>
                  </a:schemeClr>
                </a:solidFill>
              </a:rPr>
              <a:t>Option C - Family</a:t>
            </a:r>
          </a:p>
          <a:p>
            <a:pPr lvl="1">
              <a:spcAft>
                <a:spcPct val="15000"/>
              </a:spcAft>
              <a:defRPr/>
            </a:pPr>
            <a:r>
              <a:rPr lang="en-US" altLang="en-US" sz="1575" b="1" dirty="0">
                <a:solidFill>
                  <a:schemeClr val="tx2">
                    <a:lumMod val="75000"/>
                  </a:schemeClr>
                </a:solidFill>
              </a:rPr>
              <a:t>Only covers the death of eligible family members; covers eligible children under age 22 or any age if incapable of self-support prior to age 22</a:t>
            </a:r>
          </a:p>
          <a:p>
            <a:pPr lvl="1">
              <a:spcAft>
                <a:spcPct val="15000"/>
              </a:spcAft>
              <a:defRPr/>
            </a:pPr>
            <a:r>
              <a:rPr lang="en-US" altLang="en-US" sz="1575" b="1" dirty="0">
                <a:solidFill>
                  <a:schemeClr val="tx2">
                    <a:lumMod val="75000"/>
                  </a:schemeClr>
                </a:solidFill>
              </a:rPr>
              <a:t>Spouse death- $5,000 times the number of multiples; child death- $2,500 times the number of multiples</a:t>
            </a:r>
          </a:p>
          <a:p>
            <a:pPr lvl="1">
              <a:spcAft>
                <a:spcPct val="15000"/>
              </a:spcAft>
              <a:defRPr/>
            </a:pPr>
            <a:r>
              <a:rPr lang="en-US" altLang="en-US" sz="1575" b="1" dirty="0">
                <a:solidFill>
                  <a:schemeClr val="tx2">
                    <a:lumMod val="75000"/>
                  </a:schemeClr>
                </a:solidFill>
              </a:rPr>
              <a:t>Up to 5 multiples can be elected</a:t>
            </a:r>
          </a:p>
          <a:p>
            <a:pPr marL="342900" indent="-342900" algn="ctr">
              <a:spcBef>
                <a:spcPct val="50000"/>
              </a:spcBef>
              <a:defRPr/>
            </a:pPr>
            <a:endParaRPr lang="en-US" altLang="en-US" sz="1350" dirty="0"/>
          </a:p>
        </p:txBody>
      </p:sp>
      <p:sp>
        <p:nvSpPr>
          <p:cNvPr id="1229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10000"/>
              </a:spcAft>
              <a:buClr>
                <a:srgbClr val="151C77"/>
              </a:buClr>
              <a:buFont typeface="Wingdings" panose="05000000000000000000" pitchFamily="2" charset="2"/>
              <a:buChar char="r"/>
              <a:defRPr sz="2100">
                <a:solidFill>
                  <a:schemeClr val="tx1"/>
                </a:solidFill>
                <a:latin typeface="Verdana" panose="020B0604030504040204" pitchFamily="34" charset="0"/>
                <a:ea typeface="MS PGothic" panose="020B0600070205080204" pitchFamily="34" charset="-128"/>
              </a:defRPr>
            </a:lvl1pPr>
            <a:lvl2pPr marL="557213" indent="-214313">
              <a:spcBef>
                <a:spcPct val="20000"/>
              </a:spcBef>
              <a:spcAft>
                <a:spcPct val="10000"/>
              </a:spcAft>
              <a:buClr>
                <a:srgbClr val="151C77"/>
              </a:buClr>
              <a:buFont typeface="Wingdings 2" panose="05020102010507070707" pitchFamily="18" charset="2"/>
              <a:buChar char="®"/>
              <a:defRPr sz="1800">
                <a:solidFill>
                  <a:schemeClr val="tx1"/>
                </a:solidFill>
                <a:latin typeface="Verdana" panose="020B0604030504040204" pitchFamily="34" charset="0"/>
                <a:ea typeface="MS PGothic" panose="020B0600070205080204" pitchFamily="34" charset="-128"/>
              </a:defRPr>
            </a:lvl2pPr>
            <a:lvl3pPr marL="857250" indent="-171450">
              <a:spcBef>
                <a:spcPct val="20000"/>
              </a:spcBef>
              <a:spcAft>
                <a:spcPct val="10000"/>
              </a:spcAft>
              <a:buClr>
                <a:srgbClr val="151C77"/>
              </a:buClr>
              <a:buFont typeface="Symbol" panose="05050102010706020507" pitchFamily="18" charset="2"/>
              <a:buChar char="·"/>
              <a:defRPr sz="1650">
                <a:solidFill>
                  <a:schemeClr val="tx1"/>
                </a:solidFill>
                <a:latin typeface="Verdana" panose="020B0604030504040204" pitchFamily="34" charset="0"/>
                <a:ea typeface="MS PGothic" panose="020B0600070205080204" pitchFamily="34" charset="-128"/>
              </a:defRPr>
            </a:lvl3pPr>
            <a:lvl4pPr marL="12001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4pPr>
            <a:lvl5pPr marL="15430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5pPr>
            <a:lvl6pPr marL="18859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6pPr>
            <a:lvl7pPr marL="22288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7pPr>
            <a:lvl8pPr marL="25717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8pPr>
            <a:lvl9pPr marL="29146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9pPr>
          </a:lstStyle>
          <a:p>
            <a:pPr>
              <a:spcBef>
                <a:spcPct val="0"/>
              </a:spcBef>
              <a:spcAft>
                <a:spcPct val="0"/>
              </a:spcAft>
              <a:buClrTx/>
              <a:buNone/>
            </a:pPr>
            <a:fld id="{77FFCCDE-BF79-49D4-976D-D75690F6E046}" type="slidenum">
              <a:rPr lang="en-US" altLang="en-US" sz="750">
                <a:solidFill>
                  <a:prstClr val="black"/>
                </a:solidFill>
                <a:cs typeface="+mn-cs"/>
              </a:rPr>
              <a:pPr>
                <a:spcBef>
                  <a:spcPct val="0"/>
                </a:spcBef>
                <a:spcAft>
                  <a:spcPct val="0"/>
                </a:spcAft>
                <a:buClrTx/>
                <a:buNone/>
              </a:pPr>
              <a:t>81</a:t>
            </a:fld>
            <a:endParaRPr lang="en-US" altLang="en-US" sz="750">
              <a:solidFill>
                <a:prstClr val="black"/>
              </a:solidFill>
              <a:cs typeface="+mn-cs"/>
            </a:endParaRPr>
          </a:p>
        </p:txBody>
      </p:sp>
    </p:spTree>
    <p:extLst>
      <p:ext uri="{BB962C8B-B14F-4D97-AF65-F5344CB8AC3E}">
        <p14:creationId xmlns:p14="http://schemas.microsoft.com/office/powerpoint/2010/main" val="175395560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marL="342900" indent="-342900">
              <a:spcBef>
                <a:spcPct val="50000"/>
              </a:spcBef>
              <a:defRPr/>
            </a:pPr>
            <a:r>
              <a:rPr lang="en-US" b="1" dirty="0">
                <a:cs typeface="Times New Roman" pitchFamily="18" charset="0"/>
              </a:rPr>
              <a:t>Opportunities to Make FEGLI Changes</a:t>
            </a:r>
          </a:p>
        </p:txBody>
      </p:sp>
      <p:sp>
        <p:nvSpPr>
          <p:cNvPr id="3" name="Content Placeholder 2"/>
          <p:cNvSpPr>
            <a:spLocks noGrp="1"/>
          </p:cNvSpPr>
          <p:nvPr>
            <p:ph idx="1"/>
          </p:nvPr>
        </p:nvSpPr>
        <p:spPr>
          <a:xfrm>
            <a:off x="285750" y="1720731"/>
            <a:ext cx="8858250" cy="3990975"/>
          </a:xfrm>
        </p:spPr>
        <p:txBody>
          <a:bodyPr/>
          <a:lstStyle/>
          <a:p>
            <a:pPr marL="342900" indent="-342900">
              <a:defRPr/>
            </a:pPr>
            <a:endParaRPr lang="en-US" sz="788" dirty="0"/>
          </a:p>
          <a:p>
            <a:pPr marL="342900" indent="-342900">
              <a:buFont typeface="Wingdings" panose="05000000000000000000" pitchFamily="2" charset="2"/>
              <a:buChar char="Ø"/>
              <a:defRPr/>
            </a:pPr>
            <a:r>
              <a:rPr lang="en-US" sz="2100" dirty="0"/>
              <a:t>You may waive (cancel) life insurance coverage at any time</a:t>
            </a:r>
          </a:p>
          <a:p>
            <a:pPr marL="342900" indent="-342900">
              <a:buFont typeface="Wingdings" panose="05000000000000000000" pitchFamily="2" charset="2"/>
              <a:buChar char="Ø"/>
              <a:defRPr/>
            </a:pPr>
            <a:r>
              <a:rPr lang="en-US" sz="2100" dirty="0"/>
              <a:t>After one full year from the date of waiver you can apply to re-enroll (requires a physical at your own expense)</a:t>
            </a:r>
          </a:p>
          <a:p>
            <a:pPr marL="342900" indent="-342900">
              <a:buFont typeface="Wingdings" panose="05000000000000000000" pitchFamily="2" charset="2"/>
              <a:buChar char="Ø"/>
              <a:defRPr/>
            </a:pPr>
            <a:r>
              <a:rPr lang="en-US" sz="2100" dirty="0"/>
              <a:t>Various </a:t>
            </a:r>
            <a:r>
              <a:rPr lang="en-US" sz="2100" i="1" dirty="0"/>
              <a:t>life events </a:t>
            </a:r>
            <a:r>
              <a:rPr lang="en-US" sz="2100" dirty="0"/>
              <a:t>allow </a:t>
            </a:r>
            <a:r>
              <a:rPr lang="en-US" sz="2100" i="1" dirty="0"/>
              <a:t>changes</a:t>
            </a:r>
            <a:r>
              <a:rPr lang="en-US" sz="2100" dirty="0"/>
              <a:t> to FEGLI within 60 days of the event (marriage, divorce, birth of a child, etc.) </a:t>
            </a:r>
          </a:p>
          <a:p>
            <a:pPr marL="342900" indent="-342900">
              <a:buFont typeface="Wingdings" panose="05000000000000000000" pitchFamily="2" charset="2"/>
              <a:buChar char="Ø"/>
              <a:defRPr/>
            </a:pPr>
            <a:r>
              <a:rPr lang="en-US" sz="2100" i="1" u="sng" dirty="0"/>
              <a:t>No Annual Open Season For Life Insurance </a:t>
            </a:r>
            <a:r>
              <a:rPr lang="en-US" sz="2100" dirty="0"/>
              <a:t>- OPM announces periodic open seasons, but it is very uncommon </a:t>
            </a:r>
            <a:endParaRPr lang="en-US" sz="2100" dirty="0">
              <a:cs typeface="Times New Roman" pitchFamily="18" charset="0"/>
            </a:endParaRPr>
          </a:p>
          <a:p>
            <a:pPr eaLnBrk="1" hangingPunct="1">
              <a:buFont typeface="Wingdings" panose="05000000000000000000" pitchFamily="2" charset="2"/>
              <a:buNone/>
              <a:defRPr/>
            </a:pPr>
            <a:endParaRPr lang="en-US" dirty="0"/>
          </a:p>
        </p:txBody>
      </p:sp>
      <p:sp>
        <p:nvSpPr>
          <p:cNvPr id="1331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10000"/>
              </a:spcAft>
              <a:buClr>
                <a:srgbClr val="151C77"/>
              </a:buClr>
              <a:buFont typeface="Wingdings" panose="05000000000000000000" pitchFamily="2" charset="2"/>
              <a:buChar char="r"/>
              <a:defRPr sz="2100">
                <a:solidFill>
                  <a:schemeClr val="tx1"/>
                </a:solidFill>
                <a:latin typeface="Verdana" panose="020B0604030504040204" pitchFamily="34" charset="0"/>
                <a:ea typeface="MS PGothic" panose="020B0600070205080204" pitchFamily="34" charset="-128"/>
              </a:defRPr>
            </a:lvl1pPr>
            <a:lvl2pPr marL="557213" indent="-214313">
              <a:spcBef>
                <a:spcPct val="20000"/>
              </a:spcBef>
              <a:spcAft>
                <a:spcPct val="10000"/>
              </a:spcAft>
              <a:buClr>
                <a:srgbClr val="151C77"/>
              </a:buClr>
              <a:buFont typeface="Wingdings 2" panose="05020102010507070707" pitchFamily="18" charset="2"/>
              <a:buChar char="®"/>
              <a:defRPr sz="1800">
                <a:solidFill>
                  <a:schemeClr val="tx1"/>
                </a:solidFill>
                <a:latin typeface="Verdana" panose="020B0604030504040204" pitchFamily="34" charset="0"/>
                <a:ea typeface="MS PGothic" panose="020B0600070205080204" pitchFamily="34" charset="-128"/>
              </a:defRPr>
            </a:lvl2pPr>
            <a:lvl3pPr marL="857250" indent="-171450">
              <a:spcBef>
                <a:spcPct val="20000"/>
              </a:spcBef>
              <a:spcAft>
                <a:spcPct val="10000"/>
              </a:spcAft>
              <a:buClr>
                <a:srgbClr val="151C77"/>
              </a:buClr>
              <a:buFont typeface="Symbol" panose="05050102010706020507" pitchFamily="18" charset="2"/>
              <a:buChar char="·"/>
              <a:defRPr sz="1650">
                <a:solidFill>
                  <a:schemeClr val="tx1"/>
                </a:solidFill>
                <a:latin typeface="Verdana" panose="020B0604030504040204" pitchFamily="34" charset="0"/>
                <a:ea typeface="MS PGothic" panose="020B0600070205080204" pitchFamily="34" charset="-128"/>
              </a:defRPr>
            </a:lvl3pPr>
            <a:lvl4pPr marL="12001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4pPr>
            <a:lvl5pPr marL="15430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5pPr>
            <a:lvl6pPr marL="18859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6pPr>
            <a:lvl7pPr marL="22288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7pPr>
            <a:lvl8pPr marL="25717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8pPr>
            <a:lvl9pPr marL="29146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9pPr>
          </a:lstStyle>
          <a:p>
            <a:pPr>
              <a:spcBef>
                <a:spcPct val="0"/>
              </a:spcBef>
              <a:spcAft>
                <a:spcPct val="0"/>
              </a:spcAft>
              <a:buClrTx/>
              <a:buNone/>
            </a:pPr>
            <a:fld id="{AB1C9DC9-EF34-4A10-A78E-323B0F06374A}" type="slidenum">
              <a:rPr lang="en-US" altLang="en-US" sz="750">
                <a:solidFill>
                  <a:prstClr val="black"/>
                </a:solidFill>
                <a:cs typeface="+mn-cs"/>
              </a:rPr>
              <a:pPr>
                <a:spcBef>
                  <a:spcPct val="0"/>
                </a:spcBef>
                <a:spcAft>
                  <a:spcPct val="0"/>
                </a:spcAft>
                <a:buClrTx/>
                <a:buNone/>
              </a:pPr>
              <a:t>82</a:t>
            </a:fld>
            <a:endParaRPr lang="en-US" altLang="en-US" sz="750">
              <a:solidFill>
                <a:prstClr val="black"/>
              </a:solidFill>
              <a:cs typeface="+mn-cs"/>
            </a:endParaRPr>
          </a:p>
        </p:txBody>
      </p:sp>
    </p:spTree>
    <p:extLst>
      <p:ext uri="{BB962C8B-B14F-4D97-AF65-F5344CB8AC3E}">
        <p14:creationId xmlns:p14="http://schemas.microsoft.com/office/powerpoint/2010/main" val="141170121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marL="342900" indent="-342900">
              <a:spcBef>
                <a:spcPct val="50000"/>
              </a:spcBef>
            </a:pPr>
            <a:r>
              <a:rPr lang="en-US" altLang="en-US" b="1" dirty="0"/>
              <a:t>Federal Employees Health Benefits – FEHB</a:t>
            </a:r>
          </a:p>
        </p:txBody>
      </p:sp>
      <p:sp>
        <p:nvSpPr>
          <p:cNvPr id="14339" name="Content Placeholder 2"/>
          <p:cNvSpPr>
            <a:spLocks noGrp="1"/>
          </p:cNvSpPr>
          <p:nvPr>
            <p:ph idx="1"/>
          </p:nvPr>
        </p:nvSpPr>
        <p:spPr>
          <a:xfrm>
            <a:off x="285750" y="1864963"/>
            <a:ext cx="8858250" cy="3696890"/>
          </a:xfrm>
        </p:spPr>
        <p:txBody>
          <a:bodyPr/>
          <a:lstStyle/>
          <a:p>
            <a:pPr marL="342900" indent="-342900">
              <a:spcBef>
                <a:spcPct val="50000"/>
              </a:spcBef>
              <a:buFont typeface="Wingdings" panose="05000000000000000000" pitchFamily="2" charset="2"/>
              <a:buChar char="Ø"/>
            </a:pPr>
            <a:r>
              <a:rPr lang="en-US" altLang="en-US" sz="2100" dirty="0"/>
              <a:t>You must make an election to be covered; coverage is NOT automatic</a:t>
            </a:r>
          </a:p>
          <a:p>
            <a:pPr marL="342900" indent="-342900">
              <a:spcBef>
                <a:spcPct val="50000"/>
              </a:spcBef>
              <a:buFont typeface="Wingdings" panose="05000000000000000000" pitchFamily="2" charset="2"/>
              <a:buChar char="Ø"/>
            </a:pPr>
            <a:r>
              <a:rPr lang="en-US" altLang="en-US" sz="2100" dirty="0"/>
              <a:t>60 days to make election</a:t>
            </a:r>
          </a:p>
          <a:p>
            <a:pPr marL="342900" indent="-342900">
              <a:spcBef>
                <a:spcPct val="50000"/>
              </a:spcBef>
              <a:buFont typeface="Wingdings" panose="05000000000000000000" pitchFamily="2" charset="2"/>
              <a:buChar char="Ø"/>
            </a:pPr>
            <a:r>
              <a:rPr lang="en-US" altLang="en-US" sz="2100" dirty="0"/>
              <a:t>Effective beginning of the next pay period in which election is made</a:t>
            </a:r>
          </a:p>
          <a:p>
            <a:pPr marL="342900" indent="-342900">
              <a:spcBef>
                <a:spcPct val="50000"/>
              </a:spcBef>
              <a:buFont typeface="Wingdings" panose="05000000000000000000" pitchFamily="2" charset="2"/>
              <a:buChar char="Ø"/>
            </a:pPr>
            <a:r>
              <a:rPr lang="en-US" altLang="en-US" sz="2100" dirty="0"/>
              <a:t>Government pays approximately 72% - 75% of total premium amount </a:t>
            </a:r>
          </a:p>
          <a:p>
            <a:pPr marL="342900" indent="-342900">
              <a:spcBef>
                <a:spcPct val="50000"/>
              </a:spcBef>
              <a:buFont typeface="Wingdings" panose="05000000000000000000" pitchFamily="2" charset="2"/>
              <a:buChar char="Ø"/>
            </a:pPr>
            <a:r>
              <a:rPr lang="en-US" altLang="en-US" sz="2100" dirty="0"/>
              <a:t>May be eligible to carry into retirement</a:t>
            </a:r>
          </a:p>
          <a:p>
            <a:pPr marL="342900" indent="-342900"/>
            <a:endParaRPr lang="en-US" altLang="en-US" dirty="0" smtClean="0"/>
          </a:p>
        </p:txBody>
      </p:sp>
      <p:sp>
        <p:nvSpPr>
          <p:cNvPr id="1434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10000"/>
              </a:spcAft>
              <a:buClr>
                <a:srgbClr val="151C77"/>
              </a:buClr>
              <a:buFont typeface="Wingdings" panose="05000000000000000000" pitchFamily="2" charset="2"/>
              <a:buChar char="r"/>
              <a:defRPr sz="2100">
                <a:solidFill>
                  <a:schemeClr val="tx1"/>
                </a:solidFill>
                <a:latin typeface="Verdana" panose="020B0604030504040204" pitchFamily="34" charset="0"/>
                <a:ea typeface="MS PGothic" panose="020B0600070205080204" pitchFamily="34" charset="-128"/>
              </a:defRPr>
            </a:lvl1pPr>
            <a:lvl2pPr marL="557213" indent="-214313">
              <a:spcBef>
                <a:spcPct val="20000"/>
              </a:spcBef>
              <a:spcAft>
                <a:spcPct val="10000"/>
              </a:spcAft>
              <a:buClr>
                <a:srgbClr val="151C77"/>
              </a:buClr>
              <a:buFont typeface="Wingdings 2" panose="05020102010507070707" pitchFamily="18" charset="2"/>
              <a:buChar char="®"/>
              <a:defRPr sz="1800">
                <a:solidFill>
                  <a:schemeClr val="tx1"/>
                </a:solidFill>
                <a:latin typeface="Verdana" panose="020B0604030504040204" pitchFamily="34" charset="0"/>
                <a:ea typeface="MS PGothic" panose="020B0600070205080204" pitchFamily="34" charset="-128"/>
              </a:defRPr>
            </a:lvl2pPr>
            <a:lvl3pPr marL="857250" indent="-171450">
              <a:spcBef>
                <a:spcPct val="20000"/>
              </a:spcBef>
              <a:spcAft>
                <a:spcPct val="10000"/>
              </a:spcAft>
              <a:buClr>
                <a:srgbClr val="151C77"/>
              </a:buClr>
              <a:buFont typeface="Symbol" panose="05050102010706020507" pitchFamily="18" charset="2"/>
              <a:buChar char="·"/>
              <a:defRPr sz="1650">
                <a:solidFill>
                  <a:schemeClr val="tx1"/>
                </a:solidFill>
                <a:latin typeface="Verdana" panose="020B0604030504040204" pitchFamily="34" charset="0"/>
                <a:ea typeface="MS PGothic" panose="020B0600070205080204" pitchFamily="34" charset="-128"/>
              </a:defRPr>
            </a:lvl3pPr>
            <a:lvl4pPr marL="12001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4pPr>
            <a:lvl5pPr marL="15430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5pPr>
            <a:lvl6pPr marL="18859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6pPr>
            <a:lvl7pPr marL="22288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7pPr>
            <a:lvl8pPr marL="25717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8pPr>
            <a:lvl9pPr marL="29146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9pPr>
          </a:lstStyle>
          <a:p>
            <a:pPr>
              <a:spcBef>
                <a:spcPct val="0"/>
              </a:spcBef>
              <a:spcAft>
                <a:spcPct val="0"/>
              </a:spcAft>
              <a:buClrTx/>
              <a:buNone/>
            </a:pPr>
            <a:fld id="{7C6E0B68-E49C-47E6-90A6-64D07DBCE19F}" type="slidenum">
              <a:rPr lang="en-US" altLang="en-US" sz="750">
                <a:solidFill>
                  <a:prstClr val="black"/>
                </a:solidFill>
                <a:cs typeface="+mn-cs"/>
              </a:rPr>
              <a:pPr>
                <a:spcBef>
                  <a:spcPct val="0"/>
                </a:spcBef>
                <a:spcAft>
                  <a:spcPct val="0"/>
                </a:spcAft>
                <a:buClrTx/>
                <a:buNone/>
              </a:pPr>
              <a:t>83</a:t>
            </a:fld>
            <a:endParaRPr lang="en-US" altLang="en-US" sz="750">
              <a:solidFill>
                <a:prstClr val="black"/>
              </a:solidFill>
              <a:cs typeface="+mn-cs"/>
            </a:endParaRPr>
          </a:p>
        </p:txBody>
      </p:sp>
    </p:spTree>
    <p:extLst>
      <p:ext uri="{BB962C8B-B14F-4D97-AF65-F5344CB8AC3E}">
        <p14:creationId xmlns:p14="http://schemas.microsoft.com/office/powerpoint/2010/main" val="258935333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marL="342900" indent="-342900">
              <a:defRPr/>
            </a:pPr>
            <a:r>
              <a:rPr lang="en-US" altLang="en-US" b="1" dirty="0"/>
              <a:t>Choosing an FEHB Plan</a:t>
            </a:r>
          </a:p>
        </p:txBody>
      </p:sp>
      <p:sp>
        <p:nvSpPr>
          <p:cNvPr id="13315" name="Content Placeholder 2"/>
          <p:cNvSpPr>
            <a:spLocks noGrp="1"/>
          </p:cNvSpPr>
          <p:nvPr>
            <p:ph idx="1"/>
          </p:nvPr>
        </p:nvSpPr>
        <p:spPr>
          <a:xfrm>
            <a:off x="400050" y="1893082"/>
            <a:ext cx="8629650" cy="4000500"/>
          </a:xfrm>
        </p:spPr>
        <p:txBody>
          <a:bodyPr/>
          <a:lstStyle/>
          <a:p>
            <a:pPr marL="342900" indent="-342900">
              <a:buFont typeface="Wingdings" panose="05000000000000000000" pitchFamily="2" charset="2"/>
              <a:buChar char="Ø"/>
              <a:defRPr/>
            </a:pPr>
            <a:r>
              <a:rPr lang="en-US" altLang="en-US" sz="2100" dirty="0"/>
              <a:t>Choosing the right FEHB plan should be based on your own personal needs.</a:t>
            </a:r>
            <a:br>
              <a:rPr lang="en-US" altLang="en-US" sz="2100" dirty="0"/>
            </a:br>
            <a:endParaRPr lang="en-US" altLang="en-US" sz="2100" dirty="0"/>
          </a:p>
          <a:p>
            <a:pPr marL="342900" indent="-342900">
              <a:buFont typeface="Wingdings" panose="05000000000000000000" pitchFamily="2" charset="2"/>
              <a:buChar char="Ø"/>
              <a:defRPr/>
            </a:pPr>
            <a:r>
              <a:rPr lang="en-US" altLang="en-US" sz="2100" dirty="0"/>
              <a:t>There are resources available to assist you:</a:t>
            </a:r>
          </a:p>
          <a:p>
            <a:pPr marL="685800" lvl="1" indent="-342900">
              <a:buFontTx/>
              <a:buChar char="•"/>
              <a:defRPr/>
            </a:pPr>
            <a:r>
              <a:rPr lang="en-US" altLang="en-US" sz="2100" b="1" dirty="0"/>
              <a:t>Guide to Federal Benefits</a:t>
            </a:r>
          </a:p>
          <a:p>
            <a:pPr marL="342900" lvl="1" indent="0">
              <a:buNone/>
              <a:defRPr/>
            </a:pPr>
            <a:r>
              <a:rPr lang="en-US" altLang="en-US" sz="1950" b="1" dirty="0"/>
              <a:t> </a:t>
            </a:r>
            <a:r>
              <a:rPr lang="en-US" altLang="en-US" sz="1875" b="1" dirty="0">
                <a:hlinkClick r:id="rId2"/>
              </a:rPr>
              <a:t>https://www.opm.gov/healthcare-insurance/healthcare/plan-information/plans/</a:t>
            </a:r>
            <a:endParaRPr lang="en-US" altLang="en-US" sz="1875" b="1" dirty="0"/>
          </a:p>
          <a:p>
            <a:pPr marL="685800" lvl="1" indent="-342900">
              <a:buFontTx/>
              <a:buChar char="•"/>
              <a:defRPr/>
            </a:pPr>
            <a:r>
              <a:rPr lang="en-US" altLang="en-US" sz="2100" b="1" dirty="0"/>
              <a:t>Plan Comparison Tool </a:t>
            </a:r>
          </a:p>
          <a:p>
            <a:pPr marL="342900" lvl="1" indent="0">
              <a:buNone/>
              <a:defRPr/>
            </a:pPr>
            <a:r>
              <a:rPr lang="en-US" altLang="en-US" sz="1875" b="1" dirty="0">
                <a:hlinkClick r:id="rId3"/>
              </a:rPr>
              <a:t>https://www.opm.gov/healthcare-insurance/healthcare/plan-information/compare-plans/</a:t>
            </a:r>
            <a:endParaRPr lang="en-US" altLang="en-US" sz="1875" b="1" dirty="0"/>
          </a:p>
          <a:p>
            <a:pPr marL="685800" lvl="1" indent="-342900">
              <a:buFontTx/>
              <a:buChar char="•"/>
              <a:defRPr/>
            </a:pPr>
            <a:endParaRPr lang="en-US" altLang="en-US" sz="2100" b="1" dirty="0"/>
          </a:p>
          <a:p>
            <a:pPr marL="342900" indent="-342900">
              <a:buFont typeface="Wingdings" panose="05000000000000000000" pitchFamily="2" charset="2"/>
              <a:buChar char="Ø"/>
              <a:defRPr/>
            </a:pPr>
            <a:r>
              <a:rPr lang="en-US" altLang="en-US" sz="2100" dirty="0"/>
              <a:t>You are not locking yourself into an </a:t>
            </a:r>
            <a:r>
              <a:rPr lang="en-US" altLang="en-US" sz="2100" dirty="0" err="1"/>
              <a:t>FEHB</a:t>
            </a:r>
            <a:r>
              <a:rPr lang="en-US" altLang="en-US" sz="2100" dirty="0"/>
              <a:t> plan for life.</a:t>
            </a:r>
          </a:p>
          <a:p>
            <a:pPr marL="342900" indent="-342900">
              <a:defRPr/>
            </a:pPr>
            <a:endParaRPr lang="en-US" altLang="en-US" dirty="0"/>
          </a:p>
        </p:txBody>
      </p:sp>
      <p:sp>
        <p:nvSpPr>
          <p:cNvPr id="1536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10000"/>
              </a:spcAft>
              <a:buClr>
                <a:srgbClr val="151C77"/>
              </a:buClr>
              <a:buFont typeface="Wingdings" panose="05000000000000000000" pitchFamily="2" charset="2"/>
              <a:buChar char="r"/>
              <a:defRPr sz="2100">
                <a:solidFill>
                  <a:schemeClr val="tx1"/>
                </a:solidFill>
                <a:latin typeface="Verdana" panose="020B0604030504040204" pitchFamily="34" charset="0"/>
                <a:ea typeface="MS PGothic" panose="020B0600070205080204" pitchFamily="34" charset="-128"/>
              </a:defRPr>
            </a:lvl1pPr>
            <a:lvl2pPr marL="557213" indent="-214313">
              <a:spcBef>
                <a:spcPct val="20000"/>
              </a:spcBef>
              <a:spcAft>
                <a:spcPct val="10000"/>
              </a:spcAft>
              <a:buClr>
                <a:srgbClr val="151C77"/>
              </a:buClr>
              <a:buFont typeface="Wingdings 2" panose="05020102010507070707" pitchFamily="18" charset="2"/>
              <a:buChar char="®"/>
              <a:defRPr sz="1800">
                <a:solidFill>
                  <a:schemeClr val="tx1"/>
                </a:solidFill>
                <a:latin typeface="Verdana" panose="020B0604030504040204" pitchFamily="34" charset="0"/>
                <a:ea typeface="MS PGothic" panose="020B0600070205080204" pitchFamily="34" charset="-128"/>
              </a:defRPr>
            </a:lvl2pPr>
            <a:lvl3pPr marL="857250" indent="-171450">
              <a:spcBef>
                <a:spcPct val="20000"/>
              </a:spcBef>
              <a:spcAft>
                <a:spcPct val="10000"/>
              </a:spcAft>
              <a:buClr>
                <a:srgbClr val="151C77"/>
              </a:buClr>
              <a:buFont typeface="Symbol" panose="05050102010706020507" pitchFamily="18" charset="2"/>
              <a:buChar char="·"/>
              <a:defRPr sz="1650">
                <a:solidFill>
                  <a:schemeClr val="tx1"/>
                </a:solidFill>
                <a:latin typeface="Verdana" panose="020B0604030504040204" pitchFamily="34" charset="0"/>
                <a:ea typeface="MS PGothic" panose="020B0600070205080204" pitchFamily="34" charset="-128"/>
              </a:defRPr>
            </a:lvl3pPr>
            <a:lvl4pPr marL="12001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4pPr>
            <a:lvl5pPr marL="15430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5pPr>
            <a:lvl6pPr marL="18859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6pPr>
            <a:lvl7pPr marL="22288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7pPr>
            <a:lvl8pPr marL="25717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8pPr>
            <a:lvl9pPr marL="29146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9pPr>
          </a:lstStyle>
          <a:p>
            <a:pPr>
              <a:spcBef>
                <a:spcPct val="0"/>
              </a:spcBef>
              <a:spcAft>
                <a:spcPct val="0"/>
              </a:spcAft>
              <a:buClrTx/>
              <a:buNone/>
            </a:pPr>
            <a:r>
              <a:rPr lang="en-US" altLang="en-US" sz="750">
                <a:solidFill>
                  <a:prstClr val="black"/>
                </a:solidFill>
                <a:cs typeface="+mn-cs"/>
              </a:rPr>
              <a:t>.</a:t>
            </a:r>
            <a:fld id="{735BA093-D35C-43BF-9CB1-8762D808C0D7}" type="slidenum">
              <a:rPr lang="en-US" altLang="en-US" sz="750">
                <a:solidFill>
                  <a:prstClr val="black"/>
                </a:solidFill>
                <a:cs typeface="+mn-cs"/>
              </a:rPr>
              <a:pPr>
                <a:spcBef>
                  <a:spcPct val="0"/>
                </a:spcBef>
                <a:spcAft>
                  <a:spcPct val="0"/>
                </a:spcAft>
                <a:buClrTx/>
                <a:buNone/>
              </a:pPr>
              <a:t>84</a:t>
            </a:fld>
            <a:endParaRPr lang="en-US" altLang="en-US" sz="750">
              <a:solidFill>
                <a:prstClr val="black"/>
              </a:solidFill>
              <a:cs typeface="+mn-cs"/>
            </a:endParaRPr>
          </a:p>
        </p:txBody>
      </p:sp>
    </p:spTree>
    <p:extLst>
      <p:ext uri="{BB962C8B-B14F-4D97-AF65-F5344CB8AC3E}">
        <p14:creationId xmlns:p14="http://schemas.microsoft.com/office/powerpoint/2010/main" val="204831155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marL="342900" indent="-342900">
              <a:spcBef>
                <a:spcPct val="50000"/>
              </a:spcBef>
              <a:defRPr/>
            </a:pPr>
            <a:r>
              <a:rPr lang="en-US" b="1" dirty="0">
                <a:cs typeface="Times New Roman" pitchFamily="18" charset="0"/>
              </a:rPr>
              <a:t>Types of FEHB Enrollment</a:t>
            </a:r>
          </a:p>
        </p:txBody>
      </p:sp>
      <p:sp>
        <p:nvSpPr>
          <p:cNvPr id="3" name="Content Placeholder 2"/>
          <p:cNvSpPr>
            <a:spLocks noGrp="1"/>
          </p:cNvSpPr>
          <p:nvPr>
            <p:ph idx="1"/>
          </p:nvPr>
        </p:nvSpPr>
        <p:spPr>
          <a:xfrm>
            <a:off x="457200" y="1940415"/>
            <a:ext cx="8572500" cy="3886200"/>
          </a:xfrm>
        </p:spPr>
        <p:txBody>
          <a:bodyPr/>
          <a:lstStyle/>
          <a:p>
            <a:pPr marL="342900" indent="-342900">
              <a:spcBef>
                <a:spcPct val="50000"/>
              </a:spcBef>
              <a:buFont typeface="Wingdings" panose="05000000000000000000" pitchFamily="2" charset="2"/>
              <a:buChar char="Ø"/>
              <a:defRPr/>
            </a:pPr>
            <a:r>
              <a:rPr lang="en-US" sz="2100" dirty="0">
                <a:cs typeface="Times New Roman" pitchFamily="18" charset="0"/>
              </a:rPr>
              <a:t>Self Only</a:t>
            </a:r>
          </a:p>
          <a:p>
            <a:pPr marL="342900" indent="-342900">
              <a:spcBef>
                <a:spcPct val="50000"/>
              </a:spcBef>
              <a:buFont typeface="Wingdings" panose="05000000000000000000" pitchFamily="2" charset="2"/>
              <a:buChar char="Ø"/>
              <a:defRPr/>
            </a:pPr>
            <a:r>
              <a:rPr lang="en-US" sz="2100" dirty="0">
                <a:cs typeface="Times New Roman" pitchFamily="18" charset="0"/>
              </a:rPr>
              <a:t>Self Plus One</a:t>
            </a:r>
          </a:p>
          <a:p>
            <a:pPr marL="342900" indent="-342900">
              <a:spcBef>
                <a:spcPct val="50000"/>
              </a:spcBef>
              <a:buFont typeface="Wingdings" panose="05000000000000000000" pitchFamily="2" charset="2"/>
              <a:buChar char="Ø"/>
              <a:defRPr/>
            </a:pPr>
            <a:r>
              <a:rPr lang="en-US" sz="2100" dirty="0">
                <a:cs typeface="Times New Roman" pitchFamily="18" charset="0"/>
              </a:rPr>
              <a:t>Self and Family</a:t>
            </a:r>
          </a:p>
          <a:p>
            <a:pPr marL="342900" indent="-342900">
              <a:spcBef>
                <a:spcPct val="50000"/>
              </a:spcBef>
              <a:defRPr/>
            </a:pPr>
            <a:r>
              <a:rPr lang="en-US" sz="2100" dirty="0">
                <a:cs typeface="Times New Roman" pitchFamily="18" charset="0"/>
              </a:rPr>
              <a:t>	Eligible family members:</a:t>
            </a:r>
          </a:p>
          <a:p>
            <a:pPr marL="685800" lvl="1" indent="-342900">
              <a:spcBef>
                <a:spcPct val="50000"/>
              </a:spcBef>
              <a:defRPr/>
            </a:pPr>
            <a:r>
              <a:rPr lang="en-US" sz="2100" b="1" dirty="0">
                <a:ea typeface="ＭＳ Ｐゴシック" charset="0"/>
                <a:cs typeface="Times New Roman" pitchFamily="18" charset="0"/>
              </a:rPr>
              <a:t>Spouse</a:t>
            </a:r>
          </a:p>
          <a:p>
            <a:pPr marL="685800" lvl="1" indent="-342900">
              <a:spcBef>
                <a:spcPct val="50000"/>
              </a:spcBef>
              <a:defRPr/>
            </a:pPr>
            <a:r>
              <a:rPr lang="en-US" sz="2100" b="1" dirty="0">
                <a:ea typeface="ＭＳ Ｐゴシック" charset="0"/>
                <a:cs typeface="Times New Roman" pitchFamily="18" charset="0"/>
              </a:rPr>
              <a:t>Children under age 26:  adopted child or recognized natural child; step child or foster child living in regular parent-child relationship; child any age who is incapable of self-support (disability existed before age 26)</a:t>
            </a:r>
          </a:p>
          <a:p>
            <a:pPr eaLnBrk="1" hangingPunct="1">
              <a:buFont typeface="Wingdings" panose="05000000000000000000" pitchFamily="2" charset="2"/>
              <a:buNone/>
              <a:defRPr/>
            </a:pPr>
            <a:endParaRPr lang="en-US" sz="2100" b="0" dirty="0"/>
          </a:p>
        </p:txBody>
      </p:sp>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10000"/>
              </a:spcAft>
              <a:buClr>
                <a:srgbClr val="151C77"/>
              </a:buClr>
              <a:buFont typeface="Wingdings" panose="05000000000000000000" pitchFamily="2" charset="2"/>
              <a:buChar char="r"/>
              <a:defRPr sz="2100">
                <a:solidFill>
                  <a:schemeClr val="tx1"/>
                </a:solidFill>
                <a:latin typeface="Verdana" panose="020B0604030504040204" pitchFamily="34" charset="0"/>
                <a:ea typeface="MS PGothic" panose="020B0600070205080204" pitchFamily="34" charset="-128"/>
              </a:defRPr>
            </a:lvl1pPr>
            <a:lvl2pPr marL="557213" indent="-214313">
              <a:spcBef>
                <a:spcPct val="20000"/>
              </a:spcBef>
              <a:spcAft>
                <a:spcPct val="10000"/>
              </a:spcAft>
              <a:buClr>
                <a:srgbClr val="151C77"/>
              </a:buClr>
              <a:buFont typeface="Wingdings 2" panose="05020102010507070707" pitchFamily="18" charset="2"/>
              <a:buChar char="®"/>
              <a:defRPr sz="1800">
                <a:solidFill>
                  <a:schemeClr val="tx1"/>
                </a:solidFill>
                <a:latin typeface="Verdana" panose="020B0604030504040204" pitchFamily="34" charset="0"/>
                <a:ea typeface="MS PGothic" panose="020B0600070205080204" pitchFamily="34" charset="-128"/>
              </a:defRPr>
            </a:lvl2pPr>
            <a:lvl3pPr marL="857250" indent="-171450">
              <a:spcBef>
                <a:spcPct val="20000"/>
              </a:spcBef>
              <a:spcAft>
                <a:spcPct val="10000"/>
              </a:spcAft>
              <a:buClr>
                <a:srgbClr val="151C77"/>
              </a:buClr>
              <a:buFont typeface="Symbol" panose="05050102010706020507" pitchFamily="18" charset="2"/>
              <a:buChar char="·"/>
              <a:defRPr sz="1650">
                <a:solidFill>
                  <a:schemeClr val="tx1"/>
                </a:solidFill>
                <a:latin typeface="Verdana" panose="020B0604030504040204" pitchFamily="34" charset="0"/>
                <a:ea typeface="MS PGothic" panose="020B0600070205080204" pitchFamily="34" charset="-128"/>
              </a:defRPr>
            </a:lvl3pPr>
            <a:lvl4pPr marL="12001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4pPr>
            <a:lvl5pPr marL="15430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5pPr>
            <a:lvl6pPr marL="18859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6pPr>
            <a:lvl7pPr marL="22288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7pPr>
            <a:lvl8pPr marL="25717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8pPr>
            <a:lvl9pPr marL="29146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9pPr>
          </a:lstStyle>
          <a:p>
            <a:pPr>
              <a:spcBef>
                <a:spcPct val="0"/>
              </a:spcBef>
              <a:spcAft>
                <a:spcPct val="0"/>
              </a:spcAft>
              <a:buClrTx/>
              <a:buNone/>
            </a:pPr>
            <a:fld id="{1D54C46D-7FB5-4B50-8816-BBB70C5B354B}" type="slidenum">
              <a:rPr lang="en-US" altLang="en-US" sz="750">
                <a:solidFill>
                  <a:prstClr val="black"/>
                </a:solidFill>
                <a:cs typeface="+mn-cs"/>
              </a:rPr>
              <a:pPr>
                <a:spcBef>
                  <a:spcPct val="0"/>
                </a:spcBef>
                <a:spcAft>
                  <a:spcPct val="0"/>
                </a:spcAft>
                <a:buClrTx/>
                <a:buNone/>
              </a:pPr>
              <a:t>85</a:t>
            </a:fld>
            <a:endParaRPr lang="en-US" altLang="en-US" sz="750">
              <a:solidFill>
                <a:prstClr val="black"/>
              </a:solidFill>
              <a:cs typeface="+mn-cs"/>
            </a:endParaRPr>
          </a:p>
        </p:txBody>
      </p:sp>
    </p:spTree>
    <p:extLst>
      <p:ext uri="{BB962C8B-B14F-4D97-AF65-F5344CB8AC3E}">
        <p14:creationId xmlns:p14="http://schemas.microsoft.com/office/powerpoint/2010/main" val="247237554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marL="342900" indent="-342900">
              <a:spcBef>
                <a:spcPct val="50000"/>
              </a:spcBef>
              <a:defRPr/>
            </a:pPr>
            <a:r>
              <a:rPr lang="en-US" b="1" dirty="0"/>
              <a:t>Opportunities to Make FEHB Changes</a:t>
            </a:r>
          </a:p>
        </p:txBody>
      </p:sp>
      <p:sp>
        <p:nvSpPr>
          <p:cNvPr id="3" name="Content Placeholder 2"/>
          <p:cNvSpPr>
            <a:spLocks noGrp="1"/>
          </p:cNvSpPr>
          <p:nvPr>
            <p:ph idx="1"/>
          </p:nvPr>
        </p:nvSpPr>
        <p:spPr>
          <a:xfrm>
            <a:off x="457200" y="1714500"/>
            <a:ext cx="8601075" cy="3829050"/>
          </a:xfrm>
        </p:spPr>
        <p:txBody>
          <a:bodyPr/>
          <a:lstStyle/>
          <a:p>
            <a:pPr marL="342900" indent="-342900" algn="ctr">
              <a:spcBef>
                <a:spcPct val="50000"/>
              </a:spcBef>
              <a:defRPr/>
            </a:pPr>
            <a:endParaRPr lang="en-US" sz="825" dirty="0">
              <a:cs typeface="Times New Roman" pitchFamily="18" charset="0"/>
            </a:endParaRPr>
          </a:p>
          <a:p>
            <a:pPr marL="342900" indent="-342900">
              <a:buFont typeface="Wingdings" panose="05000000000000000000" pitchFamily="2" charset="2"/>
              <a:buChar char="Ø"/>
              <a:defRPr/>
            </a:pPr>
            <a:r>
              <a:rPr lang="en-US" sz="2100" dirty="0"/>
              <a:t>Federal Benefits Open Season </a:t>
            </a:r>
          </a:p>
          <a:p>
            <a:pPr marL="685800" lvl="1" indent="-342900">
              <a:buFontTx/>
              <a:buChar char="•"/>
              <a:defRPr/>
            </a:pPr>
            <a:r>
              <a:rPr lang="en-US" sz="2100" b="1" dirty="0">
                <a:ea typeface="ＭＳ Ｐゴシック" charset="0"/>
              </a:rPr>
              <a:t>Annually in November through December; dates are announced</a:t>
            </a:r>
          </a:p>
          <a:p>
            <a:pPr marL="685800" lvl="1" indent="-342900">
              <a:buFontTx/>
              <a:buChar char="•"/>
              <a:defRPr/>
            </a:pPr>
            <a:r>
              <a:rPr lang="en-US" sz="2100" b="1" dirty="0">
                <a:ea typeface="ＭＳ Ｐゴシック" charset="0"/>
              </a:rPr>
              <a:t>Enroll, change plans, or change options</a:t>
            </a:r>
          </a:p>
          <a:p>
            <a:pPr marL="685800" lvl="1" indent="-342900">
              <a:buFontTx/>
              <a:buChar char="•"/>
              <a:defRPr/>
            </a:pPr>
            <a:r>
              <a:rPr lang="en-US" sz="2100" b="1" dirty="0">
                <a:ea typeface="ＭＳ Ｐゴシック" charset="0"/>
              </a:rPr>
              <a:t>Elections become effective the first day of the first full pay period in January</a:t>
            </a:r>
            <a:br>
              <a:rPr lang="en-US" sz="2100" b="1" dirty="0">
                <a:ea typeface="ＭＳ Ｐゴシック" charset="0"/>
              </a:rPr>
            </a:br>
            <a:endParaRPr lang="en-US" sz="2100" b="1" dirty="0">
              <a:ea typeface="ＭＳ Ｐゴシック" charset="0"/>
            </a:endParaRPr>
          </a:p>
          <a:p>
            <a:pPr marL="342900" indent="-342900">
              <a:buFont typeface="Wingdings" panose="05000000000000000000" pitchFamily="2" charset="2"/>
              <a:buChar char="Ø"/>
              <a:defRPr/>
            </a:pPr>
            <a:r>
              <a:rPr lang="en-US" sz="2100" dirty="0"/>
              <a:t>Various </a:t>
            </a:r>
            <a:r>
              <a:rPr lang="en-US" sz="2100" i="1" dirty="0"/>
              <a:t>life events </a:t>
            </a:r>
            <a:r>
              <a:rPr lang="en-US" sz="2100" dirty="0"/>
              <a:t>allow </a:t>
            </a:r>
            <a:r>
              <a:rPr lang="en-US" sz="2100" i="1" dirty="0"/>
              <a:t>changes</a:t>
            </a:r>
            <a:r>
              <a:rPr lang="en-US" sz="2100" dirty="0"/>
              <a:t> to FEHB within 31 days before and 60 days after the event (marriage, divorce, birth of a child, etc.) </a:t>
            </a:r>
          </a:p>
          <a:p>
            <a:pPr eaLnBrk="1" hangingPunct="1">
              <a:buFont typeface="Wingdings" panose="05000000000000000000" pitchFamily="2" charset="2"/>
              <a:buNone/>
              <a:defRPr/>
            </a:pPr>
            <a:endParaRPr lang="en-US" dirty="0"/>
          </a:p>
        </p:txBody>
      </p:sp>
      <p:sp>
        <p:nvSpPr>
          <p:cNvPr id="1741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10000"/>
              </a:spcAft>
              <a:buClr>
                <a:srgbClr val="151C77"/>
              </a:buClr>
              <a:buFont typeface="Wingdings" panose="05000000000000000000" pitchFamily="2" charset="2"/>
              <a:buChar char="r"/>
              <a:defRPr sz="2100">
                <a:solidFill>
                  <a:schemeClr val="tx1"/>
                </a:solidFill>
                <a:latin typeface="Verdana" panose="020B0604030504040204" pitchFamily="34" charset="0"/>
                <a:ea typeface="MS PGothic" panose="020B0600070205080204" pitchFamily="34" charset="-128"/>
              </a:defRPr>
            </a:lvl1pPr>
            <a:lvl2pPr marL="557213" indent="-214313">
              <a:spcBef>
                <a:spcPct val="20000"/>
              </a:spcBef>
              <a:spcAft>
                <a:spcPct val="10000"/>
              </a:spcAft>
              <a:buClr>
                <a:srgbClr val="151C77"/>
              </a:buClr>
              <a:buFont typeface="Wingdings 2" panose="05020102010507070707" pitchFamily="18" charset="2"/>
              <a:buChar char="®"/>
              <a:defRPr sz="1800">
                <a:solidFill>
                  <a:schemeClr val="tx1"/>
                </a:solidFill>
                <a:latin typeface="Verdana" panose="020B0604030504040204" pitchFamily="34" charset="0"/>
                <a:ea typeface="MS PGothic" panose="020B0600070205080204" pitchFamily="34" charset="-128"/>
              </a:defRPr>
            </a:lvl2pPr>
            <a:lvl3pPr marL="857250" indent="-171450">
              <a:spcBef>
                <a:spcPct val="20000"/>
              </a:spcBef>
              <a:spcAft>
                <a:spcPct val="10000"/>
              </a:spcAft>
              <a:buClr>
                <a:srgbClr val="151C77"/>
              </a:buClr>
              <a:buFont typeface="Symbol" panose="05050102010706020507" pitchFamily="18" charset="2"/>
              <a:buChar char="·"/>
              <a:defRPr sz="1650">
                <a:solidFill>
                  <a:schemeClr val="tx1"/>
                </a:solidFill>
                <a:latin typeface="Verdana" panose="020B0604030504040204" pitchFamily="34" charset="0"/>
                <a:ea typeface="MS PGothic" panose="020B0600070205080204" pitchFamily="34" charset="-128"/>
              </a:defRPr>
            </a:lvl3pPr>
            <a:lvl4pPr marL="12001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4pPr>
            <a:lvl5pPr marL="15430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5pPr>
            <a:lvl6pPr marL="18859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6pPr>
            <a:lvl7pPr marL="22288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7pPr>
            <a:lvl8pPr marL="25717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8pPr>
            <a:lvl9pPr marL="29146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9pPr>
          </a:lstStyle>
          <a:p>
            <a:pPr>
              <a:spcBef>
                <a:spcPct val="0"/>
              </a:spcBef>
              <a:spcAft>
                <a:spcPct val="0"/>
              </a:spcAft>
              <a:buClrTx/>
              <a:buNone/>
            </a:pPr>
            <a:fld id="{15A3092A-2461-4F30-A26E-C385B592BA06}" type="slidenum">
              <a:rPr lang="en-US" altLang="en-US" sz="750">
                <a:solidFill>
                  <a:prstClr val="black"/>
                </a:solidFill>
                <a:cs typeface="+mn-cs"/>
              </a:rPr>
              <a:pPr>
                <a:spcBef>
                  <a:spcPct val="0"/>
                </a:spcBef>
                <a:spcAft>
                  <a:spcPct val="0"/>
                </a:spcAft>
                <a:buClrTx/>
                <a:buNone/>
              </a:pPr>
              <a:t>86</a:t>
            </a:fld>
            <a:endParaRPr lang="en-US" altLang="en-US" sz="750">
              <a:solidFill>
                <a:prstClr val="black"/>
              </a:solidFill>
              <a:cs typeface="+mn-cs"/>
            </a:endParaRPr>
          </a:p>
        </p:txBody>
      </p:sp>
    </p:spTree>
    <p:extLst>
      <p:ext uri="{BB962C8B-B14F-4D97-AF65-F5344CB8AC3E}">
        <p14:creationId xmlns:p14="http://schemas.microsoft.com/office/powerpoint/2010/main" val="104522414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marL="342900" indent="-342900">
              <a:spcBef>
                <a:spcPct val="50000"/>
              </a:spcBef>
              <a:defRPr/>
            </a:pPr>
            <a:r>
              <a:rPr lang="en-US" b="1" dirty="0">
                <a:cs typeface="Times New Roman" pitchFamily="18" charset="0"/>
              </a:rPr>
              <a:t>Federal Employees Dental and Vision Insurance Program </a:t>
            </a:r>
            <a:r>
              <a:rPr lang="en-US" dirty="0">
                <a:cs typeface="Times New Roman" pitchFamily="18" charset="0"/>
              </a:rPr>
              <a:t>(FEDVIP</a:t>
            </a:r>
            <a:r>
              <a:rPr lang="en-US" sz="4500" b="1" dirty="0">
                <a:cs typeface="Times New Roman" pitchFamily="18" charset="0"/>
              </a:rPr>
              <a:t>)</a:t>
            </a:r>
            <a:endParaRPr lang="en-US" sz="825" dirty="0"/>
          </a:p>
        </p:txBody>
      </p:sp>
      <p:sp>
        <p:nvSpPr>
          <p:cNvPr id="3" name="Content Placeholder 2"/>
          <p:cNvSpPr>
            <a:spLocks noGrp="1"/>
          </p:cNvSpPr>
          <p:nvPr>
            <p:ph idx="1"/>
          </p:nvPr>
        </p:nvSpPr>
        <p:spPr>
          <a:xfrm>
            <a:off x="457200" y="1857363"/>
            <a:ext cx="8515350" cy="4057650"/>
          </a:xfrm>
        </p:spPr>
        <p:txBody>
          <a:bodyPr/>
          <a:lstStyle/>
          <a:p>
            <a:pPr marL="342900" indent="-342900">
              <a:buFont typeface="Wingdings" panose="05000000000000000000" pitchFamily="2" charset="2"/>
              <a:buChar char="Ø"/>
              <a:defRPr/>
            </a:pPr>
            <a:r>
              <a:rPr lang="en-US" sz="2100" dirty="0"/>
              <a:t>Supplemental insurance coverage</a:t>
            </a:r>
          </a:p>
          <a:p>
            <a:pPr marL="342900" indent="-342900">
              <a:buFont typeface="Wingdings" panose="05000000000000000000" pitchFamily="2" charset="2"/>
              <a:buChar char="Ø"/>
              <a:defRPr/>
            </a:pPr>
            <a:r>
              <a:rPr lang="en-US" sz="2100" dirty="0"/>
              <a:t>No government contribution to the premiums; however, premiums are paid on a pre-tax basis</a:t>
            </a:r>
          </a:p>
          <a:p>
            <a:pPr marL="342900" indent="-342900">
              <a:buFont typeface="Wingdings" panose="05000000000000000000" pitchFamily="2" charset="2"/>
              <a:buChar char="Ø"/>
              <a:defRPr/>
            </a:pPr>
            <a:r>
              <a:rPr lang="en-US" sz="2100" dirty="0"/>
              <a:t>If you are eligible for FEHB and not on a temporary appointment, you are eligible for FEDVIP</a:t>
            </a:r>
          </a:p>
          <a:p>
            <a:pPr marL="342900" indent="-342900">
              <a:buFont typeface="Wingdings" panose="05000000000000000000" pitchFamily="2" charset="2"/>
              <a:buChar char="Ø"/>
              <a:defRPr/>
            </a:pPr>
            <a:r>
              <a:rPr lang="en-US" sz="2100" dirty="0"/>
              <a:t>60 days from date of appointment to elect, during the annual Federal Benefits Open Season, or with certain qualifying life events</a:t>
            </a:r>
          </a:p>
          <a:p>
            <a:pPr marL="342900" indent="-342900">
              <a:buFont typeface="Wingdings" panose="05000000000000000000" pitchFamily="2" charset="2"/>
              <a:buChar char="Ø"/>
              <a:defRPr/>
            </a:pPr>
            <a:r>
              <a:rPr lang="en-US" sz="2100" dirty="0"/>
              <a:t>Dental and vision are separate; can enroll in one or both</a:t>
            </a:r>
          </a:p>
          <a:p>
            <a:pPr marL="342900" indent="-342900">
              <a:buFont typeface="Wingdings" panose="05000000000000000000" pitchFamily="2" charset="2"/>
              <a:buChar char="Ø"/>
              <a:defRPr/>
            </a:pPr>
            <a:r>
              <a:rPr lang="en-US" sz="2100" dirty="0">
                <a:cs typeface="Times New Roman" pitchFamily="18" charset="0"/>
              </a:rPr>
              <a:t>To enroll: </a:t>
            </a:r>
            <a:r>
              <a:rPr lang="en-US" sz="2100" dirty="0">
                <a:hlinkClick r:id="rId2"/>
              </a:rPr>
              <a:t>www.benefeds.com</a:t>
            </a:r>
            <a:r>
              <a:rPr lang="en-US" sz="2100" dirty="0"/>
              <a:t>  </a:t>
            </a:r>
          </a:p>
          <a:p>
            <a:pPr marL="342900" indent="-342900">
              <a:buFont typeface="Wingdings" panose="05000000000000000000" pitchFamily="2" charset="2"/>
              <a:buChar char="Ø"/>
              <a:defRPr/>
            </a:pPr>
            <a:endParaRPr lang="en-US" dirty="0"/>
          </a:p>
          <a:p>
            <a:pPr marL="342900" indent="-342900">
              <a:buFont typeface="Wingdings" panose="05000000000000000000" pitchFamily="2" charset="2"/>
              <a:buChar char="Ø"/>
              <a:defRPr/>
            </a:pPr>
            <a:endParaRPr lang="en-US" sz="1500" dirty="0"/>
          </a:p>
          <a:p>
            <a:pPr marL="342900" indent="-342900">
              <a:buFont typeface="Wingdings" panose="05000000000000000000" pitchFamily="2" charset="2"/>
              <a:buChar char="Ø"/>
              <a:defRPr/>
            </a:pPr>
            <a:endParaRPr lang="en-US" sz="1500" dirty="0">
              <a:cs typeface="Times New Roman" pitchFamily="18" charset="0"/>
            </a:endParaRPr>
          </a:p>
          <a:p>
            <a:pPr eaLnBrk="1" hangingPunct="1">
              <a:buFont typeface="Wingdings" panose="05000000000000000000" pitchFamily="2" charset="2"/>
              <a:buNone/>
              <a:defRPr/>
            </a:pPr>
            <a:endParaRPr lang="en-US" sz="1350" dirty="0"/>
          </a:p>
        </p:txBody>
      </p:sp>
      <p:sp>
        <p:nvSpPr>
          <p:cNvPr id="1843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10000"/>
              </a:spcAft>
              <a:buClr>
                <a:srgbClr val="151C77"/>
              </a:buClr>
              <a:buFont typeface="Wingdings" panose="05000000000000000000" pitchFamily="2" charset="2"/>
              <a:buChar char="r"/>
              <a:defRPr sz="2100">
                <a:solidFill>
                  <a:schemeClr val="tx1"/>
                </a:solidFill>
                <a:latin typeface="Verdana" panose="020B0604030504040204" pitchFamily="34" charset="0"/>
                <a:ea typeface="MS PGothic" panose="020B0600070205080204" pitchFamily="34" charset="-128"/>
              </a:defRPr>
            </a:lvl1pPr>
            <a:lvl2pPr marL="557213" indent="-214313">
              <a:spcBef>
                <a:spcPct val="20000"/>
              </a:spcBef>
              <a:spcAft>
                <a:spcPct val="10000"/>
              </a:spcAft>
              <a:buClr>
                <a:srgbClr val="151C77"/>
              </a:buClr>
              <a:buFont typeface="Wingdings 2" panose="05020102010507070707" pitchFamily="18" charset="2"/>
              <a:buChar char="®"/>
              <a:defRPr sz="1800">
                <a:solidFill>
                  <a:schemeClr val="tx1"/>
                </a:solidFill>
                <a:latin typeface="Verdana" panose="020B0604030504040204" pitchFamily="34" charset="0"/>
                <a:ea typeface="MS PGothic" panose="020B0600070205080204" pitchFamily="34" charset="-128"/>
              </a:defRPr>
            </a:lvl2pPr>
            <a:lvl3pPr marL="857250" indent="-171450">
              <a:spcBef>
                <a:spcPct val="20000"/>
              </a:spcBef>
              <a:spcAft>
                <a:spcPct val="10000"/>
              </a:spcAft>
              <a:buClr>
                <a:srgbClr val="151C77"/>
              </a:buClr>
              <a:buFont typeface="Symbol" panose="05050102010706020507" pitchFamily="18" charset="2"/>
              <a:buChar char="·"/>
              <a:defRPr sz="1650">
                <a:solidFill>
                  <a:schemeClr val="tx1"/>
                </a:solidFill>
                <a:latin typeface="Verdana" panose="020B0604030504040204" pitchFamily="34" charset="0"/>
                <a:ea typeface="MS PGothic" panose="020B0600070205080204" pitchFamily="34" charset="-128"/>
              </a:defRPr>
            </a:lvl3pPr>
            <a:lvl4pPr marL="12001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4pPr>
            <a:lvl5pPr marL="15430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5pPr>
            <a:lvl6pPr marL="18859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6pPr>
            <a:lvl7pPr marL="22288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7pPr>
            <a:lvl8pPr marL="25717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8pPr>
            <a:lvl9pPr marL="29146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9pPr>
          </a:lstStyle>
          <a:p>
            <a:pPr>
              <a:spcBef>
                <a:spcPct val="0"/>
              </a:spcBef>
              <a:spcAft>
                <a:spcPct val="0"/>
              </a:spcAft>
              <a:buClrTx/>
              <a:buNone/>
            </a:pPr>
            <a:fld id="{D9F472DF-CF56-4FB3-A7E9-1FBEEFFCF5CD}" type="slidenum">
              <a:rPr lang="en-US" altLang="en-US" sz="750">
                <a:solidFill>
                  <a:prstClr val="black"/>
                </a:solidFill>
                <a:cs typeface="+mn-cs"/>
              </a:rPr>
              <a:pPr>
                <a:spcBef>
                  <a:spcPct val="0"/>
                </a:spcBef>
                <a:spcAft>
                  <a:spcPct val="0"/>
                </a:spcAft>
                <a:buClrTx/>
                <a:buNone/>
              </a:pPr>
              <a:t>87</a:t>
            </a:fld>
            <a:endParaRPr lang="en-US" altLang="en-US" sz="750">
              <a:solidFill>
                <a:prstClr val="black"/>
              </a:solidFill>
              <a:cs typeface="+mn-cs"/>
            </a:endParaRPr>
          </a:p>
        </p:txBody>
      </p:sp>
    </p:spTree>
    <p:extLst>
      <p:ext uri="{BB962C8B-B14F-4D97-AF65-F5344CB8AC3E}">
        <p14:creationId xmlns:p14="http://schemas.microsoft.com/office/powerpoint/2010/main" val="6577242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marL="342900" indent="-342900">
              <a:spcBef>
                <a:spcPct val="50000"/>
              </a:spcBef>
            </a:pPr>
            <a:r>
              <a:rPr lang="en-US" altLang="en-US" b="1" dirty="0"/>
              <a:t>Flexible Spending Accounts (FSA)</a:t>
            </a:r>
          </a:p>
        </p:txBody>
      </p:sp>
      <p:sp>
        <p:nvSpPr>
          <p:cNvPr id="19459" name="Content Placeholder 2"/>
          <p:cNvSpPr>
            <a:spLocks noGrp="1"/>
          </p:cNvSpPr>
          <p:nvPr>
            <p:ph idx="1"/>
          </p:nvPr>
        </p:nvSpPr>
        <p:spPr>
          <a:xfrm>
            <a:off x="457200" y="1883265"/>
            <a:ext cx="8229600" cy="3943350"/>
          </a:xfrm>
        </p:spPr>
        <p:txBody>
          <a:bodyPr/>
          <a:lstStyle/>
          <a:p>
            <a:pPr marL="342900" indent="-342900">
              <a:spcBef>
                <a:spcPct val="50000"/>
              </a:spcBef>
              <a:buFont typeface="Wingdings" panose="05000000000000000000" pitchFamily="2" charset="2"/>
              <a:buChar char="Ø"/>
            </a:pPr>
            <a:r>
              <a:rPr lang="en-US" altLang="en-US" sz="2100" dirty="0"/>
              <a:t>Pay for eligible out-of-pocket health and dependent care expenses with pre-tax dollars </a:t>
            </a:r>
          </a:p>
          <a:p>
            <a:pPr marL="342900" indent="-342900">
              <a:spcBef>
                <a:spcPct val="50000"/>
              </a:spcBef>
              <a:buFont typeface="Wingdings" panose="05000000000000000000" pitchFamily="2" charset="2"/>
              <a:buChar char="Ø"/>
            </a:pPr>
            <a:r>
              <a:rPr lang="en-US" altLang="en-US" sz="2100" dirty="0"/>
              <a:t>60 days from entry on duty, or until October 1 to elect</a:t>
            </a:r>
          </a:p>
          <a:p>
            <a:pPr marL="342900" indent="-342900">
              <a:spcBef>
                <a:spcPct val="50000"/>
              </a:spcBef>
              <a:buFont typeface="Wingdings" panose="05000000000000000000" pitchFamily="2" charset="2"/>
              <a:buChar char="Ø"/>
            </a:pPr>
            <a:r>
              <a:rPr lang="en-US" altLang="en-US" sz="2100" dirty="0"/>
              <a:t>You must enroll in FSAs for </a:t>
            </a:r>
            <a:r>
              <a:rPr lang="en-US" altLang="en-US" sz="2100" u="sng" dirty="0"/>
              <a:t>each year</a:t>
            </a:r>
            <a:r>
              <a:rPr lang="en-US" altLang="en-US" sz="2100" dirty="0"/>
              <a:t> that you choose to participate – election does not roll over into next year</a:t>
            </a:r>
          </a:p>
          <a:p>
            <a:pPr marL="342900" indent="-342900">
              <a:spcBef>
                <a:spcPct val="50000"/>
              </a:spcBef>
              <a:buFont typeface="Wingdings" panose="05000000000000000000" pitchFamily="2" charset="2"/>
              <a:buChar char="Ø"/>
            </a:pPr>
            <a:r>
              <a:rPr lang="ja-JP" altLang="en-US" sz="2100" dirty="0"/>
              <a:t>“</a:t>
            </a:r>
            <a:r>
              <a:rPr lang="en-US" altLang="ja-JP" sz="2100" dirty="0"/>
              <a:t>Use it or lose it</a:t>
            </a:r>
            <a:r>
              <a:rPr lang="ja-JP" altLang="en-US" sz="2100" dirty="0"/>
              <a:t>”</a:t>
            </a:r>
            <a:r>
              <a:rPr lang="en-US" altLang="ja-JP" sz="2100" dirty="0"/>
              <a:t> - </a:t>
            </a:r>
            <a:r>
              <a:rPr lang="en-US" altLang="en-US" sz="2100" dirty="0"/>
              <a:t>Any unspent DCFSA funds will be lost; up to $610 (2023) in unspent funds under HCFSA and LEX FSA will be carried over into the next plan year, if you have re-enrolled </a:t>
            </a:r>
          </a:p>
          <a:p>
            <a:pPr marL="342900" indent="-342900">
              <a:spcBef>
                <a:spcPct val="50000"/>
              </a:spcBef>
              <a:buFont typeface="Wingdings" panose="05000000000000000000" pitchFamily="2" charset="2"/>
              <a:buChar char="Ø"/>
            </a:pPr>
            <a:r>
              <a:rPr lang="en-US" altLang="en-US" sz="2100" dirty="0"/>
              <a:t>To enroll in FSAFEDS : </a:t>
            </a:r>
            <a:r>
              <a:rPr lang="en-US" altLang="en-US" sz="2100" dirty="0">
                <a:hlinkClick r:id="rId3"/>
              </a:rPr>
              <a:t>https://www.fsafeds.com/fsafeds/index.asp</a:t>
            </a:r>
            <a:r>
              <a:rPr lang="en-US" altLang="en-US" sz="2100" dirty="0"/>
              <a:t> or call 877-372-3337</a:t>
            </a:r>
          </a:p>
          <a:p>
            <a:pPr marL="342900" indent="-342900">
              <a:spcBef>
                <a:spcPct val="50000"/>
              </a:spcBef>
              <a:buFont typeface="Wingdings" panose="05000000000000000000" pitchFamily="2" charset="2"/>
              <a:buChar char="Ø"/>
            </a:pPr>
            <a:endParaRPr lang="en-US" altLang="en-US" sz="1350" dirty="0"/>
          </a:p>
          <a:p>
            <a:pPr marL="342900" indent="-342900">
              <a:spcBef>
                <a:spcPct val="50000"/>
              </a:spcBef>
              <a:buFont typeface="Wingdings" panose="05000000000000000000" pitchFamily="2" charset="2"/>
              <a:buChar char="Ø"/>
            </a:pPr>
            <a:endParaRPr lang="en-US" altLang="en-US" sz="1350" dirty="0"/>
          </a:p>
          <a:p>
            <a:pPr marL="342900" indent="-342900"/>
            <a:endParaRPr lang="en-US" altLang="en-US" sz="1350" dirty="0"/>
          </a:p>
        </p:txBody>
      </p:sp>
      <p:sp>
        <p:nvSpPr>
          <p:cNvPr id="1946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10000"/>
              </a:spcAft>
              <a:buClr>
                <a:srgbClr val="151C77"/>
              </a:buClr>
              <a:buFont typeface="Wingdings" panose="05000000000000000000" pitchFamily="2" charset="2"/>
              <a:buChar char="r"/>
              <a:defRPr sz="2100">
                <a:solidFill>
                  <a:schemeClr val="tx1"/>
                </a:solidFill>
                <a:latin typeface="Verdana" panose="020B0604030504040204" pitchFamily="34" charset="0"/>
                <a:ea typeface="MS PGothic" panose="020B0600070205080204" pitchFamily="34" charset="-128"/>
              </a:defRPr>
            </a:lvl1pPr>
            <a:lvl2pPr marL="557213" indent="-214313">
              <a:spcBef>
                <a:spcPct val="20000"/>
              </a:spcBef>
              <a:spcAft>
                <a:spcPct val="10000"/>
              </a:spcAft>
              <a:buClr>
                <a:srgbClr val="151C77"/>
              </a:buClr>
              <a:buFont typeface="Wingdings 2" panose="05020102010507070707" pitchFamily="18" charset="2"/>
              <a:buChar char="®"/>
              <a:defRPr sz="1800">
                <a:solidFill>
                  <a:schemeClr val="tx1"/>
                </a:solidFill>
                <a:latin typeface="Verdana" panose="020B0604030504040204" pitchFamily="34" charset="0"/>
                <a:ea typeface="MS PGothic" panose="020B0600070205080204" pitchFamily="34" charset="-128"/>
              </a:defRPr>
            </a:lvl2pPr>
            <a:lvl3pPr marL="857250" indent="-171450">
              <a:spcBef>
                <a:spcPct val="20000"/>
              </a:spcBef>
              <a:spcAft>
                <a:spcPct val="10000"/>
              </a:spcAft>
              <a:buClr>
                <a:srgbClr val="151C77"/>
              </a:buClr>
              <a:buFont typeface="Symbol" panose="05050102010706020507" pitchFamily="18" charset="2"/>
              <a:buChar char="·"/>
              <a:defRPr sz="1650">
                <a:solidFill>
                  <a:schemeClr val="tx1"/>
                </a:solidFill>
                <a:latin typeface="Verdana" panose="020B0604030504040204" pitchFamily="34" charset="0"/>
                <a:ea typeface="MS PGothic" panose="020B0600070205080204" pitchFamily="34" charset="-128"/>
              </a:defRPr>
            </a:lvl3pPr>
            <a:lvl4pPr marL="12001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4pPr>
            <a:lvl5pPr marL="15430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5pPr>
            <a:lvl6pPr marL="18859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6pPr>
            <a:lvl7pPr marL="22288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7pPr>
            <a:lvl8pPr marL="25717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8pPr>
            <a:lvl9pPr marL="29146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9pPr>
          </a:lstStyle>
          <a:p>
            <a:pPr>
              <a:spcBef>
                <a:spcPct val="0"/>
              </a:spcBef>
              <a:spcAft>
                <a:spcPct val="0"/>
              </a:spcAft>
              <a:buClrTx/>
              <a:buNone/>
            </a:pPr>
            <a:fld id="{64E84F73-4FA9-4884-8B5C-D5225381A724}" type="slidenum">
              <a:rPr lang="en-US" altLang="en-US" sz="750">
                <a:solidFill>
                  <a:prstClr val="black"/>
                </a:solidFill>
                <a:cs typeface="+mn-cs"/>
              </a:rPr>
              <a:pPr>
                <a:spcBef>
                  <a:spcPct val="0"/>
                </a:spcBef>
                <a:spcAft>
                  <a:spcPct val="0"/>
                </a:spcAft>
                <a:buClrTx/>
                <a:buNone/>
              </a:pPr>
              <a:t>88</a:t>
            </a:fld>
            <a:endParaRPr lang="en-US" altLang="en-US" sz="750">
              <a:solidFill>
                <a:prstClr val="black"/>
              </a:solidFill>
              <a:cs typeface="+mn-cs"/>
            </a:endParaRPr>
          </a:p>
        </p:txBody>
      </p:sp>
    </p:spTree>
    <p:extLst>
      <p:ext uri="{BB962C8B-B14F-4D97-AF65-F5344CB8AC3E}">
        <p14:creationId xmlns:p14="http://schemas.microsoft.com/office/powerpoint/2010/main" val="194796906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marL="342900" indent="-342900">
              <a:spcBef>
                <a:spcPct val="50000"/>
              </a:spcBef>
              <a:defRPr/>
            </a:pPr>
            <a:r>
              <a:rPr lang="en-US" altLang="en-US" b="1" dirty="0"/>
              <a:t>Thrift Savings Plan – TSP</a:t>
            </a:r>
          </a:p>
        </p:txBody>
      </p:sp>
      <p:sp>
        <p:nvSpPr>
          <p:cNvPr id="19459" name="Content Placeholder 2"/>
          <p:cNvSpPr>
            <a:spLocks noGrp="1"/>
          </p:cNvSpPr>
          <p:nvPr>
            <p:ph idx="1"/>
          </p:nvPr>
        </p:nvSpPr>
        <p:spPr>
          <a:xfrm>
            <a:off x="400050" y="1885950"/>
            <a:ext cx="8629650" cy="4114800"/>
          </a:xfrm>
        </p:spPr>
        <p:txBody>
          <a:bodyPr/>
          <a:lstStyle/>
          <a:p>
            <a:pPr>
              <a:spcAft>
                <a:spcPct val="15000"/>
              </a:spcAft>
              <a:defRPr/>
            </a:pPr>
            <a:r>
              <a:rPr lang="en-US" sz="2100" dirty="0">
                <a:solidFill>
                  <a:schemeClr val="tx2">
                    <a:lumMod val="75000"/>
                  </a:schemeClr>
                </a:solidFill>
              </a:rPr>
              <a:t>Traditional vs. Roth</a:t>
            </a:r>
          </a:p>
          <a:p>
            <a:pPr lvl="1">
              <a:spcAft>
                <a:spcPct val="15000"/>
              </a:spcAft>
              <a:buFont typeface="Wingdings" panose="05000000000000000000" pitchFamily="2" charset="2"/>
              <a:buChar char="Ø"/>
              <a:defRPr/>
            </a:pPr>
            <a:r>
              <a:rPr lang="en-US" sz="2100" b="1" dirty="0">
                <a:solidFill>
                  <a:schemeClr val="tx2">
                    <a:lumMod val="75000"/>
                  </a:schemeClr>
                </a:solidFill>
              </a:rPr>
              <a:t>Traditional = contributions are taken out of LES </a:t>
            </a:r>
            <a:r>
              <a:rPr lang="en-US" sz="2100" b="1" i="1" u="sng" dirty="0">
                <a:solidFill>
                  <a:schemeClr val="tx2">
                    <a:lumMod val="75000"/>
                  </a:schemeClr>
                </a:solidFill>
              </a:rPr>
              <a:t>before</a:t>
            </a:r>
            <a:r>
              <a:rPr lang="en-US" sz="2100" b="1" dirty="0">
                <a:solidFill>
                  <a:schemeClr val="tx2">
                    <a:lumMod val="75000"/>
                  </a:schemeClr>
                </a:solidFill>
              </a:rPr>
              <a:t> taxes</a:t>
            </a:r>
          </a:p>
          <a:p>
            <a:pPr lvl="2">
              <a:spcAft>
                <a:spcPct val="15000"/>
              </a:spcAft>
              <a:defRPr/>
            </a:pPr>
            <a:r>
              <a:rPr lang="en-US" sz="2100" b="1" dirty="0">
                <a:solidFill>
                  <a:schemeClr val="tx2">
                    <a:lumMod val="75000"/>
                  </a:schemeClr>
                </a:solidFill>
              </a:rPr>
              <a:t>Taxes will be paid when the money is withdrawn from TSP</a:t>
            </a:r>
          </a:p>
          <a:p>
            <a:pPr lvl="2">
              <a:spcAft>
                <a:spcPct val="15000"/>
              </a:spcAft>
              <a:defRPr/>
            </a:pPr>
            <a:r>
              <a:rPr lang="en-US" altLang="en-US" sz="2100" b="1" dirty="0">
                <a:solidFill>
                  <a:schemeClr val="tx2">
                    <a:lumMod val="75000"/>
                  </a:schemeClr>
                </a:solidFill>
              </a:rPr>
              <a:t>As of 10/1/2020, new hires are automatically enrolled in TSP with 5% of basic pay </a:t>
            </a:r>
            <a:endParaRPr lang="en-US" sz="2100" b="1" dirty="0">
              <a:solidFill>
                <a:schemeClr val="tx2">
                  <a:lumMod val="75000"/>
                </a:schemeClr>
              </a:solidFill>
            </a:endParaRPr>
          </a:p>
          <a:p>
            <a:pPr lvl="1">
              <a:spcAft>
                <a:spcPct val="15000"/>
              </a:spcAft>
              <a:buFont typeface="Wingdings" panose="05000000000000000000" pitchFamily="2" charset="2"/>
              <a:buChar char="Ø"/>
              <a:defRPr/>
            </a:pPr>
            <a:r>
              <a:rPr lang="en-US" sz="2100" b="1" dirty="0">
                <a:solidFill>
                  <a:schemeClr val="tx2">
                    <a:lumMod val="75000"/>
                  </a:schemeClr>
                </a:solidFill>
              </a:rPr>
              <a:t>Roth = contributions are taken out of LES </a:t>
            </a:r>
            <a:r>
              <a:rPr lang="en-US" sz="2100" b="1" i="1" u="sng" dirty="0">
                <a:solidFill>
                  <a:schemeClr val="tx2">
                    <a:lumMod val="75000"/>
                  </a:schemeClr>
                </a:solidFill>
              </a:rPr>
              <a:t>after</a:t>
            </a:r>
            <a:r>
              <a:rPr lang="en-US" sz="2100" b="1" dirty="0">
                <a:solidFill>
                  <a:schemeClr val="tx2">
                    <a:lumMod val="75000"/>
                  </a:schemeClr>
                </a:solidFill>
              </a:rPr>
              <a:t> taxes</a:t>
            </a:r>
          </a:p>
          <a:p>
            <a:pPr marL="342900" indent="-342900" fontAlgn="t">
              <a:buFont typeface="Wingdings" panose="05000000000000000000" pitchFamily="2" charset="2"/>
              <a:buChar char="Ø"/>
              <a:defRPr/>
            </a:pPr>
            <a:r>
              <a:rPr lang="en-US" altLang="en-US" sz="2100" dirty="0">
                <a:solidFill>
                  <a:schemeClr val="tx2">
                    <a:lumMod val="75000"/>
                  </a:schemeClr>
                </a:solidFill>
                <a:hlinkClick r:id="rId2"/>
              </a:rPr>
              <a:t>https://www.tsp.gov</a:t>
            </a:r>
            <a:r>
              <a:rPr lang="en-US" altLang="en-US" sz="2100" dirty="0">
                <a:solidFill>
                  <a:schemeClr val="tx2">
                    <a:lumMod val="75000"/>
                  </a:schemeClr>
                </a:solidFill>
              </a:rPr>
              <a:t> </a:t>
            </a:r>
            <a:br>
              <a:rPr lang="en-US" altLang="en-US" sz="2100" dirty="0">
                <a:solidFill>
                  <a:schemeClr val="tx2">
                    <a:lumMod val="75000"/>
                  </a:schemeClr>
                </a:solidFill>
              </a:rPr>
            </a:br>
            <a:endParaRPr lang="en-US" altLang="en-US" sz="2100" dirty="0">
              <a:solidFill>
                <a:schemeClr val="tx2">
                  <a:lumMod val="75000"/>
                </a:schemeClr>
              </a:solidFill>
            </a:endParaRPr>
          </a:p>
          <a:p>
            <a:pPr marL="642938" lvl="1" indent="-342900" fontAlgn="t">
              <a:buFont typeface="Wingdings" panose="05000000000000000000" pitchFamily="2" charset="2"/>
              <a:buChar char="Ø"/>
              <a:defRPr/>
            </a:pPr>
            <a:endParaRPr lang="en-US" altLang="en-US" sz="2100" b="1" dirty="0"/>
          </a:p>
          <a:p>
            <a:pPr marL="342900" indent="-342900" fontAlgn="t">
              <a:buFont typeface="Wingdings" panose="05000000000000000000" pitchFamily="2" charset="2"/>
              <a:buChar char="Ø"/>
              <a:defRPr/>
            </a:pPr>
            <a:endParaRPr lang="en-US" altLang="en-US" sz="2100" dirty="0"/>
          </a:p>
          <a:p>
            <a:pPr marL="342900" indent="-342900" fontAlgn="t">
              <a:defRPr/>
            </a:pPr>
            <a:endParaRPr lang="en-US" altLang="en-US" dirty="0" smtClean="0"/>
          </a:p>
        </p:txBody>
      </p:sp>
      <p:sp>
        <p:nvSpPr>
          <p:cNvPr id="2048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10000"/>
              </a:spcAft>
              <a:buClr>
                <a:srgbClr val="151C77"/>
              </a:buClr>
              <a:buFont typeface="Wingdings" panose="05000000000000000000" pitchFamily="2" charset="2"/>
              <a:buChar char="r"/>
              <a:defRPr sz="2100">
                <a:solidFill>
                  <a:schemeClr val="tx1"/>
                </a:solidFill>
                <a:latin typeface="Verdana" panose="020B0604030504040204" pitchFamily="34" charset="0"/>
                <a:ea typeface="MS PGothic" panose="020B0600070205080204" pitchFamily="34" charset="-128"/>
              </a:defRPr>
            </a:lvl1pPr>
            <a:lvl2pPr marL="557213" indent="-214313">
              <a:spcBef>
                <a:spcPct val="20000"/>
              </a:spcBef>
              <a:spcAft>
                <a:spcPct val="10000"/>
              </a:spcAft>
              <a:buClr>
                <a:srgbClr val="151C77"/>
              </a:buClr>
              <a:buFont typeface="Wingdings 2" panose="05020102010507070707" pitchFamily="18" charset="2"/>
              <a:buChar char="®"/>
              <a:defRPr sz="1800">
                <a:solidFill>
                  <a:schemeClr val="tx1"/>
                </a:solidFill>
                <a:latin typeface="Verdana" panose="020B0604030504040204" pitchFamily="34" charset="0"/>
                <a:ea typeface="MS PGothic" panose="020B0600070205080204" pitchFamily="34" charset="-128"/>
              </a:defRPr>
            </a:lvl2pPr>
            <a:lvl3pPr marL="857250" indent="-171450">
              <a:spcBef>
                <a:spcPct val="20000"/>
              </a:spcBef>
              <a:spcAft>
                <a:spcPct val="10000"/>
              </a:spcAft>
              <a:buClr>
                <a:srgbClr val="151C77"/>
              </a:buClr>
              <a:buFont typeface="Symbol" panose="05050102010706020507" pitchFamily="18" charset="2"/>
              <a:buChar char="·"/>
              <a:defRPr sz="1650">
                <a:solidFill>
                  <a:schemeClr val="tx1"/>
                </a:solidFill>
                <a:latin typeface="Verdana" panose="020B0604030504040204" pitchFamily="34" charset="0"/>
                <a:ea typeface="MS PGothic" panose="020B0600070205080204" pitchFamily="34" charset="-128"/>
              </a:defRPr>
            </a:lvl3pPr>
            <a:lvl4pPr marL="12001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4pPr>
            <a:lvl5pPr marL="15430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5pPr>
            <a:lvl6pPr marL="18859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6pPr>
            <a:lvl7pPr marL="22288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7pPr>
            <a:lvl8pPr marL="25717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8pPr>
            <a:lvl9pPr marL="29146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9pPr>
          </a:lstStyle>
          <a:p>
            <a:pPr>
              <a:spcBef>
                <a:spcPct val="0"/>
              </a:spcBef>
              <a:spcAft>
                <a:spcPct val="0"/>
              </a:spcAft>
              <a:buClrTx/>
              <a:buNone/>
            </a:pPr>
            <a:fld id="{FA46E35B-65A8-4BFF-BDE3-3054AD9A0E85}" type="slidenum">
              <a:rPr lang="en-US" altLang="en-US" sz="750">
                <a:solidFill>
                  <a:prstClr val="black"/>
                </a:solidFill>
                <a:cs typeface="+mn-cs"/>
              </a:rPr>
              <a:pPr>
                <a:spcBef>
                  <a:spcPct val="0"/>
                </a:spcBef>
                <a:spcAft>
                  <a:spcPct val="0"/>
                </a:spcAft>
                <a:buClrTx/>
                <a:buNone/>
              </a:pPr>
              <a:t>89</a:t>
            </a:fld>
            <a:endParaRPr lang="en-US" altLang="en-US" sz="750">
              <a:solidFill>
                <a:prstClr val="black"/>
              </a:solidFill>
              <a:cs typeface="+mn-cs"/>
            </a:endParaRPr>
          </a:p>
        </p:txBody>
      </p:sp>
    </p:spTree>
    <p:extLst>
      <p:ext uri="{BB962C8B-B14F-4D97-AF65-F5344CB8AC3E}">
        <p14:creationId xmlns:p14="http://schemas.microsoft.com/office/powerpoint/2010/main" val="26486552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562" y="959276"/>
            <a:ext cx="8967470" cy="385699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Arial"/>
                <a:ea typeface="+mn-ea"/>
                <a:cs typeface="Arial"/>
              </a:rPr>
              <a:t>1.  </a:t>
            </a:r>
            <a:r>
              <a:rPr kumimoji="0" sz="1400" b="0" i="0" u="none" strike="noStrike" kern="1200" cap="none" spc="0" normalizeH="0" baseline="0" noProof="0" dirty="0">
                <a:ln>
                  <a:noFill/>
                </a:ln>
                <a:solidFill>
                  <a:prstClr val="black"/>
                </a:solidFill>
                <a:effectLst/>
                <a:uLnTx/>
                <a:uFillTx/>
                <a:latin typeface="Arial"/>
                <a:ea typeface="+mn-ea"/>
                <a:cs typeface="Arial"/>
              </a:rPr>
              <a:t>I </a:t>
            </a:r>
            <a:r>
              <a:rPr kumimoji="0" sz="1400" b="0" i="0" u="none" strike="noStrike" kern="1200" cap="none" spc="-5" normalizeH="0" baseline="0" noProof="0" dirty="0">
                <a:ln>
                  <a:noFill/>
                </a:ln>
                <a:solidFill>
                  <a:prstClr val="black"/>
                </a:solidFill>
                <a:effectLst/>
                <a:uLnTx/>
                <a:uFillTx/>
                <a:latin typeface="Arial"/>
                <a:ea typeface="+mn-ea"/>
                <a:cs typeface="Arial"/>
              </a:rPr>
              <a:t>will not introduce or </a:t>
            </a:r>
            <a:r>
              <a:rPr kumimoji="0" sz="1400" b="0" i="0" u="none" strike="noStrike" kern="1200" cap="none" spc="0" normalizeH="0" baseline="0" noProof="0" dirty="0">
                <a:ln>
                  <a:noFill/>
                </a:ln>
                <a:solidFill>
                  <a:prstClr val="black"/>
                </a:solidFill>
                <a:effectLst/>
                <a:uLnTx/>
                <a:uFillTx/>
                <a:latin typeface="Arial"/>
                <a:ea typeface="+mn-ea"/>
                <a:cs typeface="Arial"/>
              </a:rPr>
              <a:t>process data </a:t>
            </a:r>
            <a:r>
              <a:rPr kumimoji="0" sz="1400" b="0" i="0" u="none" strike="noStrike" kern="1200" cap="none" spc="-5" normalizeH="0" baseline="0" noProof="0" dirty="0">
                <a:ln>
                  <a:noFill/>
                </a:ln>
                <a:solidFill>
                  <a:prstClr val="black"/>
                </a:solidFill>
                <a:effectLst/>
                <a:uLnTx/>
                <a:uFillTx/>
                <a:latin typeface="Arial"/>
                <a:ea typeface="+mn-ea"/>
                <a:cs typeface="Arial"/>
              </a:rPr>
              <a:t>or </a:t>
            </a:r>
            <a:r>
              <a:rPr kumimoji="0" sz="1400" b="0" i="0" u="none" strike="noStrike" kern="1200" cap="none" spc="0" normalizeH="0" baseline="0" noProof="0" dirty="0">
                <a:ln>
                  <a:noFill/>
                </a:ln>
                <a:solidFill>
                  <a:prstClr val="black"/>
                </a:solidFill>
                <a:effectLst/>
                <a:uLnTx/>
                <a:uFillTx/>
                <a:latin typeface="Arial"/>
                <a:ea typeface="+mn-ea"/>
                <a:cs typeface="Arial"/>
              </a:rPr>
              <a:t>software for the IS that I </a:t>
            </a:r>
            <a:r>
              <a:rPr kumimoji="0" sz="1400" b="0" i="0" u="none" strike="noStrike" kern="1200" cap="none" spc="-10" normalizeH="0" baseline="0" noProof="0" dirty="0">
                <a:ln>
                  <a:noFill/>
                </a:ln>
                <a:solidFill>
                  <a:prstClr val="black"/>
                </a:solidFill>
                <a:effectLst/>
                <a:uLnTx/>
                <a:uFillTx/>
                <a:latin typeface="Arial"/>
                <a:ea typeface="+mn-ea"/>
                <a:cs typeface="Arial"/>
              </a:rPr>
              <a:t>have </a:t>
            </a:r>
            <a:r>
              <a:rPr kumimoji="0" sz="1400" b="0" i="0" u="none" strike="noStrike" kern="1200" cap="none" spc="-5" normalizeH="0" baseline="0" noProof="0" dirty="0">
                <a:ln>
                  <a:noFill/>
                </a:ln>
                <a:solidFill>
                  <a:prstClr val="black"/>
                </a:solidFill>
                <a:effectLst/>
                <a:uLnTx/>
                <a:uFillTx/>
                <a:latin typeface="Arial"/>
                <a:ea typeface="+mn-ea"/>
                <a:cs typeface="Arial"/>
              </a:rPr>
              <a:t>not been </a:t>
            </a:r>
            <a:r>
              <a:rPr kumimoji="0" sz="1400" b="0" i="0" u="none" strike="noStrike" kern="1200" cap="none" spc="0" normalizeH="0" baseline="0" noProof="0" dirty="0">
                <a:ln>
                  <a:noFill/>
                </a:ln>
                <a:solidFill>
                  <a:prstClr val="black"/>
                </a:solidFill>
                <a:effectLst/>
                <a:uLnTx/>
                <a:uFillTx/>
                <a:latin typeface="Arial"/>
                <a:ea typeface="+mn-ea"/>
                <a:cs typeface="Arial"/>
              </a:rPr>
              <a:t>specifically </a:t>
            </a:r>
            <a:r>
              <a:rPr kumimoji="0" sz="1400" b="0" i="0" u="none" strike="noStrike" kern="1200" cap="none" spc="-5" normalizeH="0" baseline="0" noProof="0" dirty="0">
                <a:ln>
                  <a:noFill/>
                </a:ln>
                <a:solidFill>
                  <a:prstClr val="black"/>
                </a:solidFill>
                <a:effectLst/>
                <a:uLnTx/>
                <a:uFillTx/>
                <a:latin typeface="Arial"/>
                <a:ea typeface="+mn-ea"/>
                <a:cs typeface="Arial"/>
              </a:rPr>
              <a:t>authorized </a:t>
            </a:r>
            <a:r>
              <a:rPr kumimoji="0" sz="1400" b="0" i="0" u="none" strike="noStrike" kern="1200" cap="none" spc="0" normalizeH="0" baseline="0" noProof="0" dirty="0">
                <a:ln>
                  <a:noFill/>
                </a:ln>
                <a:solidFill>
                  <a:prstClr val="black"/>
                </a:solidFill>
                <a:effectLst/>
                <a:uLnTx/>
                <a:uFillTx/>
                <a:latin typeface="Arial"/>
                <a:ea typeface="+mn-ea"/>
                <a:cs typeface="Arial"/>
              </a:rPr>
              <a:t>to</a:t>
            </a:r>
            <a:r>
              <a:rPr kumimoji="0" sz="1400" b="0" i="0" u="none" strike="noStrike" kern="1200" cap="none" spc="-22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handle.</a:t>
            </a:r>
            <a:endParaRPr kumimoji="0" sz="1400" b="0" i="0" u="none" strike="noStrike" kern="1200" cap="none" spc="0" normalizeH="0" baseline="0" noProof="0" dirty="0">
              <a:ln>
                <a:noFill/>
              </a:ln>
              <a:solidFill>
                <a:prstClr val="black"/>
              </a:solidFill>
              <a:effectLst/>
              <a:uLnTx/>
              <a:uFillTx/>
              <a:latin typeface="Arial"/>
              <a:ea typeface="+mn-ea"/>
              <a:cs typeface="Arial"/>
            </a:endParaRPr>
          </a:p>
          <a:p>
            <a:pPr marL="245745" marR="664210" lvl="0" indent="-233679"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Arial"/>
                <a:ea typeface="+mn-ea"/>
                <a:cs typeface="Arial"/>
              </a:rPr>
              <a:t>4. </a:t>
            </a:r>
            <a:r>
              <a:rPr kumimoji="0" sz="1400" b="0" i="0" u="none" strike="noStrike" kern="1200" cap="none" spc="0" normalizeH="0" baseline="0" noProof="0" dirty="0">
                <a:ln>
                  <a:noFill/>
                </a:ln>
                <a:solidFill>
                  <a:prstClr val="black"/>
                </a:solidFill>
                <a:effectLst/>
                <a:uLnTx/>
                <a:uFillTx/>
                <a:latin typeface="Arial"/>
                <a:ea typeface="+mn-ea"/>
                <a:cs typeface="Arial"/>
              </a:rPr>
              <a:t>I </a:t>
            </a:r>
            <a:r>
              <a:rPr kumimoji="0" sz="1400" b="0" i="0" u="none" strike="noStrike" kern="1200" cap="none" spc="-5" normalizeH="0" baseline="0" noProof="0" dirty="0">
                <a:ln>
                  <a:noFill/>
                </a:ln>
                <a:solidFill>
                  <a:prstClr val="black"/>
                </a:solidFill>
                <a:effectLst/>
                <a:uLnTx/>
                <a:uFillTx/>
                <a:latin typeface="Arial"/>
                <a:ea typeface="+mn-ea"/>
                <a:cs typeface="Arial"/>
              </a:rPr>
              <a:t>understand my responsibility </a:t>
            </a:r>
            <a:r>
              <a:rPr kumimoji="0" sz="1400" b="0" i="0" u="none" strike="noStrike" kern="1200" cap="none" spc="0" normalizeH="0" baseline="0" noProof="0" dirty="0">
                <a:ln>
                  <a:noFill/>
                </a:ln>
                <a:solidFill>
                  <a:prstClr val="black"/>
                </a:solidFill>
                <a:effectLst/>
                <a:uLnTx/>
                <a:uFillTx/>
                <a:latin typeface="Arial"/>
                <a:ea typeface="+mn-ea"/>
                <a:cs typeface="Arial"/>
              </a:rPr>
              <a:t>to </a:t>
            </a:r>
            <a:r>
              <a:rPr kumimoji="0" sz="1400" b="0" i="0" u="none" strike="noStrike" kern="1200" cap="none" spc="-5" normalizeH="0" baseline="0" noProof="0" dirty="0">
                <a:ln>
                  <a:noFill/>
                </a:ln>
                <a:solidFill>
                  <a:prstClr val="black"/>
                </a:solidFill>
                <a:effectLst/>
                <a:uLnTx/>
                <a:uFillTx/>
                <a:latin typeface="Arial"/>
                <a:ea typeface="+mn-ea"/>
                <a:cs typeface="Arial"/>
              </a:rPr>
              <a:t>appropriately </a:t>
            </a:r>
            <a:r>
              <a:rPr kumimoji="0" sz="1400" b="0" i="0" u="none" strike="noStrike" kern="1200" cap="none" spc="0" normalizeH="0" baseline="0" noProof="0" dirty="0">
                <a:ln>
                  <a:noFill/>
                </a:ln>
                <a:solidFill>
                  <a:prstClr val="black"/>
                </a:solidFill>
                <a:effectLst/>
                <a:uLnTx/>
                <a:uFillTx/>
                <a:latin typeface="Arial"/>
                <a:ea typeface="+mn-ea"/>
                <a:cs typeface="Arial"/>
              </a:rPr>
              <a:t>protect </a:t>
            </a:r>
            <a:r>
              <a:rPr kumimoji="0" sz="1400" b="0" i="0" u="none" strike="noStrike" kern="1200" cap="none" spc="-5" normalizeH="0" baseline="0" noProof="0" dirty="0">
                <a:ln>
                  <a:noFill/>
                </a:ln>
                <a:solidFill>
                  <a:prstClr val="black"/>
                </a:solidFill>
                <a:effectLst/>
                <a:uLnTx/>
                <a:uFillTx/>
                <a:latin typeface="Arial"/>
                <a:ea typeface="+mn-ea"/>
                <a:cs typeface="Arial"/>
              </a:rPr>
              <a:t>and label all output generated under my </a:t>
            </a:r>
            <a:r>
              <a:rPr kumimoji="0" sz="1400" b="0" i="0" u="none" strike="noStrike" kern="1200" cap="none" spc="0" normalizeH="0" baseline="0" noProof="0" dirty="0">
                <a:ln>
                  <a:noFill/>
                </a:ln>
                <a:solidFill>
                  <a:prstClr val="black"/>
                </a:solidFill>
                <a:effectLst/>
                <a:uLnTx/>
                <a:uFillTx/>
                <a:latin typeface="Arial"/>
                <a:ea typeface="+mn-ea"/>
                <a:cs typeface="Arial"/>
              </a:rPr>
              <a:t>account  (including</a:t>
            </a:r>
            <a:r>
              <a:rPr kumimoji="0" sz="1400" b="0" i="0" u="none" strike="noStrike" kern="1200" cap="none" spc="-4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printed</a:t>
            </a:r>
            <a:r>
              <a:rPr kumimoji="0" sz="1400" b="0" i="0" u="none" strike="noStrike" kern="1200" cap="none" spc="-3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materials,</a:t>
            </a:r>
            <a:r>
              <a:rPr kumimoji="0" sz="1400" b="0" i="0" u="none" strike="noStrike" kern="1200" cap="none" spc="-5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magnetic</a:t>
            </a:r>
            <a:r>
              <a:rPr kumimoji="0" sz="1400" b="0" i="0" u="none" strike="noStrike" kern="1200" cap="none" spc="-3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tapes,</a:t>
            </a:r>
            <a:r>
              <a:rPr kumimoji="0" sz="1400" b="0" i="0" u="none" strike="noStrike" kern="1200" cap="none" spc="-3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floppy</a:t>
            </a:r>
            <a:r>
              <a:rPr kumimoji="0" sz="1400" b="0" i="0" u="none" strike="noStrike" kern="1200" cap="none" spc="-2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disks,</a:t>
            </a:r>
            <a:r>
              <a:rPr kumimoji="0" sz="1400" b="0" i="0" u="none" strike="noStrike" kern="1200" cap="none" spc="-3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and</a:t>
            </a:r>
            <a:r>
              <a:rPr kumimoji="0" sz="1400" b="0" i="0" u="none" strike="noStrike" kern="1200" cap="none" spc="-2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downloaded</a:t>
            </a:r>
            <a:r>
              <a:rPr kumimoji="0" sz="1400" b="0" i="0" u="none" strike="noStrike" kern="1200" cap="none" spc="-2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hard</a:t>
            </a:r>
            <a:r>
              <a:rPr kumimoji="0" sz="1400" b="0" i="0" u="none" strike="noStrike" kern="1200" cap="none" spc="-3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disk</a:t>
            </a:r>
            <a:r>
              <a:rPr kumimoji="0" sz="1400" b="0" i="0" u="none" strike="noStrike" kern="1200" cap="none" spc="-1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files).</a:t>
            </a: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Arial"/>
                <a:ea typeface="+mn-ea"/>
                <a:cs typeface="Arial"/>
              </a:rPr>
              <a:t>6.  </a:t>
            </a:r>
            <a:r>
              <a:rPr kumimoji="0" sz="1400" b="0" i="0" u="none" strike="noStrike" kern="1200" cap="none" spc="0" normalizeH="0" baseline="0" noProof="0" dirty="0">
                <a:ln>
                  <a:noFill/>
                </a:ln>
                <a:solidFill>
                  <a:prstClr val="black"/>
                </a:solidFill>
                <a:effectLst/>
                <a:uLnTx/>
                <a:uFillTx/>
                <a:latin typeface="Arial"/>
                <a:ea typeface="+mn-ea"/>
                <a:cs typeface="Arial"/>
              </a:rPr>
              <a:t>I </a:t>
            </a:r>
            <a:r>
              <a:rPr kumimoji="0" sz="1400" b="0" i="0" u="none" strike="noStrike" kern="1200" cap="none" spc="-5" normalizeH="0" baseline="0" noProof="0" dirty="0">
                <a:ln>
                  <a:noFill/>
                </a:ln>
                <a:solidFill>
                  <a:prstClr val="black"/>
                </a:solidFill>
                <a:effectLst/>
                <a:uLnTx/>
                <a:uFillTx/>
                <a:latin typeface="Arial"/>
                <a:ea typeface="+mn-ea"/>
                <a:cs typeface="Arial"/>
              </a:rPr>
              <a:t>will not </a:t>
            </a:r>
            <a:r>
              <a:rPr kumimoji="0" sz="1400" b="0" i="0" u="none" strike="noStrike" kern="1200" cap="none" spc="0" normalizeH="0" baseline="0" noProof="0" dirty="0">
                <a:ln>
                  <a:noFill/>
                </a:ln>
                <a:solidFill>
                  <a:prstClr val="black"/>
                </a:solidFill>
                <a:effectLst/>
                <a:uLnTx/>
                <a:uFillTx/>
                <a:latin typeface="Arial"/>
                <a:ea typeface="+mn-ea"/>
                <a:cs typeface="Arial"/>
              </a:rPr>
              <a:t>install </a:t>
            </a:r>
            <a:r>
              <a:rPr kumimoji="0" sz="1400" b="0" i="0" u="none" strike="noStrike" kern="1200" cap="none" spc="-5" normalizeH="0" baseline="0" noProof="0" dirty="0">
                <a:ln>
                  <a:noFill/>
                </a:ln>
                <a:solidFill>
                  <a:prstClr val="black"/>
                </a:solidFill>
                <a:effectLst/>
                <a:uLnTx/>
                <a:uFillTx/>
                <a:latin typeface="Arial"/>
                <a:ea typeface="+mn-ea"/>
                <a:cs typeface="Arial"/>
              </a:rPr>
              <a:t>any unauthorized </a:t>
            </a:r>
            <a:r>
              <a:rPr kumimoji="0" sz="1400" b="0" i="0" u="none" strike="noStrike" kern="1200" cap="none" spc="0" normalizeH="0" baseline="0" noProof="0" dirty="0">
                <a:ln>
                  <a:noFill/>
                </a:ln>
                <a:solidFill>
                  <a:prstClr val="black"/>
                </a:solidFill>
                <a:effectLst/>
                <a:uLnTx/>
                <a:uFillTx/>
                <a:latin typeface="Arial"/>
                <a:ea typeface="+mn-ea"/>
                <a:cs typeface="Arial"/>
              </a:rPr>
              <a:t>software (e.g., </a:t>
            </a:r>
            <a:r>
              <a:rPr kumimoji="0" sz="1400" b="0" i="0" u="none" strike="noStrike" kern="1200" cap="none" spc="-5" normalizeH="0" baseline="0" noProof="0" dirty="0">
                <a:ln>
                  <a:noFill/>
                </a:ln>
                <a:solidFill>
                  <a:prstClr val="black"/>
                </a:solidFill>
                <a:effectLst/>
                <a:uLnTx/>
                <a:uFillTx/>
                <a:latin typeface="Arial"/>
                <a:ea typeface="+mn-ea"/>
                <a:cs typeface="Arial"/>
              </a:rPr>
              <a:t>games, entertainment software) or hardware </a:t>
            </a:r>
            <a:r>
              <a:rPr kumimoji="0" sz="1400" b="0" i="0" u="none" strike="noStrike" kern="1200" cap="none" spc="0" normalizeH="0" baseline="0" noProof="0" dirty="0">
                <a:ln>
                  <a:noFill/>
                </a:ln>
                <a:solidFill>
                  <a:prstClr val="black"/>
                </a:solidFill>
                <a:effectLst/>
                <a:uLnTx/>
                <a:uFillTx/>
                <a:latin typeface="Arial"/>
                <a:ea typeface="+mn-ea"/>
                <a:cs typeface="Arial"/>
              </a:rPr>
              <a:t>(e.g.,</a:t>
            </a:r>
            <a:r>
              <a:rPr kumimoji="0" sz="1400" b="0" i="0" u="none" strike="noStrike" kern="1200" cap="none" spc="-15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sniffers).</a:t>
            </a:r>
            <a:endParaRPr kumimoji="0" sz="1400" b="0" i="0" u="none" strike="noStrike" kern="1200" cap="none" spc="0" normalizeH="0" baseline="0" noProof="0" dirty="0">
              <a:ln>
                <a:noFill/>
              </a:ln>
              <a:solidFill>
                <a:prstClr val="black"/>
              </a:solidFill>
              <a:effectLst/>
              <a:uLnTx/>
              <a:uFillTx/>
              <a:latin typeface="Arial"/>
              <a:ea typeface="+mn-ea"/>
              <a:cs typeface="Arial"/>
            </a:endParaRPr>
          </a:p>
          <a:p>
            <a:pPr marL="553720" marR="495300" lvl="0" indent="-54102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Arial"/>
                <a:ea typeface="+mn-ea"/>
                <a:cs typeface="Arial"/>
              </a:rPr>
              <a:t>9. a. Introducing </a:t>
            </a:r>
            <a:r>
              <a:rPr kumimoji="0" sz="1400" b="0" i="0" u="none" strike="noStrike" kern="1200" cap="none" spc="0" normalizeH="0" baseline="0" noProof="0" dirty="0">
                <a:ln>
                  <a:noFill/>
                </a:ln>
                <a:solidFill>
                  <a:prstClr val="black"/>
                </a:solidFill>
                <a:effectLst/>
                <a:uLnTx/>
                <a:uFillTx/>
                <a:latin typeface="Arial"/>
                <a:ea typeface="+mn-ea"/>
                <a:cs typeface="Arial"/>
              </a:rPr>
              <a:t>Classified </a:t>
            </a:r>
            <a:r>
              <a:rPr kumimoji="0" sz="1400" b="0" i="0" u="none" strike="noStrike" kern="1200" cap="none" spc="-5" normalizeH="0" baseline="0" noProof="0" dirty="0">
                <a:ln>
                  <a:noFill/>
                </a:ln>
                <a:solidFill>
                  <a:prstClr val="black"/>
                </a:solidFill>
                <a:effectLst/>
                <a:uLnTx/>
                <a:uFillTx/>
                <a:latin typeface="Arial"/>
                <a:ea typeface="+mn-ea"/>
                <a:cs typeface="Arial"/>
              </a:rPr>
              <a:t>data/material </a:t>
            </a:r>
            <a:r>
              <a:rPr kumimoji="0" sz="1400" b="0" i="0" u="none" strike="noStrike" kern="1200" cap="none" spc="0" normalizeH="0" baseline="0" noProof="0" dirty="0">
                <a:ln>
                  <a:noFill/>
                </a:ln>
                <a:solidFill>
                  <a:prstClr val="black"/>
                </a:solidFill>
                <a:effectLst/>
                <a:uLnTx/>
                <a:uFillTx/>
                <a:latin typeface="Arial"/>
                <a:ea typeface="+mn-ea"/>
                <a:cs typeface="Arial"/>
              </a:rPr>
              <a:t>into a </a:t>
            </a:r>
            <a:r>
              <a:rPr kumimoji="0" sz="1400" b="0" i="0" u="none" strike="noStrike" kern="1200" cap="none" spc="-5" normalizeH="0" baseline="0" noProof="0" dirty="0">
                <a:ln>
                  <a:noFill/>
                </a:ln>
                <a:solidFill>
                  <a:prstClr val="black"/>
                </a:solidFill>
                <a:effectLst/>
                <a:uLnTx/>
                <a:uFillTx/>
                <a:latin typeface="Arial"/>
                <a:ea typeface="+mn-ea"/>
                <a:cs typeface="Arial"/>
              </a:rPr>
              <a:t>lower </a:t>
            </a:r>
            <a:r>
              <a:rPr kumimoji="0" sz="1400" b="0" i="0" u="none" strike="noStrike" kern="1200" cap="none" spc="0" normalizeH="0" baseline="0" noProof="0" dirty="0">
                <a:ln>
                  <a:noFill/>
                </a:ln>
                <a:solidFill>
                  <a:prstClr val="black"/>
                </a:solidFill>
                <a:effectLst/>
                <a:uLnTx/>
                <a:uFillTx/>
                <a:latin typeface="Arial"/>
                <a:ea typeface="+mn-ea"/>
                <a:cs typeface="Arial"/>
              </a:rPr>
              <a:t>classification </a:t>
            </a:r>
            <a:r>
              <a:rPr kumimoji="0" sz="1400" b="0" i="0" u="none" strike="noStrike" kern="1200" cap="none" spc="-5" normalizeH="0" baseline="0" noProof="0" dirty="0">
                <a:ln>
                  <a:noFill/>
                </a:ln>
                <a:solidFill>
                  <a:prstClr val="black"/>
                </a:solidFill>
                <a:effectLst/>
                <a:uLnTx/>
                <a:uFillTx/>
                <a:latin typeface="Arial"/>
                <a:ea typeface="+mn-ea"/>
                <a:cs typeface="Arial"/>
              </a:rPr>
              <a:t>environment without </a:t>
            </a:r>
            <a:r>
              <a:rPr kumimoji="0" sz="1400" b="0" i="0" u="none" strike="noStrike" kern="1200" cap="none" spc="0" normalizeH="0" baseline="0" noProof="0" dirty="0">
                <a:ln>
                  <a:noFill/>
                </a:ln>
                <a:solidFill>
                  <a:prstClr val="black"/>
                </a:solidFill>
                <a:effectLst/>
                <a:uLnTx/>
                <a:uFillTx/>
                <a:latin typeface="Arial"/>
                <a:ea typeface="+mn-ea"/>
                <a:cs typeface="Arial"/>
              </a:rPr>
              <a:t>using the </a:t>
            </a:r>
            <a:r>
              <a:rPr kumimoji="0" sz="1400" b="0" i="0" u="none" strike="noStrike" kern="1200" cap="none" spc="-5" normalizeH="0" baseline="0" noProof="0" dirty="0">
                <a:ln>
                  <a:noFill/>
                </a:ln>
                <a:solidFill>
                  <a:prstClr val="black"/>
                </a:solidFill>
                <a:effectLst/>
                <a:uLnTx/>
                <a:uFillTx/>
                <a:latin typeface="Arial"/>
                <a:ea typeface="+mn-ea"/>
                <a:cs typeface="Arial"/>
              </a:rPr>
              <a:t>approved  Media </a:t>
            </a:r>
            <a:r>
              <a:rPr kumimoji="0" sz="1400" b="0" i="0" u="none" strike="noStrike" kern="1200" cap="none" spc="-10" normalizeH="0" baseline="0" noProof="0" dirty="0">
                <a:ln>
                  <a:noFill/>
                </a:ln>
                <a:solidFill>
                  <a:prstClr val="black"/>
                </a:solidFill>
                <a:effectLst/>
                <a:uLnTx/>
                <a:uFillTx/>
                <a:latin typeface="Arial"/>
                <a:ea typeface="+mn-ea"/>
                <a:cs typeface="Arial"/>
              </a:rPr>
              <a:t>Transfer </a:t>
            </a:r>
            <a:r>
              <a:rPr kumimoji="0" sz="1400" b="0" i="0" u="none" strike="noStrike" kern="1200" cap="none" spc="-5" normalizeH="0" baseline="0" noProof="0" dirty="0">
                <a:ln>
                  <a:noFill/>
                </a:ln>
                <a:solidFill>
                  <a:prstClr val="black"/>
                </a:solidFill>
                <a:effectLst/>
                <a:uLnTx/>
                <a:uFillTx/>
                <a:latin typeface="Arial"/>
                <a:ea typeface="+mn-ea"/>
                <a:cs typeface="Arial"/>
              </a:rPr>
              <a:t>Agent </a:t>
            </a:r>
            <a:r>
              <a:rPr kumimoji="0" sz="1400" b="0" i="0" u="none" strike="noStrike" kern="1200" cap="none" spc="-25" normalizeH="0" baseline="0" noProof="0" dirty="0">
                <a:ln>
                  <a:noFill/>
                </a:ln>
                <a:solidFill>
                  <a:prstClr val="black"/>
                </a:solidFill>
                <a:effectLst/>
                <a:uLnTx/>
                <a:uFillTx/>
                <a:latin typeface="Arial"/>
                <a:ea typeface="+mn-ea"/>
                <a:cs typeface="Arial"/>
              </a:rPr>
              <a:t>(MTA)</a:t>
            </a:r>
            <a:r>
              <a:rPr kumimoji="0" sz="1400" b="0" i="0" u="none" strike="noStrike" kern="1200" cap="none" spc="-204"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process.</a:t>
            </a:r>
          </a:p>
          <a:p>
            <a:pPr marL="541020" marR="5080" lvl="0" indent="-29591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Arial"/>
                <a:ea typeface="+mn-ea"/>
                <a:cs typeface="Arial"/>
              </a:rPr>
              <a:t>d. Obtaining, </a:t>
            </a:r>
            <a:r>
              <a:rPr kumimoji="0" sz="1400" b="0" i="0" u="none" strike="noStrike" kern="1200" cap="none" spc="0" normalizeH="0" baseline="0" noProof="0" dirty="0">
                <a:ln>
                  <a:noFill/>
                </a:ln>
                <a:solidFill>
                  <a:prstClr val="black"/>
                </a:solidFill>
                <a:effectLst/>
                <a:uLnTx/>
                <a:uFillTx/>
                <a:latin typeface="Arial"/>
                <a:ea typeface="+mn-ea"/>
                <a:cs typeface="Arial"/>
              </a:rPr>
              <a:t>installing, </a:t>
            </a:r>
            <a:r>
              <a:rPr kumimoji="0" sz="1400" b="0" i="0" u="none" strike="noStrike" kern="1200" cap="none" spc="-5" normalizeH="0" baseline="0" noProof="0" dirty="0">
                <a:ln>
                  <a:noFill/>
                </a:ln>
                <a:solidFill>
                  <a:prstClr val="black"/>
                </a:solidFill>
                <a:effectLst/>
                <a:uLnTx/>
                <a:uFillTx/>
                <a:latin typeface="Arial"/>
                <a:ea typeface="+mn-ea"/>
                <a:cs typeface="Arial"/>
              </a:rPr>
              <a:t>copying, </a:t>
            </a:r>
            <a:r>
              <a:rPr kumimoji="0" sz="1400" b="0" i="0" u="none" strike="noStrike" kern="1200" cap="none" spc="0" normalizeH="0" baseline="0" noProof="0" dirty="0">
                <a:ln>
                  <a:noFill/>
                </a:ln>
                <a:solidFill>
                  <a:prstClr val="black"/>
                </a:solidFill>
                <a:effectLst/>
                <a:uLnTx/>
                <a:uFillTx/>
                <a:latin typeface="Arial"/>
                <a:ea typeface="+mn-ea"/>
                <a:cs typeface="Arial"/>
              </a:rPr>
              <a:t>pasting, </a:t>
            </a:r>
            <a:r>
              <a:rPr kumimoji="0" sz="1400" b="0" i="0" u="none" strike="noStrike" kern="1200" cap="none" spc="-5" normalizeH="0" baseline="0" noProof="0" dirty="0">
                <a:ln>
                  <a:noFill/>
                </a:ln>
                <a:solidFill>
                  <a:prstClr val="black"/>
                </a:solidFill>
                <a:effectLst/>
                <a:uLnTx/>
                <a:uFillTx/>
                <a:latin typeface="Arial"/>
                <a:ea typeface="+mn-ea"/>
                <a:cs typeface="Arial"/>
              </a:rPr>
              <a:t>transferring, or </a:t>
            </a:r>
            <a:r>
              <a:rPr kumimoji="0" sz="1400" b="0" i="0" u="none" strike="noStrike" kern="1200" cap="none" spc="0" normalizeH="0" baseline="0" noProof="0" dirty="0">
                <a:ln>
                  <a:noFill/>
                </a:ln>
                <a:solidFill>
                  <a:prstClr val="black"/>
                </a:solidFill>
                <a:effectLst/>
                <a:uLnTx/>
                <a:uFillTx/>
                <a:latin typeface="Arial"/>
                <a:ea typeface="+mn-ea"/>
                <a:cs typeface="Arial"/>
              </a:rPr>
              <a:t>using </a:t>
            </a:r>
            <a:r>
              <a:rPr kumimoji="0" sz="1400" b="0" i="0" u="none" strike="noStrike" kern="1200" cap="none" spc="-5" normalizeH="0" baseline="0" noProof="0" dirty="0">
                <a:ln>
                  <a:noFill/>
                </a:ln>
                <a:solidFill>
                  <a:prstClr val="black"/>
                </a:solidFill>
                <a:effectLst/>
                <a:uLnTx/>
                <a:uFillTx/>
                <a:latin typeface="Arial"/>
                <a:ea typeface="+mn-ea"/>
                <a:cs typeface="Arial"/>
              </a:rPr>
              <a:t>software, or other materials obtained </a:t>
            </a:r>
            <a:r>
              <a:rPr kumimoji="0" sz="1400" b="0" i="0" u="none" strike="noStrike" kern="1200" cap="none" spc="0" normalizeH="0" baseline="0" noProof="0" dirty="0">
                <a:ln>
                  <a:noFill/>
                </a:ln>
                <a:solidFill>
                  <a:prstClr val="black"/>
                </a:solidFill>
                <a:effectLst/>
                <a:uLnTx/>
                <a:uFillTx/>
                <a:latin typeface="Arial"/>
                <a:ea typeface="+mn-ea"/>
                <a:cs typeface="Arial"/>
              </a:rPr>
              <a:t>in </a:t>
            </a:r>
            <a:r>
              <a:rPr kumimoji="0" sz="1400" b="0" i="0" u="none" strike="noStrike" kern="1200" cap="none" spc="-5" normalizeH="0" baseline="0" noProof="0" dirty="0">
                <a:ln>
                  <a:noFill/>
                </a:ln>
                <a:solidFill>
                  <a:prstClr val="black"/>
                </a:solidFill>
                <a:effectLst/>
                <a:uLnTx/>
                <a:uFillTx/>
                <a:latin typeface="Arial"/>
                <a:ea typeface="+mn-ea"/>
                <a:cs typeface="Arial"/>
              </a:rPr>
              <a:t>violation  of </a:t>
            </a:r>
            <a:r>
              <a:rPr kumimoji="0" sz="1400" b="0" i="0" u="none" strike="noStrike" kern="1200" cap="none" spc="0" normalizeH="0" baseline="0" noProof="0" dirty="0">
                <a:ln>
                  <a:noFill/>
                </a:ln>
                <a:solidFill>
                  <a:prstClr val="black"/>
                </a:solidFill>
                <a:effectLst/>
                <a:uLnTx/>
                <a:uFillTx/>
                <a:latin typeface="Arial"/>
                <a:ea typeface="+mn-ea"/>
                <a:cs typeface="Arial"/>
              </a:rPr>
              <a:t>the </a:t>
            </a:r>
            <a:r>
              <a:rPr kumimoji="0" sz="1400" b="0" i="0" u="none" strike="noStrike" kern="1200" cap="none" spc="-5" normalizeH="0" baseline="0" noProof="0" dirty="0">
                <a:ln>
                  <a:noFill/>
                </a:ln>
                <a:solidFill>
                  <a:prstClr val="black"/>
                </a:solidFill>
                <a:effectLst/>
                <a:uLnTx/>
                <a:uFillTx/>
                <a:latin typeface="Arial"/>
                <a:ea typeface="+mn-ea"/>
                <a:cs typeface="Arial"/>
              </a:rPr>
              <a:t>appropriate vendor's </a:t>
            </a:r>
            <a:r>
              <a:rPr kumimoji="0" sz="1400" b="0" i="0" u="none" strike="noStrike" kern="1200" cap="none" spc="0" normalizeH="0" baseline="0" noProof="0" dirty="0">
                <a:ln>
                  <a:noFill/>
                </a:ln>
                <a:solidFill>
                  <a:prstClr val="black"/>
                </a:solidFill>
                <a:effectLst/>
                <a:uLnTx/>
                <a:uFillTx/>
                <a:latin typeface="Arial"/>
                <a:ea typeface="+mn-ea"/>
                <a:cs typeface="Arial"/>
              </a:rPr>
              <a:t>patent, </a:t>
            </a:r>
            <a:r>
              <a:rPr kumimoji="0" sz="1400" b="0" i="0" u="none" strike="noStrike" kern="1200" cap="none" spc="-5" normalizeH="0" baseline="0" noProof="0" dirty="0">
                <a:ln>
                  <a:noFill/>
                </a:ln>
                <a:solidFill>
                  <a:prstClr val="black"/>
                </a:solidFill>
                <a:effectLst/>
                <a:uLnTx/>
                <a:uFillTx/>
                <a:latin typeface="Arial"/>
                <a:ea typeface="+mn-ea"/>
                <a:cs typeface="Arial"/>
              </a:rPr>
              <a:t>copyright, </a:t>
            </a:r>
            <a:r>
              <a:rPr kumimoji="0" sz="1400" b="0" i="0" u="none" strike="noStrike" kern="1200" cap="none" spc="0" normalizeH="0" baseline="0" noProof="0" dirty="0">
                <a:ln>
                  <a:noFill/>
                </a:ln>
                <a:solidFill>
                  <a:prstClr val="black"/>
                </a:solidFill>
                <a:effectLst/>
                <a:uLnTx/>
                <a:uFillTx/>
                <a:latin typeface="Arial"/>
                <a:ea typeface="+mn-ea"/>
                <a:cs typeface="Arial"/>
              </a:rPr>
              <a:t>trade secret, </a:t>
            </a:r>
            <a:r>
              <a:rPr kumimoji="0" sz="1400" b="0" i="0" u="none" strike="noStrike" kern="1200" cap="none" spc="-5" normalizeH="0" baseline="0" noProof="0" dirty="0">
                <a:ln>
                  <a:noFill/>
                </a:ln>
                <a:solidFill>
                  <a:prstClr val="black"/>
                </a:solidFill>
                <a:effectLst/>
                <a:uLnTx/>
                <a:uFillTx/>
                <a:latin typeface="Arial"/>
                <a:ea typeface="+mn-ea"/>
                <a:cs typeface="Arial"/>
              </a:rPr>
              <a:t>or </a:t>
            </a:r>
            <a:r>
              <a:rPr kumimoji="0" sz="1400" b="0" i="0" u="none" strike="noStrike" kern="1200" cap="none" spc="0" normalizeH="0" baseline="0" noProof="0" dirty="0">
                <a:ln>
                  <a:noFill/>
                </a:ln>
                <a:solidFill>
                  <a:prstClr val="black"/>
                </a:solidFill>
                <a:effectLst/>
                <a:uLnTx/>
                <a:uFillTx/>
                <a:latin typeface="Arial"/>
                <a:ea typeface="+mn-ea"/>
                <a:cs typeface="Arial"/>
              </a:rPr>
              <a:t>license</a:t>
            </a:r>
            <a:r>
              <a:rPr kumimoji="0" sz="1400" b="0" i="0" u="none" strike="noStrike" kern="1200" cap="none" spc="-20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agreement.</a:t>
            </a:r>
            <a:endParaRPr kumimoji="0" sz="1400" b="0" i="0" u="none" strike="noStrike" kern="1200" cap="none" spc="0" normalizeH="0" baseline="0" noProof="0" dirty="0">
              <a:ln>
                <a:noFill/>
              </a:ln>
              <a:solidFill>
                <a:prstClr val="black"/>
              </a:solidFill>
              <a:effectLst/>
              <a:uLnTx/>
              <a:uFillTx/>
              <a:latin typeface="Arial"/>
              <a:ea typeface="+mn-ea"/>
              <a:cs typeface="Arial"/>
            </a:endParaRPr>
          </a:p>
          <a:p>
            <a:pPr marL="354965" marR="591185" lvl="0" indent="-342265" algn="l" defTabSz="914400" rtl="0" eaLnBrk="1" fontAlgn="auto" latinLnBrk="0" hangingPunct="1">
              <a:lnSpc>
                <a:spcPct val="100000"/>
              </a:lnSpc>
              <a:spcBef>
                <a:spcPts val="0"/>
              </a:spcBef>
              <a:spcAft>
                <a:spcPts val="0"/>
              </a:spcAft>
              <a:buClrTx/>
              <a:buSzTx/>
              <a:buFontTx/>
              <a:buAutoNum type="arabicPeriod" startAt="17"/>
              <a:tabLst>
                <a:tab pos="355600" algn="l"/>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I </a:t>
            </a:r>
            <a:r>
              <a:rPr kumimoji="0" sz="1400" b="0" i="0" u="none" strike="noStrike" kern="1200" cap="none" spc="-5" normalizeH="0" baseline="0" noProof="0" dirty="0">
                <a:ln>
                  <a:noFill/>
                </a:ln>
                <a:solidFill>
                  <a:prstClr val="black"/>
                </a:solidFill>
                <a:effectLst/>
                <a:uLnTx/>
                <a:uFillTx/>
                <a:latin typeface="Arial"/>
                <a:ea typeface="+mn-ea"/>
                <a:cs typeface="Arial"/>
              </a:rPr>
              <a:t>will </a:t>
            </a:r>
            <a:r>
              <a:rPr kumimoji="0" sz="1400" b="0" i="0" u="none" strike="noStrike" kern="1200" cap="none" spc="0" normalizeH="0" baseline="0" noProof="0" dirty="0">
                <a:ln>
                  <a:noFill/>
                </a:ln>
                <a:solidFill>
                  <a:prstClr val="black"/>
                </a:solidFill>
                <a:effectLst/>
                <a:uLnTx/>
                <a:uFillTx/>
                <a:latin typeface="Arial"/>
                <a:ea typeface="+mn-ea"/>
                <a:cs typeface="Arial"/>
              </a:rPr>
              <a:t>obtain </a:t>
            </a:r>
            <a:r>
              <a:rPr kumimoji="0" sz="1400" b="0" i="0" u="none" strike="noStrike" kern="1200" cap="none" spc="-5" normalizeH="0" baseline="0" noProof="0" dirty="0">
                <a:ln>
                  <a:noFill/>
                </a:ln>
                <a:solidFill>
                  <a:prstClr val="black"/>
                </a:solidFill>
                <a:effectLst/>
                <a:uLnTx/>
                <a:uFillTx/>
                <a:latin typeface="Arial"/>
                <a:ea typeface="+mn-ea"/>
                <a:cs typeface="Arial"/>
              </a:rPr>
              <a:t>and maintain required qualification(s), </a:t>
            </a:r>
            <a:r>
              <a:rPr kumimoji="0" sz="1400" b="0" i="0" u="none" strike="noStrike" kern="1200" cap="none" spc="0" normalizeH="0" baseline="0" noProof="0" dirty="0">
                <a:ln>
                  <a:noFill/>
                </a:ln>
                <a:solidFill>
                  <a:prstClr val="black"/>
                </a:solidFill>
                <a:effectLst/>
                <a:uLnTx/>
                <a:uFillTx/>
                <a:latin typeface="Arial"/>
                <a:ea typeface="+mn-ea"/>
                <a:cs typeface="Arial"/>
              </a:rPr>
              <a:t>according to </a:t>
            </a:r>
            <a:r>
              <a:rPr kumimoji="0" sz="1400" b="0" i="0" u="none" strike="noStrike" kern="1200" cap="none" spc="-5" normalizeH="0" baseline="0" noProof="0" dirty="0">
                <a:ln>
                  <a:noFill/>
                </a:ln>
                <a:solidFill>
                  <a:prstClr val="black"/>
                </a:solidFill>
                <a:effectLst/>
                <a:uLnTx/>
                <a:uFillTx/>
                <a:latin typeface="Arial"/>
                <a:ea typeface="+mn-ea"/>
                <a:cs typeface="Arial"/>
              </a:rPr>
              <a:t>NSWCCD requirements and maintain  certification(s) </a:t>
            </a:r>
            <a:r>
              <a:rPr kumimoji="0" sz="1400" b="0" i="0" u="none" strike="noStrike" kern="1200" cap="none" spc="0" normalizeH="0" baseline="0" noProof="0" dirty="0">
                <a:ln>
                  <a:noFill/>
                </a:ln>
                <a:solidFill>
                  <a:prstClr val="black"/>
                </a:solidFill>
                <a:effectLst/>
                <a:uLnTx/>
                <a:uFillTx/>
                <a:latin typeface="Arial"/>
                <a:ea typeface="+mn-ea"/>
                <a:cs typeface="Arial"/>
              </a:rPr>
              <a:t>(as </a:t>
            </a:r>
            <a:r>
              <a:rPr kumimoji="0" sz="1400" b="0" i="0" u="none" strike="noStrike" kern="1200" cap="none" spc="-5" normalizeH="0" baseline="0" noProof="0" dirty="0">
                <a:ln>
                  <a:noFill/>
                </a:ln>
                <a:solidFill>
                  <a:prstClr val="black"/>
                </a:solidFill>
                <a:effectLst/>
                <a:uLnTx/>
                <a:uFillTx/>
                <a:latin typeface="Arial"/>
                <a:ea typeface="+mn-ea"/>
                <a:cs typeface="Arial"/>
              </a:rPr>
              <a:t>applicable) according </a:t>
            </a:r>
            <a:r>
              <a:rPr kumimoji="0" sz="1400" b="0" i="0" u="none" strike="noStrike" kern="1200" cap="none" spc="0" normalizeH="0" baseline="0" noProof="0" dirty="0">
                <a:ln>
                  <a:noFill/>
                </a:ln>
                <a:solidFill>
                  <a:prstClr val="black"/>
                </a:solidFill>
                <a:effectLst/>
                <a:uLnTx/>
                <a:uFillTx/>
                <a:latin typeface="Arial"/>
                <a:ea typeface="+mn-ea"/>
                <a:cs typeface="Arial"/>
              </a:rPr>
              <a:t>to the certification </a:t>
            </a:r>
            <a:r>
              <a:rPr kumimoji="0" sz="1400" b="0" i="0" u="none" strike="noStrike" kern="1200" cap="none" spc="-5" normalizeH="0" baseline="0" noProof="0" dirty="0">
                <a:ln>
                  <a:noFill/>
                </a:ln>
                <a:solidFill>
                  <a:prstClr val="black"/>
                </a:solidFill>
                <a:effectLst/>
                <a:uLnTx/>
                <a:uFillTx/>
                <a:latin typeface="Arial"/>
                <a:ea typeface="+mn-ea"/>
                <a:cs typeface="Arial"/>
              </a:rPr>
              <a:t>provider </a:t>
            </a:r>
            <a:r>
              <a:rPr kumimoji="0" sz="1400" b="0" i="0" u="none" strike="noStrike" kern="1200" cap="none" spc="0" normalizeH="0" baseline="0" noProof="0" dirty="0">
                <a:ln>
                  <a:noFill/>
                </a:ln>
                <a:solidFill>
                  <a:prstClr val="black"/>
                </a:solidFill>
                <a:effectLst/>
                <a:uLnTx/>
                <a:uFillTx/>
                <a:latin typeface="Arial"/>
                <a:ea typeface="+mn-ea"/>
                <a:cs typeface="Arial"/>
              </a:rPr>
              <a:t>to retain </a:t>
            </a:r>
            <a:r>
              <a:rPr kumimoji="0" sz="1400" b="0" i="0" u="none" strike="noStrike" kern="1200" cap="none" spc="-5" normalizeH="0" baseline="0" noProof="0" dirty="0">
                <a:ln>
                  <a:noFill/>
                </a:ln>
                <a:solidFill>
                  <a:prstClr val="black"/>
                </a:solidFill>
                <a:effectLst/>
                <a:uLnTx/>
                <a:uFillTx/>
                <a:latin typeface="Arial"/>
                <a:ea typeface="+mn-ea"/>
                <a:cs typeface="Arial"/>
              </a:rPr>
              <a:t>privileged </a:t>
            </a:r>
            <a:r>
              <a:rPr kumimoji="0" sz="1400" b="0" i="0" u="none" strike="noStrike" kern="1200" cap="none" spc="0" normalizeH="0" baseline="0" noProof="0" dirty="0">
                <a:ln>
                  <a:noFill/>
                </a:ln>
                <a:solidFill>
                  <a:prstClr val="black"/>
                </a:solidFill>
                <a:effectLst/>
                <a:uLnTx/>
                <a:uFillTx/>
                <a:latin typeface="Arial"/>
                <a:ea typeface="+mn-ea"/>
                <a:cs typeface="Arial"/>
              </a:rPr>
              <a:t>system</a:t>
            </a:r>
            <a:r>
              <a:rPr kumimoji="0" sz="1400" b="0" i="0" u="none" strike="noStrike" kern="1200" cap="none" spc="-17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access.</a:t>
            </a:r>
          </a:p>
          <a:p>
            <a:pPr marL="455930" marR="791845" lvl="0" indent="-443230" algn="l" defTabSz="914400" rtl="0" eaLnBrk="1" fontAlgn="auto" latinLnBrk="0" hangingPunct="1">
              <a:lnSpc>
                <a:spcPct val="100000"/>
              </a:lnSpc>
              <a:spcBef>
                <a:spcPts val="0"/>
              </a:spcBef>
              <a:spcAft>
                <a:spcPts val="0"/>
              </a:spcAft>
              <a:buClrTx/>
              <a:buSzTx/>
              <a:buFontTx/>
              <a:buAutoNum type="arabicPeriod" startAt="17"/>
              <a:tabLst>
                <a:tab pos="355600" algn="l"/>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I </a:t>
            </a:r>
            <a:r>
              <a:rPr kumimoji="0" sz="1400" b="0" i="0" u="none" strike="noStrike" kern="1200" cap="none" spc="-5" normalizeH="0" baseline="0" noProof="0" dirty="0">
                <a:ln>
                  <a:noFill/>
                </a:ln>
                <a:solidFill>
                  <a:prstClr val="black"/>
                </a:solidFill>
                <a:effectLst/>
                <a:uLnTx/>
                <a:uFillTx/>
                <a:latin typeface="Arial"/>
                <a:ea typeface="+mn-ea"/>
                <a:cs typeface="Arial"/>
              </a:rPr>
              <a:t>understand </a:t>
            </a:r>
            <a:r>
              <a:rPr kumimoji="0" sz="1400" b="0" i="0" u="none" strike="noStrike" kern="1200" cap="none" spc="0" normalizeH="0" baseline="0" noProof="0" dirty="0">
                <a:ln>
                  <a:noFill/>
                </a:ln>
                <a:solidFill>
                  <a:prstClr val="black"/>
                </a:solidFill>
                <a:effectLst/>
                <a:uLnTx/>
                <a:uFillTx/>
                <a:latin typeface="Arial"/>
                <a:ea typeface="+mn-ea"/>
                <a:cs typeface="Arial"/>
              </a:rPr>
              <a:t>that failure to </a:t>
            </a:r>
            <a:r>
              <a:rPr kumimoji="0" sz="1400" b="0" i="0" u="none" strike="noStrike" kern="1200" cap="none" spc="-5" normalizeH="0" baseline="0" noProof="0" dirty="0">
                <a:ln>
                  <a:noFill/>
                </a:ln>
                <a:solidFill>
                  <a:prstClr val="black"/>
                </a:solidFill>
                <a:effectLst/>
                <a:uLnTx/>
                <a:uFillTx/>
                <a:latin typeface="Arial"/>
                <a:ea typeface="+mn-ea"/>
                <a:cs typeface="Arial"/>
              </a:rPr>
              <a:t>comply with </a:t>
            </a:r>
            <a:r>
              <a:rPr kumimoji="0" sz="1400" b="0" i="0" u="none" strike="noStrike" kern="1200" cap="none" spc="0" normalizeH="0" baseline="0" noProof="0" dirty="0">
                <a:ln>
                  <a:noFill/>
                </a:ln>
                <a:solidFill>
                  <a:prstClr val="black"/>
                </a:solidFill>
                <a:effectLst/>
                <a:uLnTx/>
                <a:uFillTx/>
                <a:latin typeface="Arial"/>
                <a:ea typeface="+mn-ea"/>
                <a:cs typeface="Arial"/>
              </a:rPr>
              <a:t>the </a:t>
            </a:r>
            <a:r>
              <a:rPr kumimoji="0" sz="1400" b="0" i="0" u="none" strike="noStrike" kern="1200" cap="none" spc="-5" normalizeH="0" baseline="0" noProof="0" dirty="0">
                <a:ln>
                  <a:noFill/>
                </a:ln>
                <a:solidFill>
                  <a:prstClr val="black"/>
                </a:solidFill>
                <a:effectLst/>
                <a:uLnTx/>
                <a:uFillTx/>
                <a:latin typeface="Arial"/>
                <a:ea typeface="+mn-ea"/>
                <a:cs typeface="Arial"/>
              </a:rPr>
              <a:t>above requirements </a:t>
            </a:r>
            <a:r>
              <a:rPr kumimoji="0" sz="1400" b="0" i="0" u="none" strike="noStrike" kern="1200" cap="none" spc="0" normalizeH="0" baseline="0" noProof="0" dirty="0">
                <a:ln>
                  <a:noFill/>
                </a:ln>
                <a:solidFill>
                  <a:prstClr val="black"/>
                </a:solidFill>
                <a:effectLst/>
                <a:uLnTx/>
                <a:uFillTx/>
                <a:latin typeface="Arial"/>
                <a:ea typeface="+mn-ea"/>
                <a:cs typeface="Arial"/>
              </a:rPr>
              <a:t>is </a:t>
            </a:r>
            <a:r>
              <a:rPr kumimoji="0" sz="1400" b="0" i="0" u="none" strike="noStrike" kern="1200" cap="none" spc="-5" normalizeH="0" baseline="0" noProof="0" dirty="0">
                <a:ln>
                  <a:noFill/>
                </a:ln>
                <a:solidFill>
                  <a:prstClr val="black"/>
                </a:solidFill>
                <a:effectLst/>
                <a:uLnTx/>
                <a:uFillTx/>
                <a:latin typeface="Arial"/>
                <a:ea typeface="+mn-ea"/>
                <a:cs typeface="Arial"/>
              </a:rPr>
              <a:t>reportable </a:t>
            </a:r>
            <a:r>
              <a:rPr kumimoji="0" sz="1400" b="0" i="0" u="none" strike="noStrike" kern="1200" cap="none" spc="0" normalizeH="0" baseline="0" noProof="0" dirty="0">
                <a:ln>
                  <a:noFill/>
                </a:ln>
                <a:solidFill>
                  <a:prstClr val="black"/>
                </a:solidFill>
                <a:effectLst/>
                <a:uLnTx/>
                <a:uFillTx/>
                <a:latin typeface="Arial"/>
                <a:ea typeface="+mn-ea"/>
                <a:cs typeface="Arial"/>
              </a:rPr>
              <a:t>to the </a:t>
            </a:r>
            <a:r>
              <a:rPr kumimoji="0" sz="1400" b="0" i="0" u="none" strike="noStrike" kern="1200" cap="none" spc="-5" normalizeH="0" baseline="0" noProof="0" dirty="0">
                <a:ln>
                  <a:noFill/>
                </a:ln>
                <a:solidFill>
                  <a:prstClr val="black"/>
                </a:solidFill>
                <a:effectLst/>
                <a:uLnTx/>
                <a:uFillTx/>
                <a:latin typeface="Arial"/>
                <a:ea typeface="+mn-ea"/>
                <a:cs typeface="Arial"/>
              </a:rPr>
              <a:t>Command </a:t>
            </a:r>
            <a:r>
              <a:rPr kumimoji="0" sz="1400" b="0" i="0" u="none" strike="noStrike" kern="1200" cap="none" spc="0" normalizeH="0" baseline="0" noProof="0" dirty="0">
                <a:ln>
                  <a:noFill/>
                </a:ln>
                <a:solidFill>
                  <a:prstClr val="black"/>
                </a:solidFill>
                <a:effectLst/>
                <a:uLnTx/>
                <a:uFillTx/>
                <a:latin typeface="Arial"/>
                <a:ea typeface="+mn-ea"/>
                <a:cs typeface="Arial"/>
              </a:rPr>
              <a:t>ISSM  </a:t>
            </a:r>
            <a:r>
              <a:rPr kumimoji="0" sz="1400" b="0" i="0" u="none" strike="noStrike" kern="1200" cap="none" spc="-5" normalizeH="0" baseline="0" noProof="0" dirty="0">
                <a:ln>
                  <a:noFill/>
                </a:ln>
                <a:solidFill>
                  <a:prstClr val="black"/>
                </a:solidFill>
                <a:effectLst/>
                <a:uLnTx/>
                <a:uFillTx/>
                <a:latin typeface="Arial"/>
                <a:ea typeface="+mn-ea"/>
                <a:cs typeface="Arial"/>
              </a:rPr>
              <a:t>and </a:t>
            </a:r>
            <a:r>
              <a:rPr kumimoji="0" sz="1400" b="0" i="0" u="none" strike="noStrike" kern="1200" cap="none" spc="0" normalizeH="0" baseline="0" noProof="0" dirty="0">
                <a:ln>
                  <a:noFill/>
                </a:ln>
                <a:solidFill>
                  <a:prstClr val="black"/>
                </a:solidFill>
                <a:effectLst/>
                <a:uLnTx/>
                <a:uFillTx/>
                <a:latin typeface="Arial"/>
                <a:ea typeface="+mn-ea"/>
                <a:cs typeface="Arial"/>
              </a:rPr>
              <a:t>Security </a:t>
            </a:r>
            <a:r>
              <a:rPr kumimoji="0" sz="1400" b="0" i="0" u="none" strike="noStrike" kern="1200" cap="none" spc="-5" normalizeH="0" baseline="0" noProof="0" dirty="0">
                <a:ln>
                  <a:noFill/>
                </a:ln>
                <a:solidFill>
                  <a:prstClr val="black"/>
                </a:solidFill>
                <a:effectLst/>
                <a:uLnTx/>
                <a:uFillTx/>
                <a:latin typeface="Arial"/>
                <a:ea typeface="+mn-ea"/>
                <a:cs typeface="Arial"/>
              </a:rPr>
              <a:t>Officer and may </a:t>
            </a:r>
            <a:r>
              <a:rPr kumimoji="0" sz="1400" b="0" i="0" u="none" strike="noStrike" kern="1200" cap="none" spc="0" normalizeH="0" baseline="0" noProof="0" dirty="0">
                <a:ln>
                  <a:noFill/>
                </a:ln>
                <a:solidFill>
                  <a:prstClr val="black"/>
                </a:solidFill>
                <a:effectLst/>
                <a:uLnTx/>
                <a:uFillTx/>
                <a:latin typeface="Arial"/>
                <a:ea typeface="+mn-ea"/>
                <a:cs typeface="Arial"/>
              </a:rPr>
              <a:t>result in the </a:t>
            </a:r>
            <a:r>
              <a:rPr kumimoji="0" sz="1400" b="0" i="0" u="none" strike="noStrike" kern="1200" cap="none" spc="-5" normalizeH="0" baseline="0" noProof="0" dirty="0">
                <a:ln>
                  <a:noFill/>
                </a:ln>
                <a:solidFill>
                  <a:prstClr val="black"/>
                </a:solidFill>
                <a:effectLst/>
                <a:uLnTx/>
                <a:uFillTx/>
                <a:latin typeface="Arial"/>
                <a:ea typeface="+mn-ea"/>
                <a:cs typeface="Arial"/>
              </a:rPr>
              <a:t>following</a:t>
            </a:r>
            <a:r>
              <a:rPr kumimoji="0" sz="1400" b="0" i="0" u="none" strike="noStrike" kern="1200" cap="none" spc="-13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actions:</a:t>
            </a:r>
            <a:endParaRPr kumimoji="0" sz="1400" b="0" i="0" u="none" strike="noStrike" kern="1200" cap="none" spc="0" normalizeH="0" baseline="0" noProof="0" dirty="0">
              <a:ln>
                <a:noFill/>
              </a:ln>
              <a:solidFill>
                <a:prstClr val="black"/>
              </a:solidFill>
              <a:effectLst/>
              <a:uLnTx/>
              <a:uFillTx/>
              <a:latin typeface="Arial"/>
              <a:ea typeface="+mn-ea"/>
              <a:cs typeface="Arial"/>
            </a:endParaRPr>
          </a:p>
          <a:p>
            <a:pPr marL="1195070" marR="0" lvl="1" indent="-267970" algn="l" defTabSz="914400" rtl="0" eaLnBrk="1" fontAlgn="auto" latinLnBrk="0" hangingPunct="1">
              <a:lnSpc>
                <a:spcPct val="100000"/>
              </a:lnSpc>
              <a:spcBef>
                <a:spcPts val="0"/>
              </a:spcBef>
              <a:spcAft>
                <a:spcPts val="0"/>
              </a:spcAft>
              <a:buClrTx/>
              <a:buSzTx/>
              <a:buFontTx/>
              <a:buAutoNum type="alphaLcPeriod"/>
              <a:tabLst>
                <a:tab pos="1174115" algn="l"/>
              </a:tabLst>
              <a:defRPr/>
            </a:pPr>
            <a:r>
              <a:rPr kumimoji="0" sz="1400" b="0" i="0" u="none" strike="noStrike" kern="1200" cap="none" spc="-5" normalizeH="0" baseline="0" noProof="0" dirty="0">
                <a:ln>
                  <a:noFill/>
                </a:ln>
                <a:solidFill>
                  <a:prstClr val="black"/>
                </a:solidFill>
                <a:effectLst/>
                <a:uLnTx/>
                <a:uFillTx/>
                <a:latin typeface="Arial"/>
                <a:ea typeface="+mn-ea"/>
                <a:cs typeface="Arial"/>
              </a:rPr>
              <a:t>Revocation of </a:t>
            </a:r>
            <a:r>
              <a:rPr kumimoji="0" sz="1400" b="0" i="0" u="none" strike="noStrike" kern="1200" cap="none" spc="0" normalizeH="0" baseline="0" noProof="0" dirty="0">
                <a:ln>
                  <a:noFill/>
                </a:ln>
                <a:solidFill>
                  <a:prstClr val="black"/>
                </a:solidFill>
                <a:effectLst/>
                <a:uLnTx/>
                <a:uFillTx/>
                <a:latin typeface="Arial"/>
                <a:ea typeface="+mn-ea"/>
                <a:cs typeface="Arial"/>
              </a:rPr>
              <a:t>IS </a:t>
            </a:r>
            <a:r>
              <a:rPr kumimoji="0" sz="1400" b="0" i="0" u="none" strike="noStrike" kern="1200" cap="none" spc="-5" normalizeH="0" baseline="0" noProof="0" dirty="0">
                <a:ln>
                  <a:noFill/>
                </a:ln>
                <a:solidFill>
                  <a:prstClr val="black"/>
                </a:solidFill>
                <a:effectLst/>
                <a:uLnTx/>
                <a:uFillTx/>
                <a:latin typeface="Arial"/>
                <a:ea typeface="+mn-ea"/>
                <a:cs typeface="Arial"/>
              </a:rPr>
              <a:t>privileged</a:t>
            </a:r>
            <a:r>
              <a:rPr kumimoji="0" sz="1400" b="0" i="0" u="none" strike="noStrike" kern="1200" cap="none" spc="-7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access</a:t>
            </a:r>
          </a:p>
          <a:p>
            <a:pPr marL="1174115" marR="0" lvl="1" indent="-247015" algn="l" defTabSz="914400" rtl="0" eaLnBrk="1" fontAlgn="auto" latinLnBrk="0" hangingPunct="1">
              <a:lnSpc>
                <a:spcPct val="100000"/>
              </a:lnSpc>
              <a:spcBef>
                <a:spcPts val="0"/>
              </a:spcBef>
              <a:spcAft>
                <a:spcPts val="0"/>
              </a:spcAft>
              <a:buClrTx/>
              <a:buSzTx/>
              <a:buFontTx/>
              <a:buAutoNum type="alphaLcPeriod"/>
              <a:tabLst>
                <a:tab pos="1174115" algn="l"/>
              </a:tabLst>
              <a:defRPr/>
            </a:pPr>
            <a:r>
              <a:rPr kumimoji="0" sz="1400" b="0" i="0" u="none" strike="noStrike" kern="1200" cap="none" spc="-5" normalizeH="0" baseline="0" noProof="0" dirty="0">
                <a:ln>
                  <a:noFill/>
                </a:ln>
                <a:solidFill>
                  <a:prstClr val="black"/>
                </a:solidFill>
                <a:effectLst/>
                <a:uLnTx/>
                <a:uFillTx/>
                <a:latin typeface="Arial"/>
                <a:ea typeface="+mn-ea"/>
                <a:cs typeface="Arial"/>
              </a:rPr>
              <a:t>Counseling</a:t>
            </a:r>
            <a:endParaRPr kumimoji="0" sz="1400" b="0" i="0" u="none" strike="noStrike" kern="1200" cap="none" spc="0" normalizeH="0" baseline="0" noProof="0" dirty="0">
              <a:ln>
                <a:noFill/>
              </a:ln>
              <a:solidFill>
                <a:prstClr val="black"/>
              </a:solidFill>
              <a:effectLst/>
              <a:uLnTx/>
              <a:uFillTx/>
              <a:latin typeface="Arial"/>
              <a:ea typeface="+mn-ea"/>
              <a:cs typeface="Arial"/>
            </a:endParaRPr>
          </a:p>
          <a:p>
            <a:pPr marL="1195070" marR="3972560" lvl="1" indent="-267970" algn="l" defTabSz="914400" rtl="0" eaLnBrk="1" fontAlgn="auto" latinLnBrk="0" hangingPunct="1">
              <a:lnSpc>
                <a:spcPct val="100000"/>
              </a:lnSpc>
              <a:spcBef>
                <a:spcPts val="0"/>
              </a:spcBef>
              <a:spcAft>
                <a:spcPts val="0"/>
              </a:spcAft>
              <a:buClrTx/>
              <a:buSzTx/>
              <a:buFontTx/>
              <a:buAutoNum type="alphaLcPeriod"/>
              <a:tabLst>
                <a:tab pos="1156335" algn="l"/>
              </a:tabLst>
              <a:defRPr/>
            </a:pPr>
            <a:r>
              <a:rPr kumimoji="0" sz="1400" b="0" i="0" u="none" strike="noStrike" kern="1200" cap="none" spc="-5" normalizeH="0" baseline="0" noProof="0" dirty="0">
                <a:ln>
                  <a:noFill/>
                </a:ln>
                <a:solidFill>
                  <a:prstClr val="black"/>
                </a:solidFill>
                <a:effectLst/>
                <a:uLnTx/>
                <a:uFillTx/>
                <a:latin typeface="Arial"/>
                <a:ea typeface="+mn-ea"/>
                <a:cs typeface="Arial"/>
              </a:rPr>
              <a:t>Adverse </a:t>
            </a:r>
            <a:r>
              <a:rPr kumimoji="0" sz="1400" b="0" i="0" u="none" strike="noStrike" kern="1200" cap="none" spc="0" normalizeH="0" baseline="0" noProof="0" dirty="0">
                <a:ln>
                  <a:noFill/>
                </a:ln>
                <a:solidFill>
                  <a:prstClr val="black"/>
                </a:solidFill>
                <a:effectLst/>
                <a:uLnTx/>
                <a:uFillTx/>
                <a:latin typeface="Arial"/>
                <a:ea typeface="+mn-ea"/>
                <a:cs typeface="Arial"/>
              </a:rPr>
              <a:t>actions </a:t>
            </a:r>
            <a:r>
              <a:rPr kumimoji="0" sz="1400" b="0" i="0" u="none" strike="noStrike" kern="1200" cap="none" spc="-5" normalizeH="0" baseline="0" noProof="0" dirty="0">
                <a:ln>
                  <a:noFill/>
                </a:ln>
                <a:solidFill>
                  <a:prstClr val="black"/>
                </a:solidFill>
                <a:effectLst/>
                <a:uLnTx/>
                <a:uFillTx/>
                <a:latin typeface="Arial"/>
                <a:ea typeface="+mn-ea"/>
                <a:cs typeface="Arial"/>
              </a:rPr>
              <a:t>pursuant </a:t>
            </a:r>
            <a:r>
              <a:rPr kumimoji="0" sz="1400" b="0" i="0" u="none" strike="noStrike" kern="1200" cap="none" spc="0" normalizeH="0" baseline="0" noProof="0" dirty="0">
                <a:ln>
                  <a:noFill/>
                </a:ln>
                <a:solidFill>
                  <a:prstClr val="black"/>
                </a:solidFill>
                <a:effectLst/>
                <a:uLnTx/>
                <a:uFillTx/>
                <a:latin typeface="Arial"/>
                <a:ea typeface="+mn-ea"/>
                <a:cs typeface="Arial"/>
              </a:rPr>
              <a:t>to the </a:t>
            </a:r>
            <a:r>
              <a:rPr kumimoji="0" sz="1400" b="0" i="0" u="none" strike="noStrike" kern="1200" cap="none" spc="-5" normalizeH="0" baseline="0" noProof="0" dirty="0">
                <a:ln>
                  <a:noFill/>
                </a:ln>
                <a:solidFill>
                  <a:prstClr val="black"/>
                </a:solidFill>
                <a:effectLst/>
                <a:uLnTx/>
                <a:uFillTx/>
                <a:latin typeface="Arial"/>
                <a:ea typeface="+mn-ea"/>
                <a:cs typeface="Arial"/>
              </a:rPr>
              <a:t>Uniform Code</a:t>
            </a:r>
            <a:r>
              <a:rPr kumimoji="0" sz="1400" b="0" i="0" u="none" strike="noStrike" kern="1200" cap="none" spc="-15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of  Military </a:t>
            </a:r>
            <a:r>
              <a:rPr kumimoji="0" sz="1400" b="0" i="0" u="none" strike="noStrike" kern="1200" cap="none" spc="0" normalizeH="0" baseline="0" noProof="0" dirty="0">
                <a:ln>
                  <a:noFill/>
                </a:ln>
                <a:solidFill>
                  <a:prstClr val="black"/>
                </a:solidFill>
                <a:effectLst/>
                <a:uLnTx/>
                <a:uFillTx/>
                <a:latin typeface="Arial"/>
                <a:ea typeface="+mn-ea"/>
                <a:cs typeface="Arial"/>
              </a:rPr>
              <a:t>Justice </a:t>
            </a:r>
            <a:r>
              <a:rPr kumimoji="0" sz="1400" b="0" i="0" u="none" strike="noStrike" kern="1200" cap="none" spc="-5" normalizeH="0" baseline="0" noProof="0" dirty="0">
                <a:ln>
                  <a:noFill/>
                </a:ln>
                <a:solidFill>
                  <a:prstClr val="black"/>
                </a:solidFill>
                <a:effectLst/>
                <a:uLnTx/>
                <a:uFillTx/>
                <a:latin typeface="Arial"/>
                <a:ea typeface="+mn-ea"/>
                <a:cs typeface="Arial"/>
              </a:rPr>
              <a:t>and </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or criminal</a:t>
            </a:r>
            <a:r>
              <a:rPr kumimoji="0" sz="1400" b="0" i="0" u="none" strike="noStrike" kern="1200" cap="none" spc="-7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prosecution</a:t>
            </a:r>
            <a:endParaRPr kumimoji="0" sz="1400" b="0" i="0" u="none" strike="noStrike" kern="1200" cap="none" spc="0" normalizeH="0" baseline="0" noProof="0" dirty="0">
              <a:ln>
                <a:noFill/>
              </a:ln>
              <a:solidFill>
                <a:prstClr val="black"/>
              </a:solidFill>
              <a:effectLst/>
              <a:uLnTx/>
              <a:uFillTx/>
              <a:latin typeface="Arial"/>
              <a:ea typeface="+mn-ea"/>
              <a:cs typeface="Arial"/>
            </a:endParaRPr>
          </a:p>
          <a:p>
            <a:pPr marL="1174115" marR="0" lvl="1" indent="-247015" algn="l" defTabSz="914400" rtl="0" eaLnBrk="1" fontAlgn="auto" latinLnBrk="0" hangingPunct="1">
              <a:lnSpc>
                <a:spcPct val="100000"/>
              </a:lnSpc>
              <a:spcBef>
                <a:spcPts val="0"/>
              </a:spcBef>
              <a:spcAft>
                <a:spcPts val="0"/>
              </a:spcAft>
              <a:buClrTx/>
              <a:buSzTx/>
              <a:buFontTx/>
              <a:buAutoNum type="alphaLcPeriod"/>
              <a:tabLst>
                <a:tab pos="1174115" algn="l"/>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Disciplinary action, </a:t>
            </a:r>
            <a:r>
              <a:rPr kumimoji="0" sz="1400" b="0" i="0" u="none" strike="noStrike" kern="1200" cap="none" spc="-5" normalizeH="0" baseline="0" noProof="0" dirty="0">
                <a:ln>
                  <a:noFill/>
                </a:ln>
                <a:solidFill>
                  <a:prstClr val="black"/>
                </a:solidFill>
                <a:effectLst/>
                <a:uLnTx/>
                <a:uFillTx/>
                <a:latin typeface="Arial"/>
                <a:ea typeface="+mn-ea"/>
                <a:cs typeface="Arial"/>
              </a:rPr>
              <a:t>discharge or </a:t>
            </a:r>
            <a:r>
              <a:rPr kumimoji="0" sz="1400" b="0" i="0" u="none" strike="noStrike" kern="1200" cap="none" spc="0" normalizeH="0" baseline="0" noProof="0" dirty="0">
                <a:ln>
                  <a:noFill/>
                </a:ln>
                <a:solidFill>
                  <a:prstClr val="black"/>
                </a:solidFill>
                <a:effectLst/>
                <a:uLnTx/>
                <a:uFillTx/>
                <a:latin typeface="Arial"/>
                <a:ea typeface="+mn-ea"/>
                <a:cs typeface="Arial"/>
              </a:rPr>
              <a:t>loss </a:t>
            </a:r>
            <a:r>
              <a:rPr kumimoji="0" sz="1400" b="0" i="0" u="none" strike="noStrike" kern="1200" cap="none" spc="-5" normalizeH="0" baseline="0" noProof="0" dirty="0">
                <a:ln>
                  <a:noFill/>
                </a:ln>
                <a:solidFill>
                  <a:prstClr val="black"/>
                </a:solidFill>
                <a:effectLst/>
                <a:uLnTx/>
                <a:uFillTx/>
                <a:latin typeface="Arial"/>
                <a:ea typeface="+mn-ea"/>
                <a:cs typeface="Arial"/>
              </a:rPr>
              <a:t>of</a:t>
            </a:r>
            <a:r>
              <a:rPr kumimoji="0" sz="1400" b="0" i="0" u="none" strike="noStrike" kern="1200" cap="none" spc="-17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employment</a:t>
            </a:r>
            <a:endParaRPr kumimoji="0" sz="1400" b="0" i="0" u="none" strike="noStrike" kern="1200" cap="none" spc="0" normalizeH="0" baseline="0" noProof="0" dirty="0">
              <a:ln>
                <a:noFill/>
              </a:ln>
              <a:solidFill>
                <a:prstClr val="black"/>
              </a:solidFill>
              <a:effectLst/>
              <a:uLnTx/>
              <a:uFillTx/>
              <a:latin typeface="Arial"/>
              <a:ea typeface="+mn-ea"/>
              <a:cs typeface="Arial"/>
            </a:endParaRPr>
          </a:p>
          <a:p>
            <a:pPr marL="1174115" marR="0" lvl="1" indent="-247015" algn="l" defTabSz="914400" rtl="0" eaLnBrk="1" fontAlgn="auto" latinLnBrk="0" hangingPunct="1">
              <a:lnSpc>
                <a:spcPct val="100000"/>
              </a:lnSpc>
              <a:spcBef>
                <a:spcPts val="0"/>
              </a:spcBef>
              <a:spcAft>
                <a:spcPts val="0"/>
              </a:spcAft>
              <a:buClrTx/>
              <a:buSzTx/>
              <a:buFontTx/>
              <a:buAutoNum type="alphaLcPeriod"/>
              <a:tabLst>
                <a:tab pos="1174115" algn="l"/>
              </a:tabLst>
              <a:defRPr/>
            </a:pPr>
            <a:r>
              <a:rPr kumimoji="0" sz="1400" b="0" i="0" u="none" strike="noStrike" kern="1200" cap="none" spc="-5" normalizeH="0" baseline="0" noProof="0" dirty="0">
                <a:ln>
                  <a:noFill/>
                </a:ln>
                <a:solidFill>
                  <a:prstClr val="black"/>
                </a:solidFill>
                <a:effectLst/>
                <a:uLnTx/>
                <a:uFillTx/>
                <a:latin typeface="Arial"/>
                <a:ea typeface="+mn-ea"/>
                <a:cs typeface="Arial"/>
              </a:rPr>
              <a:t>Revocation of </a:t>
            </a:r>
            <a:r>
              <a:rPr kumimoji="0" sz="1400" b="0" i="0" u="none" strike="noStrike" kern="1200" cap="none" spc="0" normalizeH="0" baseline="0" noProof="0" dirty="0">
                <a:ln>
                  <a:noFill/>
                </a:ln>
                <a:solidFill>
                  <a:prstClr val="black"/>
                </a:solidFill>
                <a:effectLst/>
                <a:uLnTx/>
                <a:uFillTx/>
                <a:latin typeface="Arial"/>
                <a:ea typeface="+mn-ea"/>
                <a:cs typeface="Arial"/>
              </a:rPr>
              <a:t>Security</a:t>
            </a:r>
            <a:r>
              <a:rPr kumimoji="0" sz="1400" b="0" i="0" u="none" strike="noStrike" kern="1200" cap="none" spc="-8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Clearance</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11125" marR="5080" indent="30480">
              <a:lnSpc>
                <a:spcPct val="100000"/>
              </a:lnSpc>
            </a:pPr>
            <a:r>
              <a:rPr spc="-5" dirty="0"/>
              <a:t>Privileged Access Account  Agreement</a:t>
            </a:r>
            <a:r>
              <a:rPr spc="-30" dirty="0"/>
              <a:t> </a:t>
            </a:r>
            <a:r>
              <a:rPr spc="-5" dirty="0"/>
              <a:t>Responsibilities</a:t>
            </a:r>
          </a:p>
        </p:txBody>
      </p:sp>
      <p:sp>
        <p:nvSpPr>
          <p:cNvPr id="4" name="object 4"/>
          <p:cNvSpPr/>
          <p:nvPr/>
        </p:nvSpPr>
        <p:spPr>
          <a:xfrm>
            <a:off x="4230623" y="4610100"/>
            <a:ext cx="1351787" cy="182727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226052" y="4605528"/>
            <a:ext cx="1361440" cy="1836420"/>
          </a:xfrm>
          <a:custGeom>
            <a:avLst/>
            <a:gdLst/>
            <a:ahLst/>
            <a:cxnLst/>
            <a:rect l="l" t="t" r="r" b="b"/>
            <a:pathLst>
              <a:path w="1361439" h="1836420">
                <a:moveTo>
                  <a:pt x="0" y="0"/>
                </a:moveTo>
                <a:lnTo>
                  <a:pt x="1360931" y="0"/>
                </a:lnTo>
                <a:lnTo>
                  <a:pt x="1360931" y="1836420"/>
                </a:lnTo>
                <a:lnTo>
                  <a:pt x="0" y="1836420"/>
                </a:lnTo>
                <a:lnTo>
                  <a:pt x="0" y="0"/>
                </a:lnTo>
                <a:close/>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5405628" y="3773424"/>
            <a:ext cx="1885187" cy="252221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5399532" y="3767328"/>
            <a:ext cx="1897380" cy="2534920"/>
          </a:xfrm>
          <a:custGeom>
            <a:avLst/>
            <a:gdLst/>
            <a:ahLst/>
            <a:cxnLst/>
            <a:rect l="l" t="t" r="r" b="b"/>
            <a:pathLst>
              <a:path w="1897379" h="2534920">
                <a:moveTo>
                  <a:pt x="0" y="0"/>
                </a:moveTo>
                <a:lnTo>
                  <a:pt x="1897380" y="0"/>
                </a:lnTo>
                <a:lnTo>
                  <a:pt x="1897380" y="2534412"/>
                </a:lnTo>
                <a:lnTo>
                  <a:pt x="0" y="2534412"/>
                </a:lnTo>
                <a:lnTo>
                  <a:pt x="0" y="0"/>
                </a:lnTo>
                <a:close/>
              </a:path>
            </a:pathLst>
          </a:custGeom>
          <a:ln w="1219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685788" y="3317747"/>
            <a:ext cx="2150363" cy="2894075"/>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681216" y="3313176"/>
            <a:ext cx="2159635" cy="2903220"/>
          </a:xfrm>
          <a:custGeom>
            <a:avLst/>
            <a:gdLst/>
            <a:ahLst/>
            <a:cxnLst/>
            <a:rect l="l" t="t" r="r" b="b"/>
            <a:pathLst>
              <a:path w="2159634" h="2903220">
                <a:moveTo>
                  <a:pt x="0" y="0"/>
                </a:moveTo>
                <a:lnTo>
                  <a:pt x="2159507" y="0"/>
                </a:lnTo>
                <a:lnTo>
                  <a:pt x="2159507" y="2903220"/>
                </a:lnTo>
                <a:lnTo>
                  <a:pt x="0" y="2903220"/>
                </a:lnTo>
                <a:lnTo>
                  <a:pt x="0" y="0"/>
                </a:lnTo>
                <a:close/>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Slide Number Placeholder 10">
            <a:extLst>
              <a:ext uri="{FF2B5EF4-FFF2-40B4-BE49-F238E27FC236}">
                <a16:creationId xmlns:a16="http://schemas.microsoft.com/office/drawing/2014/main" id="{C0B54724-BC85-4F1D-B7A3-E3788A112D9C}"/>
              </a:ext>
            </a:extLst>
          </p:cNvPr>
          <p:cNvSpPr>
            <a:spLocks noGrp="1"/>
          </p:cNvSpPr>
          <p:nvPr>
            <p:ph type="sldNum" sz="quarter" idx="7"/>
          </p:nvPr>
        </p:nvSpPr>
        <p:spPr/>
        <p:txBody>
          <a:body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1000" b="0" i="0" u="none" strike="noStrike" kern="1200" cap="none" spc="-5" normalizeH="0" baseline="0" noProof="0" smtClean="0">
                <a:ln>
                  <a:noFill/>
                </a:ln>
                <a:solidFill>
                  <a:prstClr val="black"/>
                </a:solidFill>
                <a:effectLst/>
                <a:uLnTx/>
                <a:uFillTx/>
                <a:latin typeface="Arial"/>
                <a:ea typeface="+mn-ea"/>
                <a:cs typeface="Arial"/>
              </a:rPr>
              <a:pPr marL="2540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5"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587985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a:defRPr/>
            </a:pPr>
            <a:r>
              <a:rPr lang="en-US" altLang="en-US" b="1" dirty="0"/>
              <a:t>Free Money! </a:t>
            </a:r>
            <a:r>
              <a:rPr lang="en-US" altLang="en-US" b="1" dirty="0" smtClean="0"/>
              <a:t> TSP </a:t>
            </a:r>
            <a:r>
              <a:rPr lang="en-US" altLang="en-US" b="1" dirty="0"/>
              <a:t>Agency matching</a:t>
            </a:r>
          </a:p>
        </p:txBody>
      </p:sp>
      <p:sp>
        <p:nvSpPr>
          <p:cNvPr id="19459" name="Content Placeholder 2"/>
          <p:cNvSpPr>
            <a:spLocks noGrp="1"/>
          </p:cNvSpPr>
          <p:nvPr>
            <p:ph idx="1"/>
          </p:nvPr>
        </p:nvSpPr>
        <p:spPr>
          <a:xfrm>
            <a:off x="342900" y="1803024"/>
            <a:ext cx="8343900" cy="4114800"/>
          </a:xfrm>
        </p:spPr>
        <p:txBody>
          <a:bodyPr/>
          <a:lstStyle/>
          <a:p>
            <a:pPr marL="342900" lvl="1" indent="0">
              <a:buNone/>
              <a:defRPr/>
            </a:pPr>
            <a:r>
              <a:rPr lang="en-US" altLang="en-US" sz="2100" b="1" dirty="0"/>
              <a:t>Agencies match up to 5% of the employee’s own contributions under FERS</a:t>
            </a:r>
          </a:p>
          <a:p>
            <a:pPr marL="342900" lvl="1" indent="0">
              <a:buNone/>
              <a:defRPr/>
            </a:pPr>
            <a:endParaRPr lang="en-US" altLang="en-US" sz="2100" b="1" dirty="0"/>
          </a:p>
          <a:p>
            <a:pPr marL="642938" lvl="1" indent="-342900" fontAlgn="t">
              <a:buFont typeface="Wingdings" panose="05000000000000000000" pitchFamily="2" charset="2"/>
              <a:buChar char="Ø"/>
              <a:defRPr/>
            </a:pPr>
            <a:r>
              <a:rPr lang="en-US" altLang="en-US" sz="2100" b="1" dirty="0" err="1"/>
              <a:t>FERS</a:t>
            </a:r>
            <a:r>
              <a:rPr lang="en-US" altLang="en-US" sz="2100" b="1" dirty="0"/>
              <a:t> employees are immediately eligible for agency automatic 1% contribution and agency matching contributions up to 4%. </a:t>
            </a:r>
          </a:p>
          <a:p>
            <a:pPr marL="600075" lvl="2" indent="0">
              <a:spcBef>
                <a:spcPct val="50000"/>
              </a:spcBef>
              <a:buNone/>
              <a:defRPr/>
            </a:pPr>
            <a:r>
              <a:rPr lang="en-US" altLang="en-US" sz="2100" b="1" dirty="0"/>
              <a:t>The agency automatic 1% contribution is equal to 1% of your basic pay and is paid whether or not you contribute your own money. </a:t>
            </a:r>
          </a:p>
          <a:p>
            <a:pPr fontAlgn="t">
              <a:defRPr/>
            </a:pPr>
            <a:endParaRPr lang="en-US" altLang="en-US" sz="2100" dirty="0"/>
          </a:p>
          <a:p>
            <a:pPr fontAlgn="t">
              <a:defRPr/>
            </a:pPr>
            <a:endParaRPr lang="en-US" altLang="en-US" sz="2100" b="0" dirty="0"/>
          </a:p>
          <a:p>
            <a:pPr fontAlgn="t">
              <a:defRPr/>
            </a:pPr>
            <a:r>
              <a:rPr lang="en-US" altLang="en-US" i="1" dirty="0" smtClean="0"/>
              <a:t>**CSRS </a:t>
            </a:r>
            <a:r>
              <a:rPr lang="en-US" altLang="en-US" i="1" dirty="0"/>
              <a:t>employees do not receive government matching contributions</a:t>
            </a:r>
            <a:r>
              <a:rPr lang="en-US" altLang="en-US" sz="2100" dirty="0"/>
              <a:t/>
            </a:r>
            <a:br>
              <a:rPr lang="en-US" altLang="en-US" sz="2100" dirty="0"/>
            </a:br>
            <a:endParaRPr lang="en-US" altLang="en-US" sz="2100" dirty="0"/>
          </a:p>
          <a:p>
            <a:pPr marL="642938" lvl="1" indent="-342900" fontAlgn="t">
              <a:buFont typeface="Wingdings" panose="05000000000000000000" pitchFamily="2" charset="2"/>
              <a:buChar char="Ø"/>
              <a:defRPr/>
            </a:pPr>
            <a:endParaRPr lang="en-US" altLang="en-US" sz="1350" b="1" dirty="0"/>
          </a:p>
          <a:p>
            <a:pPr marL="342900" indent="-342900" fontAlgn="t">
              <a:buFont typeface="Wingdings" panose="05000000000000000000" pitchFamily="2" charset="2"/>
              <a:buChar char="Ø"/>
              <a:defRPr/>
            </a:pPr>
            <a:endParaRPr lang="en-US" altLang="en-US" dirty="0"/>
          </a:p>
          <a:p>
            <a:pPr marL="342900" indent="-342900" fontAlgn="t">
              <a:defRPr/>
            </a:pPr>
            <a:endParaRPr lang="en-US" altLang="en-US" dirty="0" smtClean="0"/>
          </a:p>
        </p:txBody>
      </p:sp>
      <p:sp>
        <p:nvSpPr>
          <p:cNvPr id="2150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10000"/>
              </a:spcAft>
              <a:buClr>
                <a:srgbClr val="151C77"/>
              </a:buClr>
              <a:buFont typeface="Wingdings" panose="05000000000000000000" pitchFamily="2" charset="2"/>
              <a:buChar char="r"/>
              <a:defRPr sz="2100">
                <a:solidFill>
                  <a:schemeClr val="tx1"/>
                </a:solidFill>
                <a:latin typeface="Verdana" panose="020B0604030504040204" pitchFamily="34" charset="0"/>
                <a:ea typeface="MS PGothic" panose="020B0600070205080204" pitchFamily="34" charset="-128"/>
              </a:defRPr>
            </a:lvl1pPr>
            <a:lvl2pPr marL="557213" indent="-214313">
              <a:spcBef>
                <a:spcPct val="20000"/>
              </a:spcBef>
              <a:spcAft>
                <a:spcPct val="10000"/>
              </a:spcAft>
              <a:buClr>
                <a:srgbClr val="151C77"/>
              </a:buClr>
              <a:buFont typeface="Wingdings 2" panose="05020102010507070707" pitchFamily="18" charset="2"/>
              <a:buChar char="®"/>
              <a:defRPr sz="1800">
                <a:solidFill>
                  <a:schemeClr val="tx1"/>
                </a:solidFill>
                <a:latin typeface="Verdana" panose="020B0604030504040204" pitchFamily="34" charset="0"/>
                <a:ea typeface="MS PGothic" panose="020B0600070205080204" pitchFamily="34" charset="-128"/>
              </a:defRPr>
            </a:lvl2pPr>
            <a:lvl3pPr marL="857250" indent="-171450">
              <a:spcBef>
                <a:spcPct val="20000"/>
              </a:spcBef>
              <a:spcAft>
                <a:spcPct val="10000"/>
              </a:spcAft>
              <a:buClr>
                <a:srgbClr val="151C77"/>
              </a:buClr>
              <a:buFont typeface="Symbol" panose="05050102010706020507" pitchFamily="18" charset="2"/>
              <a:buChar char="·"/>
              <a:defRPr sz="1650">
                <a:solidFill>
                  <a:schemeClr val="tx1"/>
                </a:solidFill>
                <a:latin typeface="Verdana" panose="020B0604030504040204" pitchFamily="34" charset="0"/>
                <a:ea typeface="MS PGothic" panose="020B0600070205080204" pitchFamily="34" charset="-128"/>
              </a:defRPr>
            </a:lvl3pPr>
            <a:lvl4pPr marL="12001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4pPr>
            <a:lvl5pPr marL="15430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5pPr>
            <a:lvl6pPr marL="18859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6pPr>
            <a:lvl7pPr marL="22288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7pPr>
            <a:lvl8pPr marL="25717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8pPr>
            <a:lvl9pPr marL="29146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9pPr>
          </a:lstStyle>
          <a:p>
            <a:pPr>
              <a:spcBef>
                <a:spcPct val="0"/>
              </a:spcBef>
              <a:spcAft>
                <a:spcPct val="0"/>
              </a:spcAft>
              <a:buClrTx/>
              <a:buNone/>
            </a:pPr>
            <a:fld id="{E11AE10F-55BB-4AAB-8948-FBD5C612D925}" type="slidenum">
              <a:rPr lang="en-US" altLang="en-US" sz="750">
                <a:solidFill>
                  <a:prstClr val="black"/>
                </a:solidFill>
                <a:cs typeface="+mn-cs"/>
              </a:rPr>
              <a:pPr>
                <a:spcBef>
                  <a:spcPct val="0"/>
                </a:spcBef>
                <a:spcAft>
                  <a:spcPct val="0"/>
                </a:spcAft>
                <a:buClrTx/>
                <a:buNone/>
              </a:pPr>
              <a:t>90</a:t>
            </a:fld>
            <a:endParaRPr lang="en-US" altLang="en-US" sz="750">
              <a:solidFill>
                <a:prstClr val="black"/>
              </a:solidFill>
              <a:cs typeface="+mn-cs"/>
            </a:endParaRPr>
          </a:p>
        </p:txBody>
      </p:sp>
    </p:spTree>
    <p:extLst>
      <p:ext uri="{BB962C8B-B14F-4D97-AF65-F5344CB8AC3E}">
        <p14:creationId xmlns:p14="http://schemas.microsoft.com/office/powerpoint/2010/main" val="30481843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marL="342900" indent="-342900">
              <a:spcBef>
                <a:spcPct val="50000"/>
              </a:spcBef>
              <a:defRPr/>
            </a:pPr>
            <a:r>
              <a:rPr lang="en-US" altLang="en-US" b="1" dirty="0"/>
              <a:t>Retirement Coverage</a:t>
            </a:r>
          </a:p>
        </p:txBody>
      </p:sp>
      <p:sp>
        <p:nvSpPr>
          <p:cNvPr id="20483" name="Content Placeholder 2"/>
          <p:cNvSpPr>
            <a:spLocks noGrp="1"/>
          </p:cNvSpPr>
          <p:nvPr>
            <p:ph idx="1"/>
          </p:nvPr>
        </p:nvSpPr>
        <p:spPr>
          <a:xfrm>
            <a:off x="228601" y="1840793"/>
            <a:ext cx="8458200" cy="3962400"/>
          </a:xfrm>
        </p:spPr>
        <p:txBody>
          <a:bodyPr/>
          <a:lstStyle/>
          <a:p>
            <a:pPr marL="685800" lvl="1" indent="-342900">
              <a:buFont typeface="Wingdings" panose="05000000000000000000" pitchFamily="2" charset="2"/>
              <a:buChar char="Ø"/>
              <a:defRPr/>
            </a:pPr>
            <a:r>
              <a:rPr lang="en-US" altLang="en-US" sz="2100" b="1" dirty="0">
                <a:solidFill>
                  <a:srgbClr val="FF0000"/>
                </a:solidFill>
              </a:rPr>
              <a:t>FERS-Further Revised Annuity Employee (FERS FRAE) - Contribution rate of 4.4%</a:t>
            </a:r>
          </a:p>
          <a:p>
            <a:pPr lvl="3">
              <a:defRPr/>
            </a:pPr>
            <a:r>
              <a:rPr lang="en-US" altLang="en-US" sz="2100" b="1" dirty="0">
                <a:solidFill>
                  <a:srgbClr val="FF0000"/>
                </a:solidFill>
              </a:rPr>
              <a:t>Pays into FERS and Social Security</a:t>
            </a:r>
          </a:p>
          <a:p>
            <a:pPr lvl="3">
              <a:defRPr/>
            </a:pPr>
            <a:r>
              <a:rPr lang="en-US" altLang="en-US" sz="2100" b="1" dirty="0">
                <a:solidFill>
                  <a:srgbClr val="FF0000"/>
                </a:solidFill>
              </a:rPr>
              <a:t>Began effective Jan 1, 2014 for new hires</a:t>
            </a:r>
          </a:p>
          <a:p>
            <a:pPr lvl="1">
              <a:defRPr/>
            </a:pPr>
            <a:endParaRPr lang="en-US" altLang="en-US" sz="2100" b="1" dirty="0"/>
          </a:p>
          <a:p>
            <a:pPr lvl="1">
              <a:buFont typeface="Wingdings" panose="05000000000000000000" pitchFamily="2" charset="2"/>
              <a:buChar char="Ø"/>
              <a:defRPr/>
            </a:pPr>
            <a:r>
              <a:rPr lang="en-US" altLang="en-US" sz="2100" b="1" dirty="0"/>
              <a:t>Temporary Appointments less than 1 year</a:t>
            </a:r>
          </a:p>
          <a:p>
            <a:pPr lvl="3">
              <a:defRPr/>
            </a:pPr>
            <a:r>
              <a:rPr lang="en-US" altLang="en-US" sz="2100" b="1" dirty="0"/>
              <a:t>FICA only Code 2</a:t>
            </a:r>
            <a:endParaRPr lang="en-US" altLang="en-US" sz="2100" b="1" dirty="0">
              <a:solidFill>
                <a:srgbClr val="0070C0"/>
              </a:solidFill>
            </a:endParaRPr>
          </a:p>
          <a:p>
            <a:pPr lvl="3">
              <a:defRPr/>
            </a:pPr>
            <a:r>
              <a:rPr lang="en-US" altLang="en-US" sz="2100" b="1" dirty="0"/>
              <a:t>Pays into Social Security only</a:t>
            </a:r>
          </a:p>
          <a:p>
            <a:pPr lvl="3">
              <a:defRPr/>
            </a:pPr>
            <a:r>
              <a:rPr lang="en-US" altLang="en-US" sz="2100" b="1" dirty="0"/>
              <a:t>Eligible to elect FEHB if appointment is 90 days or more</a:t>
            </a:r>
          </a:p>
          <a:p>
            <a:pPr lvl="3">
              <a:defRPr/>
            </a:pPr>
            <a:r>
              <a:rPr lang="en-US" altLang="en-US" sz="2100" b="1" dirty="0"/>
              <a:t>Ineligible for FEGLI, Retirement and TSP</a:t>
            </a:r>
          </a:p>
          <a:p>
            <a:pPr marL="342900" indent="-342900">
              <a:defRPr/>
            </a:pPr>
            <a:endParaRPr lang="en-US" altLang="en-US" sz="2100" dirty="0"/>
          </a:p>
        </p:txBody>
      </p:sp>
      <p:sp>
        <p:nvSpPr>
          <p:cNvPr id="2253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10000"/>
              </a:spcAft>
              <a:buClr>
                <a:srgbClr val="151C77"/>
              </a:buClr>
              <a:buFont typeface="Wingdings" panose="05000000000000000000" pitchFamily="2" charset="2"/>
              <a:buChar char="r"/>
              <a:defRPr sz="2100">
                <a:solidFill>
                  <a:schemeClr val="tx1"/>
                </a:solidFill>
                <a:latin typeface="Verdana" panose="020B0604030504040204" pitchFamily="34" charset="0"/>
                <a:ea typeface="MS PGothic" panose="020B0600070205080204" pitchFamily="34" charset="-128"/>
              </a:defRPr>
            </a:lvl1pPr>
            <a:lvl2pPr marL="557213" indent="-214313">
              <a:spcBef>
                <a:spcPct val="20000"/>
              </a:spcBef>
              <a:spcAft>
                <a:spcPct val="10000"/>
              </a:spcAft>
              <a:buClr>
                <a:srgbClr val="151C77"/>
              </a:buClr>
              <a:buFont typeface="Wingdings 2" panose="05020102010507070707" pitchFamily="18" charset="2"/>
              <a:buChar char="®"/>
              <a:defRPr sz="1800">
                <a:solidFill>
                  <a:schemeClr val="tx1"/>
                </a:solidFill>
                <a:latin typeface="Verdana" panose="020B0604030504040204" pitchFamily="34" charset="0"/>
                <a:ea typeface="MS PGothic" panose="020B0600070205080204" pitchFamily="34" charset="-128"/>
              </a:defRPr>
            </a:lvl2pPr>
            <a:lvl3pPr marL="857250" indent="-171450">
              <a:spcBef>
                <a:spcPct val="20000"/>
              </a:spcBef>
              <a:spcAft>
                <a:spcPct val="10000"/>
              </a:spcAft>
              <a:buClr>
                <a:srgbClr val="151C77"/>
              </a:buClr>
              <a:buFont typeface="Symbol" panose="05050102010706020507" pitchFamily="18" charset="2"/>
              <a:buChar char="·"/>
              <a:defRPr sz="1650">
                <a:solidFill>
                  <a:schemeClr val="tx1"/>
                </a:solidFill>
                <a:latin typeface="Verdana" panose="020B0604030504040204" pitchFamily="34" charset="0"/>
                <a:ea typeface="MS PGothic" panose="020B0600070205080204" pitchFamily="34" charset="-128"/>
              </a:defRPr>
            </a:lvl3pPr>
            <a:lvl4pPr marL="12001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4pPr>
            <a:lvl5pPr marL="15430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5pPr>
            <a:lvl6pPr marL="18859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6pPr>
            <a:lvl7pPr marL="22288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7pPr>
            <a:lvl8pPr marL="25717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8pPr>
            <a:lvl9pPr marL="29146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9pPr>
          </a:lstStyle>
          <a:p>
            <a:pPr>
              <a:spcBef>
                <a:spcPct val="0"/>
              </a:spcBef>
              <a:spcAft>
                <a:spcPct val="0"/>
              </a:spcAft>
              <a:buClrTx/>
              <a:buNone/>
            </a:pPr>
            <a:fld id="{B8F017B9-6395-44DB-A749-FA725EFE77EB}" type="slidenum">
              <a:rPr lang="en-US" altLang="en-US" sz="750">
                <a:solidFill>
                  <a:prstClr val="black"/>
                </a:solidFill>
                <a:cs typeface="+mn-cs"/>
              </a:rPr>
              <a:pPr>
                <a:spcBef>
                  <a:spcPct val="0"/>
                </a:spcBef>
                <a:spcAft>
                  <a:spcPct val="0"/>
                </a:spcAft>
                <a:buClrTx/>
                <a:buNone/>
              </a:pPr>
              <a:t>91</a:t>
            </a:fld>
            <a:endParaRPr lang="en-US" altLang="en-US" sz="750">
              <a:solidFill>
                <a:prstClr val="black"/>
              </a:solidFill>
              <a:cs typeface="+mn-cs"/>
            </a:endParaRPr>
          </a:p>
        </p:txBody>
      </p:sp>
    </p:spTree>
    <p:extLst>
      <p:ext uri="{BB962C8B-B14F-4D97-AF65-F5344CB8AC3E}">
        <p14:creationId xmlns:p14="http://schemas.microsoft.com/office/powerpoint/2010/main" val="277823850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marL="342900" indent="-342900">
              <a:spcBef>
                <a:spcPct val="50000"/>
              </a:spcBef>
            </a:pPr>
            <a:r>
              <a:rPr lang="en-US" altLang="en-US" b="1" dirty="0"/>
              <a:t>Service Credit </a:t>
            </a:r>
            <a:r>
              <a:rPr lang="en-US" altLang="en-US" b="1" dirty="0" smtClean="0"/>
              <a:t>Deposits - 3 Types</a:t>
            </a:r>
            <a:endParaRPr lang="en-US" altLang="en-US" b="1" dirty="0"/>
          </a:p>
        </p:txBody>
      </p:sp>
      <p:sp>
        <p:nvSpPr>
          <p:cNvPr id="23555" name="Content Placeholder 2"/>
          <p:cNvSpPr>
            <a:spLocks noGrp="1"/>
          </p:cNvSpPr>
          <p:nvPr>
            <p:ph idx="1"/>
          </p:nvPr>
        </p:nvSpPr>
        <p:spPr>
          <a:xfrm>
            <a:off x="400050" y="1771650"/>
            <a:ext cx="8686800" cy="3943350"/>
          </a:xfrm>
        </p:spPr>
        <p:txBody>
          <a:bodyPr/>
          <a:lstStyle/>
          <a:p>
            <a:pPr marL="342900" indent="-342900">
              <a:spcBef>
                <a:spcPct val="50000"/>
              </a:spcBef>
              <a:buAutoNum type="arabicPeriod"/>
            </a:pPr>
            <a:r>
              <a:rPr lang="en-US" altLang="en-US" sz="2100" dirty="0"/>
              <a:t>Military Service (Called “Military Deposit”)- work with your staffing specialist.</a:t>
            </a:r>
          </a:p>
          <a:p>
            <a:pPr marL="900113" lvl="1" indent="-342900">
              <a:spcBef>
                <a:spcPct val="50000"/>
              </a:spcBef>
              <a:buFont typeface="Wingdings" panose="05000000000000000000" pitchFamily="2" charset="2"/>
              <a:buChar char="Ø"/>
            </a:pPr>
            <a:r>
              <a:rPr lang="en-US" altLang="en-US" sz="2100" b="1" dirty="0"/>
              <a:t>Allows you to buy Active Duty or ACDUTRA (including reservists).</a:t>
            </a:r>
          </a:p>
          <a:p>
            <a:pPr marL="900113" lvl="1" indent="-342900">
              <a:spcBef>
                <a:spcPct val="50000"/>
              </a:spcBef>
              <a:buFont typeface="Wingdings" panose="05000000000000000000" pitchFamily="2" charset="2"/>
              <a:buChar char="Ø"/>
            </a:pPr>
            <a:r>
              <a:rPr lang="en-US" altLang="en-US" sz="2100" b="1" dirty="0"/>
              <a:t>Must be paid before retirement.</a:t>
            </a:r>
          </a:p>
          <a:p>
            <a:pPr marL="342900" indent="-342900">
              <a:spcBef>
                <a:spcPct val="50000"/>
              </a:spcBef>
              <a:buFont typeface="Wingdings" panose="05000000000000000000" pitchFamily="2" charset="2"/>
              <a:buChar char="Ø"/>
            </a:pPr>
            <a:r>
              <a:rPr lang="en-US" altLang="en-US" sz="2100" dirty="0"/>
              <a:t>What you will need (Follow instructions on DONHR portal):</a:t>
            </a:r>
          </a:p>
          <a:p>
            <a:pPr marL="642938" lvl="1" indent="-342900">
              <a:spcBef>
                <a:spcPct val="50000"/>
              </a:spcBef>
              <a:buFont typeface="Wingdings" panose="05000000000000000000" pitchFamily="2" charset="2"/>
              <a:buChar char="ü"/>
            </a:pPr>
            <a:r>
              <a:rPr lang="en-US" altLang="en-US" sz="2100" b="1" dirty="0"/>
              <a:t>RI 20-97, Estimated Earnings request—send to Branch of Service to request estimated earnings</a:t>
            </a:r>
          </a:p>
          <a:p>
            <a:pPr marL="642938" lvl="1" indent="-342900">
              <a:spcBef>
                <a:spcPct val="50000"/>
              </a:spcBef>
              <a:buFont typeface="Wingdings" panose="05000000000000000000" pitchFamily="2" charset="2"/>
              <a:buChar char="ü"/>
            </a:pPr>
            <a:r>
              <a:rPr lang="en-US" altLang="en-US" sz="2100" b="1" dirty="0"/>
              <a:t>Application to Make Military Deposit</a:t>
            </a:r>
          </a:p>
          <a:p>
            <a:pPr marL="642938" lvl="1" indent="-342900">
              <a:spcBef>
                <a:spcPct val="50000"/>
              </a:spcBef>
              <a:buFont typeface="Wingdings" panose="05000000000000000000" pitchFamily="2" charset="2"/>
              <a:buChar char="ü"/>
            </a:pPr>
            <a:r>
              <a:rPr lang="en-US" altLang="en-US" sz="2100" b="1" dirty="0"/>
              <a:t>Documentation is necessary for periods requesting military deposit, including ALL DD214’s or orders.  </a:t>
            </a:r>
          </a:p>
          <a:p>
            <a:pPr marL="1028700" lvl="2" indent="-342900">
              <a:spcBef>
                <a:spcPct val="50000"/>
              </a:spcBef>
              <a:buFont typeface="Wingdings" panose="05000000000000000000" pitchFamily="2" charset="2"/>
              <a:buChar char="§"/>
            </a:pPr>
            <a:endParaRPr lang="en-US" altLang="en-US" sz="1500" b="1" dirty="0"/>
          </a:p>
          <a:p>
            <a:pPr marL="1028700" lvl="2" indent="-342900">
              <a:spcBef>
                <a:spcPct val="50000"/>
              </a:spcBef>
              <a:buFont typeface="Wingdings" panose="05000000000000000000" pitchFamily="2" charset="2"/>
              <a:buChar char="§"/>
            </a:pPr>
            <a:endParaRPr lang="en-US" altLang="en-US" sz="1500" b="1" dirty="0"/>
          </a:p>
        </p:txBody>
      </p:sp>
      <p:sp>
        <p:nvSpPr>
          <p:cNvPr id="2355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10000"/>
              </a:spcAft>
              <a:buClr>
                <a:srgbClr val="151C77"/>
              </a:buClr>
              <a:buFont typeface="Wingdings" panose="05000000000000000000" pitchFamily="2" charset="2"/>
              <a:buChar char="r"/>
              <a:defRPr sz="2100">
                <a:solidFill>
                  <a:schemeClr val="tx1"/>
                </a:solidFill>
                <a:latin typeface="Verdana" panose="020B0604030504040204" pitchFamily="34" charset="0"/>
                <a:ea typeface="MS PGothic" panose="020B0600070205080204" pitchFamily="34" charset="-128"/>
              </a:defRPr>
            </a:lvl1pPr>
            <a:lvl2pPr marL="557213" indent="-214313">
              <a:spcBef>
                <a:spcPct val="20000"/>
              </a:spcBef>
              <a:spcAft>
                <a:spcPct val="10000"/>
              </a:spcAft>
              <a:buClr>
                <a:srgbClr val="151C77"/>
              </a:buClr>
              <a:buFont typeface="Wingdings 2" panose="05020102010507070707" pitchFamily="18" charset="2"/>
              <a:buChar char="®"/>
              <a:defRPr sz="1800">
                <a:solidFill>
                  <a:schemeClr val="tx1"/>
                </a:solidFill>
                <a:latin typeface="Verdana" panose="020B0604030504040204" pitchFamily="34" charset="0"/>
                <a:ea typeface="MS PGothic" panose="020B0600070205080204" pitchFamily="34" charset="-128"/>
              </a:defRPr>
            </a:lvl2pPr>
            <a:lvl3pPr marL="857250" indent="-171450">
              <a:spcBef>
                <a:spcPct val="20000"/>
              </a:spcBef>
              <a:spcAft>
                <a:spcPct val="10000"/>
              </a:spcAft>
              <a:buClr>
                <a:srgbClr val="151C77"/>
              </a:buClr>
              <a:buFont typeface="Symbol" panose="05050102010706020507" pitchFamily="18" charset="2"/>
              <a:buChar char="·"/>
              <a:defRPr sz="1650">
                <a:solidFill>
                  <a:schemeClr val="tx1"/>
                </a:solidFill>
                <a:latin typeface="Verdana" panose="020B0604030504040204" pitchFamily="34" charset="0"/>
                <a:ea typeface="MS PGothic" panose="020B0600070205080204" pitchFamily="34" charset="-128"/>
              </a:defRPr>
            </a:lvl3pPr>
            <a:lvl4pPr marL="12001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4pPr>
            <a:lvl5pPr marL="15430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5pPr>
            <a:lvl6pPr marL="18859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6pPr>
            <a:lvl7pPr marL="22288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7pPr>
            <a:lvl8pPr marL="25717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8pPr>
            <a:lvl9pPr marL="29146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9pPr>
          </a:lstStyle>
          <a:p>
            <a:pPr>
              <a:spcBef>
                <a:spcPct val="0"/>
              </a:spcBef>
              <a:spcAft>
                <a:spcPct val="0"/>
              </a:spcAft>
              <a:buClrTx/>
              <a:buNone/>
            </a:pPr>
            <a:fld id="{6CB66BAB-AB9F-4641-B37F-B8B18496F6CB}" type="slidenum">
              <a:rPr lang="en-US" altLang="en-US" sz="750">
                <a:solidFill>
                  <a:prstClr val="black"/>
                </a:solidFill>
                <a:cs typeface="+mn-cs"/>
              </a:rPr>
              <a:pPr>
                <a:spcBef>
                  <a:spcPct val="0"/>
                </a:spcBef>
                <a:spcAft>
                  <a:spcPct val="0"/>
                </a:spcAft>
                <a:buClrTx/>
                <a:buNone/>
              </a:pPr>
              <a:t>92</a:t>
            </a:fld>
            <a:endParaRPr lang="en-US" altLang="en-US" sz="750">
              <a:solidFill>
                <a:prstClr val="black"/>
              </a:solidFill>
              <a:cs typeface="+mn-cs"/>
            </a:endParaRPr>
          </a:p>
        </p:txBody>
      </p:sp>
    </p:spTree>
    <p:extLst>
      <p:ext uri="{BB962C8B-B14F-4D97-AF65-F5344CB8AC3E}">
        <p14:creationId xmlns:p14="http://schemas.microsoft.com/office/powerpoint/2010/main" val="265062200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85951"/>
            <a:ext cx="8515350" cy="3394472"/>
          </a:xfrm>
        </p:spPr>
        <p:txBody>
          <a:bodyPr/>
          <a:lstStyle/>
          <a:p>
            <a:r>
              <a:rPr lang="en-US" sz="2100" dirty="0"/>
              <a:t>2. Temporary Service (Civilian Deposit)</a:t>
            </a:r>
          </a:p>
          <a:p>
            <a:pPr marL="257175" indent="-257175">
              <a:buFont typeface="Wingdings" panose="05000000000000000000" pitchFamily="2" charset="2"/>
              <a:buChar char="Ø"/>
            </a:pPr>
            <a:r>
              <a:rPr lang="en-US" sz="2100" dirty="0"/>
              <a:t>Allows you to buy civilian federal service under FICA</a:t>
            </a:r>
          </a:p>
          <a:p>
            <a:pPr marL="257175" indent="-257175">
              <a:buFont typeface="Wingdings" panose="05000000000000000000" pitchFamily="2" charset="2"/>
              <a:buChar char="Ø"/>
            </a:pPr>
            <a:r>
              <a:rPr lang="en-US" sz="2100" dirty="0"/>
              <a:t>Only service before 1/1/89 can be paid under FERS</a:t>
            </a:r>
          </a:p>
          <a:p>
            <a:pPr marL="257175" indent="-257175">
              <a:buFont typeface="Wingdings" panose="05000000000000000000" pitchFamily="2" charset="2"/>
              <a:buChar char="Ø"/>
            </a:pPr>
            <a:endParaRPr lang="en-US" sz="2100" dirty="0"/>
          </a:p>
          <a:p>
            <a:r>
              <a:rPr lang="en-US" sz="2100" dirty="0"/>
              <a:t>3. Refunded Service (Civilian Redeposit)</a:t>
            </a:r>
          </a:p>
          <a:p>
            <a:pPr marL="257175" indent="-257175">
              <a:buFont typeface="Wingdings" panose="05000000000000000000" pitchFamily="2" charset="2"/>
              <a:buChar char="Ø"/>
            </a:pPr>
            <a:r>
              <a:rPr lang="en-US" sz="2100" dirty="0"/>
              <a:t>Allows you to buy service for which you may have taken a refund of retirement contributions.</a:t>
            </a:r>
          </a:p>
          <a:p>
            <a:pPr marL="257175" indent="-257175">
              <a:buFont typeface="Wingdings" panose="05000000000000000000" pitchFamily="2" charset="2"/>
              <a:buChar char="Ø"/>
            </a:pPr>
            <a:r>
              <a:rPr lang="en-US" sz="2100" dirty="0"/>
              <a:t>Paying a deposit or redeposit is not mandatory.</a:t>
            </a:r>
            <a:br>
              <a:rPr lang="en-US" sz="2100" dirty="0"/>
            </a:br>
            <a:r>
              <a:rPr lang="en-US" sz="2100" dirty="0"/>
              <a:t>	*Be aware of the impact</a:t>
            </a:r>
          </a:p>
        </p:txBody>
      </p:sp>
      <p:sp>
        <p:nvSpPr>
          <p:cNvPr id="3" name="Title 2"/>
          <p:cNvSpPr>
            <a:spLocks noGrp="1"/>
          </p:cNvSpPr>
          <p:nvPr>
            <p:ph type="title"/>
          </p:nvPr>
        </p:nvSpPr>
        <p:spPr/>
        <p:txBody>
          <a:bodyPr/>
          <a:lstStyle/>
          <a:p>
            <a:r>
              <a:rPr lang="en-US" altLang="en-US" b="1" dirty="0"/>
              <a:t>Service Credit Deposits- 3 </a:t>
            </a:r>
            <a:r>
              <a:rPr lang="en-US" altLang="en-US" b="1" dirty="0" smtClean="0"/>
              <a:t>Types (cont’d)</a:t>
            </a:r>
            <a:endParaRPr lang="en-US" dirty="0"/>
          </a:p>
        </p:txBody>
      </p:sp>
    </p:spTree>
    <p:extLst>
      <p:ext uri="{BB962C8B-B14F-4D97-AF65-F5344CB8AC3E}">
        <p14:creationId xmlns:p14="http://schemas.microsoft.com/office/powerpoint/2010/main" val="40327438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marL="342900" indent="-342900">
              <a:spcBef>
                <a:spcPct val="50000"/>
              </a:spcBef>
              <a:defRPr/>
            </a:pPr>
            <a:r>
              <a:rPr lang="en-US" b="1" dirty="0">
                <a:cs typeface="Times New Roman" pitchFamily="18" charset="0"/>
              </a:rPr>
              <a:t>Designation of Beneficiaries</a:t>
            </a:r>
          </a:p>
        </p:txBody>
      </p:sp>
      <p:sp>
        <p:nvSpPr>
          <p:cNvPr id="3" name="Content Placeholder 2"/>
          <p:cNvSpPr>
            <a:spLocks noGrp="1"/>
          </p:cNvSpPr>
          <p:nvPr>
            <p:ph idx="1"/>
          </p:nvPr>
        </p:nvSpPr>
        <p:spPr>
          <a:xfrm>
            <a:off x="400050" y="1887583"/>
            <a:ext cx="8439151" cy="3713117"/>
          </a:xfrm>
        </p:spPr>
        <p:txBody>
          <a:bodyPr/>
          <a:lstStyle/>
          <a:p>
            <a:pPr marL="342900" indent="-342900">
              <a:spcBef>
                <a:spcPct val="50000"/>
              </a:spcBef>
              <a:buFont typeface="Wingdings" panose="05000000000000000000" pitchFamily="2" charset="2"/>
              <a:buChar char="Ø"/>
              <a:defRPr/>
            </a:pPr>
            <a:r>
              <a:rPr lang="en-US" sz="2100" dirty="0"/>
              <a:t>Outlines your desire to have your benefits paid out in a particular way upon your death</a:t>
            </a:r>
          </a:p>
          <a:p>
            <a:pPr marL="342900" indent="-342900">
              <a:spcBef>
                <a:spcPct val="50000"/>
              </a:spcBef>
              <a:buFont typeface="Wingdings" panose="05000000000000000000" pitchFamily="2" charset="2"/>
              <a:buChar char="Ø"/>
              <a:defRPr/>
            </a:pPr>
            <a:r>
              <a:rPr lang="en-US" sz="2100" dirty="0">
                <a:ea typeface="ＭＳ Ｐゴシック" charset="0"/>
              </a:rPr>
              <a:t>If you complete forms, it is your responsibility to keep them </a:t>
            </a:r>
            <a:r>
              <a:rPr lang="en-US" sz="2100" i="1" u="sng" dirty="0">
                <a:solidFill>
                  <a:srgbClr val="FF0000"/>
                </a:solidFill>
                <a:ea typeface="ＭＳ Ｐゴシック" charset="0"/>
              </a:rPr>
              <a:t>up-to-date </a:t>
            </a:r>
            <a:r>
              <a:rPr lang="en-US" sz="2100" dirty="0">
                <a:ea typeface="ＭＳ Ｐゴシック" charset="0"/>
              </a:rPr>
              <a:t>and reflecting your current wishes.</a:t>
            </a:r>
          </a:p>
          <a:p>
            <a:pPr marL="342900" indent="-342900">
              <a:spcBef>
                <a:spcPct val="50000"/>
              </a:spcBef>
              <a:buFont typeface="Wingdings" panose="05000000000000000000" pitchFamily="2" charset="2"/>
              <a:buChar char="Ø"/>
              <a:defRPr/>
            </a:pPr>
            <a:r>
              <a:rPr lang="en-US" sz="2100" dirty="0"/>
              <a:t>Access them on the CBC page, print them, sign in presence of two witnesses, keep a copy and mail original to CBC</a:t>
            </a:r>
          </a:p>
          <a:p>
            <a:pPr marL="342900" indent="-342900">
              <a:spcBef>
                <a:spcPct val="50000"/>
              </a:spcBef>
              <a:buFont typeface="Wingdings" panose="05000000000000000000" pitchFamily="2" charset="2"/>
              <a:buChar char="Ø"/>
              <a:defRPr/>
            </a:pPr>
            <a:r>
              <a:rPr lang="en-US" sz="2100" dirty="0"/>
              <a:t>Benefits for which you can designate a beneficiary:  Life Insurance (SF 2823), Unpaid Compensation (SF1152), Thrift Savings Plan (TSP 3), Retirement and Federal Employees' Compensation Act Death Gratuity Payment (SF3102) </a:t>
            </a:r>
            <a:endParaRPr lang="en-US" sz="2100" dirty="0">
              <a:cs typeface="Times New Roman" pitchFamily="18" charset="0"/>
            </a:endParaRPr>
          </a:p>
          <a:p>
            <a:pPr eaLnBrk="1" hangingPunct="1">
              <a:defRPr/>
            </a:pPr>
            <a:endParaRPr lang="en-US" sz="2100" dirty="0"/>
          </a:p>
        </p:txBody>
      </p:sp>
      <p:sp>
        <p:nvSpPr>
          <p:cNvPr id="2560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10000"/>
              </a:spcAft>
              <a:buClr>
                <a:srgbClr val="151C77"/>
              </a:buClr>
              <a:buFont typeface="Wingdings" panose="05000000000000000000" pitchFamily="2" charset="2"/>
              <a:buChar char="r"/>
              <a:defRPr sz="2100">
                <a:solidFill>
                  <a:schemeClr val="tx1"/>
                </a:solidFill>
                <a:latin typeface="Verdana" panose="020B0604030504040204" pitchFamily="34" charset="0"/>
                <a:ea typeface="MS PGothic" panose="020B0600070205080204" pitchFamily="34" charset="-128"/>
              </a:defRPr>
            </a:lvl1pPr>
            <a:lvl2pPr marL="557213" indent="-214313">
              <a:spcBef>
                <a:spcPct val="20000"/>
              </a:spcBef>
              <a:spcAft>
                <a:spcPct val="10000"/>
              </a:spcAft>
              <a:buClr>
                <a:srgbClr val="151C77"/>
              </a:buClr>
              <a:buFont typeface="Wingdings 2" panose="05020102010507070707" pitchFamily="18" charset="2"/>
              <a:buChar char="®"/>
              <a:defRPr sz="1800">
                <a:solidFill>
                  <a:schemeClr val="tx1"/>
                </a:solidFill>
                <a:latin typeface="Verdana" panose="020B0604030504040204" pitchFamily="34" charset="0"/>
                <a:ea typeface="MS PGothic" panose="020B0600070205080204" pitchFamily="34" charset="-128"/>
              </a:defRPr>
            </a:lvl2pPr>
            <a:lvl3pPr marL="857250" indent="-171450">
              <a:spcBef>
                <a:spcPct val="20000"/>
              </a:spcBef>
              <a:spcAft>
                <a:spcPct val="10000"/>
              </a:spcAft>
              <a:buClr>
                <a:srgbClr val="151C77"/>
              </a:buClr>
              <a:buFont typeface="Symbol" panose="05050102010706020507" pitchFamily="18" charset="2"/>
              <a:buChar char="·"/>
              <a:defRPr sz="1650">
                <a:solidFill>
                  <a:schemeClr val="tx1"/>
                </a:solidFill>
                <a:latin typeface="Verdana" panose="020B0604030504040204" pitchFamily="34" charset="0"/>
                <a:ea typeface="MS PGothic" panose="020B0600070205080204" pitchFamily="34" charset="-128"/>
              </a:defRPr>
            </a:lvl3pPr>
            <a:lvl4pPr marL="12001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4pPr>
            <a:lvl5pPr marL="15430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5pPr>
            <a:lvl6pPr marL="18859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6pPr>
            <a:lvl7pPr marL="22288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7pPr>
            <a:lvl8pPr marL="25717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8pPr>
            <a:lvl9pPr marL="29146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9pPr>
          </a:lstStyle>
          <a:p>
            <a:pPr>
              <a:spcBef>
                <a:spcPct val="0"/>
              </a:spcBef>
              <a:spcAft>
                <a:spcPct val="0"/>
              </a:spcAft>
              <a:buClrTx/>
              <a:buNone/>
            </a:pPr>
            <a:fld id="{59747607-AA5C-45C9-8573-567650DE01E1}" type="slidenum">
              <a:rPr lang="en-US" altLang="en-US" sz="750">
                <a:solidFill>
                  <a:prstClr val="black"/>
                </a:solidFill>
                <a:cs typeface="+mn-cs"/>
              </a:rPr>
              <a:pPr>
                <a:spcBef>
                  <a:spcPct val="0"/>
                </a:spcBef>
                <a:spcAft>
                  <a:spcPct val="0"/>
                </a:spcAft>
                <a:buClrTx/>
                <a:buNone/>
              </a:pPr>
              <a:t>94</a:t>
            </a:fld>
            <a:endParaRPr lang="en-US" altLang="en-US" sz="750">
              <a:solidFill>
                <a:prstClr val="black"/>
              </a:solidFill>
              <a:cs typeface="+mn-cs"/>
            </a:endParaRPr>
          </a:p>
        </p:txBody>
      </p:sp>
    </p:spTree>
    <p:extLst>
      <p:ext uri="{BB962C8B-B14F-4D97-AF65-F5344CB8AC3E}">
        <p14:creationId xmlns:p14="http://schemas.microsoft.com/office/powerpoint/2010/main" val="321416828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marL="342900" indent="-342900">
              <a:spcBef>
                <a:spcPct val="50000"/>
              </a:spcBef>
              <a:defRPr/>
            </a:pPr>
            <a:r>
              <a:rPr lang="en-US" b="1" dirty="0">
                <a:cs typeface="Times New Roman" pitchFamily="18" charset="0"/>
              </a:rPr>
              <a:t>Order of Precedence</a:t>
            </a:r>
          </a:p>
        </p:txBody>
      </p:sp>
      <p:sp>
        <p:nvSpPr>
          <p:cNvPr id="3" name="Content Placeholder 2"/>
          <p:cNvSpPr>
            <a:spLocks noGrp="1"/>
          </p:cNvSpPr>
          <p:nvPr>
            <p:ph idx="1"/>
          </p:nvPr>
        </p:nvSpPr>
        <p:spPr>
          <a:xfrm>
            <a:off x="457200" y="1826115"/>
            <a:ext cx="8382001" cy="4000500"/>
          </a:xfrm>
        </p:spPr>
        <p:txBody>
          <a:bodyPr/>
          <a:lstStyle/>
          <a:p>
            <a:pPr marL="342900" indent="-342900" algn="ctr">
              <a:spcBef>
                <a:spcPct val="50000"/>
              </a:spcBef>
              <a:defRPr/>
            </a:pPr>
            <a:endParaRPr lang="en-US" sz="600" dirty="0"/>
          </a:p>
          <a:p>
            <a:pPr marL="342900" indent="-342900">
              <a:buFont typeface="Wingdings" panose="05000000000000000000" pitchFamily="2" charset="2"/>
              <a:buChar char="Ø"/>
              <a:defRPr/>
            </a:pPr>
            <a:r>
              <a:rPr lang="en-US" sz="2100" dirty="0"/>
              <a:t>If there is no designated beneficiary, to your widow or widower </a:t>
            </a:r>
          </a:p>
          <a:p>
            <a:pPr marL="342900" indent="-342900">
              <a:buFont typeface="Wingdings" panose="05000000000000000000" pitchFamily="2" charset="2"/>
              <a:buChar char="Ø"/>
              <a:defRPr/>
            </a:pPr>
            <a:r>
              <a:rPr lang="en-US" sz="2100" dirty="0"/>
              <a:t>If none, to your child or children in equal shares - share of any deceased child is distributed among that child's descendants </a:t>
            </a:r>
          </a:p>
          <a:p>
            <a:pPr marL="342900" indent="-342900">
              <a:buFont typeface="Wingdings" panose="05000000000000000000" pitchFamily="2" charset="2"/>
              <a:buChar char="Ø"/>
              <a:defRPr/>
            </a:pPr>
            <a:r>
              <a:rPr lang="en-US" sz="2100" dirty="0"/>
              <a:t>If none, to your parents in equal shares or the entire amount to your surviving parent</a:t>
            </a:r>
          </a:p>
          <a:p>
            <a:pPr marL="342900" indent="-342900">
              <a:buFont typeface="Wingdings" panose="05000000000000000000" pitchFamily="2" charset="2"/>
              <a:buChar char="Ø"/>
              <a:defRPr/>
            </a:pPr>
            <a:r>
              <a:rPr lang="en-US" sz="2100" dirty="0"/>
              <a:t>If none, to the executor or administrator of your estate</a:t>
            </a:r>
          </a:p>
          <a:p>
            <a:pPr marL="342900" indent="-342900">
              <a:buFont typeface="Wingdings" panose="05000000000000000000" pitchFamily="2" charset="2"/>
              <a:buChar char="Ø"/>
              <a:defRPr/>
            </a:pPr>
            <a:r>
              <a:rPr lang="en-US" sz="2100" dirty="0"/>
              <a:t>If none, to your next of kin under the laws of the State where you lived at the time of your death </a:t>
            </a:r>
          </a:p>
          <a:p>
            <a:pPr marL="342900" indent="-342900">
              <a:defRPr/>
            </a:pPr>
            <a:endParaRPr lang="en-US" sz="2100" dirty="0"/>
          </a:p>
          <a:p>
            <a:pPr marL="342900" indent="-342900">
              <a:defRPr/>
            </a:pPr>
            <a:r>
              <a:rPr lang="en-US" sz="1650" dirty="0">
                <a:solidFill>
                  <a:srgbClr val="FF0000"/>
                </a:solidFill>
              </a:rPr>
              <a:t>** For life insurance, qualifying court orders or assignment of benefits on file take precedence</a:t>
            </a:r>
          </a:p>
          <a:p>
            <a:pPr marL="342900" indent="-342900">
              <a:buFont typeface="Wingdings" panose="05000000000000000000" pitchFamily="2" charset="2"/>
              <a:buChar char="Ø"/>
              <a:defRPr/>
            </a:pPr>
            <a:endParaRPr lang="en-US" sz="1350" dirty="0">
              <a:cs typeface="Times New Roman" pitchFamily="18" charset="0"/>
            </a:endParaRPr>
          </a:p>
          <a:p>
            <a:pPr eaLnBrk="1" hangingPunct="1">
              <a:defRPr/>
            </a:pPr>
            <a:endParaRPr lang="en-US" sz="1350" dirty="0"/>
          </a:p>
        </p:txBody>
      </p:sp>
      <p:sp>
        <p:nvSpPr>
          <p:cNvPr id="2662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10000"/>
              </a:spcAft>
              <a:buClr>
                <a:srgbClr val="151C77"/>
              </a:buClr>
              <a:buFont typeface="Wingdings" panose="05000000000000000000" pitchFamily="2" charset="2"/>
              <a:buChar char="r"/>
              <a:defRPr sz="2100">
                <a:solidFill>
                  <a:schemeClr val="tx1"/>
                </a:solidFill>
                <a:latin typeface="Verdana" panose="020B0604030504040204" pitchFamily="34" charset="0"/>
                <a:ea typeface="MS PGothic" panose="020B0600070205080204" pitchFamily="34" charset="-128"/>
              </a:defRPr>
            </a:lvl1pPr>
            <a:lvl2pPr marL="557213" indent="-214313">
              <a:spcBef>
                <a:spcPct val="20000"/>
              </a:spcBef>
              <a:spcAft>
                <a:spcPct val="10000"/>
              </a:spcAft>
              <a:buClr>
                <a:srgbClr val="151C77"/>
              </a:buClr>
              <a:buFont typeface="Wingdings 2" panose="05020102010507070707" pitchFamily="18" charset="2"/>
              <a:buChar char="®"/>
              <a:defRPr sz="1800">
                <a:solidFill>
                  <a:schemeClr val="tx1"/>
                </a:solidFill>
                <a:latin typeface="Verdana" panose="020B0604030504040204" pitchFamily="34" charset="0"/>
                <a:ea typeface="MS PGothic" panose="020B0600070205080204" pitchFamily="34" charset="-128"/>
              </a:defRPr>
            </a:lvl2pPr>
            <a:lvl3pPr marL="857250" indent="-171450">
              <a:spcBef>
                <a:spcPct val="20000"/>
              </a:spcBef>
              <a:spcAft>
                <a:spcPct val="10000"/>
              </a:spcAft>
              <a:buClr>
                <a:srgbClr val="151C77"/>
              </a:buClr>
              <a:buFont typeface="Symbol" panose="05050102010706020507" pitchFamily="18" charset="2"/>
              <a:buChar char="·"/>
              <a:defRPr sz="1650">
                <a:solidFill>
                  <a:schemeClr val="tx1"/>
                </a:solidFill>
                <a:latin typeface="Verdana" panose="020B0604030504040204" pitchFamily="34" charset="0"/>
                <a:ea typeface="MS PGothic" panose="020B0600070205080204" pitchFamily="34" charset="-128"/>
              </a:defRPr>
            </a:lvl3pPr>
            <a:lvl4pPr marL="12001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4pPr>
            <a:lvl5pPr marL="15430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5pPr>
            <a:lvl6pPr marL="18859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6pPr>
            <a:lvl7pPr marL="22288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7pPr>
            <a:lvl8pPr marL="25717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8pPr>
            <a:lvl9pPr marL="29146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9pPr>
          </a:lstStyle>
          <a:p>
            <a:pPr>
              <a:spcBef>
                <a:spcPct val="0"/>
              </a:spcBef>
              <a:spcAft>
                <a:spcPct val="0"/>
              </a:spcAft>
              <a:buClrTx/>
              <a:buNone/>
            </a:pPr>
            <a:fld id="{B8EAA6E1-820E-435B-99AA-869A12D97233}" type="slidenum">
              <a:rPr lang="en-US" altLang="en-US" sz="750">
                <a:solidFill>
                  <a:prstClr val="black"/>
                </a:solidFill>
                <a:cs typeface="+mn-cs"/>
              </a:rPr>
              <a:pPr>
                <a:spcBef>
                  <a:spcPct val="0"/>
                </a:spcBef>
                <a:spcAft>
                  <a:spcPct val="0"/>
                </a:spcAft>
                <a:buClrTx/>
                <a:buNone/>
              </a:pPr>
              <a:t>95</a:t>
            </a:fld>
            <a:endParaRPr lang="en-US" altLang="en-US" sz="750">
              <a:solidFill>
                <a:prstClr val="black"/>
              </a:solidFill>
              <a:cs typeface="+mn-cs"/>
            </a:endParaRPr>
          </a:p>
        </p:txBody>
      </p:sp>
    </p:spTree>
    <p:extLst>
      <p:ext uri="{BB962C8B-B14F-4D97-AF65-F5344CB8AC3E}">
        <p14:creationId xmlns:p14="http://schemas.microsoft.com/office/powerpoint/2010/main" val="270417322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marL="342900" indent="-342900">
              <a:spcBef>
                <a:spcPct val="50000"/>
              </a:spcBef>
              <a:defRPr/>
            </a:pPr>
            <a:r>
              <a:rPr lang="en-US" b="1" dirty="0" smtClean="0">
                <a:cs typeface="Times New Roman" pitchFamily="18" charset="0"/>
              </a:rPr>
              <a:t>Be Sure To:</a:t>
            </a:r>
            <a:endParaRPr lang="en-US" b="1" dirty="0">
              <a:cs typeface="Times New Roman" pitchFamily="18" charset="0"/>
            </a:endParaRPr>
          </a:p>
        </p:txBody>
      </p:sp>
      <p:sp>
        <p:nvSpPr>
          <p:cNvPr id="3" name="Content Placeholder 2"/>
          <p:cNvSpPr>
            <a:spLocks noGrp="1"/>
          </p:cNvSpPr>
          <p:nvPr>
            <p:ph idx="1"/>
          </p:nvPr>
        </p:nvSpPr>
        <p:spPr>
          <a:xfrm>
            <a:off x="457201" y="1714501"/>
            <a:ext cx="8515349" cy="3623072"/>
          </a:xfrm>
        </p:spPr>
        <p:txBody>
          <a:bodyPr/>
          <a:lstStyle/>
          <a:p>
            <a:pPr marL="342900" indent="-342900" algn="ctr">
              <a:spcBef>
                <a:spcPct val="50000"/>
              </a:spcBef>
              <a:defRPr/>
            </a:pPr>
            <a:endParaRPr lang="en-US" sz="600" dirty="0">
              <a:cs typeface="Times New Roman" pitchFamily="18" charset="0"/>
            </a:endParaRPr>
          </a:p>
          <a:p>
            <a:pPr marL="342900" indent="-342900">
              <a:spcBef>
                <a:spcPct val="50000"/>
              </a:spcBef>
              <a:buFont typeface="Wingdings" panose="05000000000000000000" pitchFamily="2" charset="2"/>
              <a:buChar char="Ø"/>
              <a:defRPr/>
            </a:pPr>
            <a:r>
              <a:rPr lang="en-US" sz="2100" dirty="0"/>
              <a:t>Keep mailing address current!</a:t>
            </a:r>
          </a:p>
          <a:p>
            <a:pPr marL="900113" lvl="1" indent="-342900">
              <a:spcBef>
                <a:spcPct val="50000"/>
              </a:spcBef>
              <a:buFont typeface="Wingdings" panose="05000000000000000000" pitchFamily="2" charset="2"/>
              <a:buChar char="Ø"/>
              <a:defRPr/>
            </a:pPr>
            <a:r>
              <a:rPr lang="en-US" sz="2100" b="1" dirty="0"/>
              <a:t>Notify your Payroll Office via </a:t>
            </a:r>
            <a:r>
              <a:rPr lang="en-US" sz="2100" b="1" dirty="0" err="1"/>
              <a:t>MyPay</a:t>
            </a:r>
            <a:r>
              <a:rPr lang="en-US" sz="2100" b="1" dirty="0"/>
              <a:t> website - </a:t>
            </a:r>
            <a:r>
              <a:rPr lang="en-US" sz="2100" b="1" dirty="0">
                <a:hlinkClick r:id="rId2"/>
              </a:rPr>
              <a:t>https://mypay.dfas.mil/</a:t>
            </a:r>
            <a:r>
              <a:rPr lang="en-US" sz="2100" b="1" dirty="0"/>
              <a:t> </a:t>
            </a:r>
          </a:p>
          <a:p>
            <a:pPr marL="900113" lvl="1" indent="-342900">
              <a:spcBef>
                <a:spcPct val="50000"/>
              </a:spcBef>
              <a:buFont typeface="Wingdings" panose="05000000000000000000" pitchFamily="2" charset="2"/>
              <a:buChar char="Ø"/>
              <a:defRPr/>
            </a:pPr>
            <a:r>
              <a:rPr lang="en-US" sz="2100" b="1" dirty="0"/>
              <a:t>Notify your Health Insurance Carrier</a:t>
            </a:r>
          </a:p>
          <a:p>
            <a:pPr marL="900113" lvl="1" indent="-342900">
              <a:spcBef>
                <a:spcPct val="50000"/>
              </a:spcBef>
              <a:buFont typeface="Wingdings" panose="05000000000000000000" pitchFamily="2" charset="2"/>
              <a:buChar char="Ø"/>
              <a:defRPr/>
            </a:pPr>
            <a:r>
              <a:rPr lang="en-US" sz="2100" b="1" dirty="0"/>
              <a:t>Notify your Employing Activity (HRO) </a:t>
            </a:r>
            <a:br>
              <a:rPr lang="en-US" sz="2100" b="1" dirty="0"/>
            </a:br>
            <a:endParaRPr lang="en-US" sz="2100" b="1" dirty="0">
              <a:cs typeface="Times New Roman" pitchFamily="18" charset="0"/>
            </a:endParaRPr>
          </a:p>
          <a:p>
            <a:pPr marL="342900" indent="-342900">
              <a:buFont typeface="Wingdings" panose="05000000000000000000" pitchFamily="2" charset="2"/>
              <a:buChar char="Ø"/>
              <a:defRPr/>
            </a:pPr>
            <a:r>
              <a:rPr lang="en-US" sz="2100" dirty="0"/>
              <a:t>Update/Confirm Beneficiary Information Yearly</a:t>
            </a:r>
          </a:p>
        </p:txBody>
      </p:sp>
      <p:sp>
        <p:nvSpPr>
          <p:cNvPr id="2765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10000"/>
              </a:spcAft>
              <a:buClr>
                <a:srgbClr val="151C77"/>
              </a:buClr>
              <a:buFont typeface="Wingdings" panose="05000000000000000000" pitchFamily="2" charset="2"/>
              <a:buChar char="r"/>
              <a:defRPr sz="2100">
                <a:solidFill>
                  <a:schemeClr val="tx1"/>
                </a:solidFill>
                <a:latin typeface="Verdana" panose="020B0604030504040204" pitchFamily="34" charset="0"/>
                <a:ea typeface="MS PGothic" panose="020B0600070205080204" pitchFamily="34" charset="-128"/>
              </a:defRPr>
            </a:lvl1pPr>
            <a:lvl2pPr marL="557213" indent="-214313">
              <a:spcBef>
                <a:spcPct val="20000"/>
              </a:spcBef>
              <a:spcAft>
                <a:spcPct val="10000"/>
              </a:spcAft>
              <a:buClr>
                <a:srgbClr val="151C77"/>
              </a:buClr>
              <a:buFont typeface="Wingdings 2" panose="05020102010507070707" pitchFamily="18" charset="2"/>
              <a:buChar char="®"/>
              <a:defRPr sz="1800">
                <a:solidFill>
                  <a:schemeClr val="tx1"/>
                </a:solidFill>
                <a:latin typeface="Verdana" panose="020B0604030504040204" pitchFamily="34" charset="0"/>
                <a:ea typeface="MS PGothic" panose="020B0600070205080204" pitchFamily="34" charset="-128"/>
              </a:defRPr>
            </a:lvl2pPr>
            <a:lvl3pPr marL="857250" indent="-171450">
              <a:spcBef>
                <a:spcPct val="20000"/>
              </a:spcBef>
              <a:spcAft>
                <a:spcPct val="10000"/>
              </a:spcAft>
              <a:buClr>
                <a:srgbClr val="151C77"/>
              </a:buClr>
              <a:buFont typeface="Symbol" panose="05050102010706020507" pitchFamily="18" charset="2"/>
              <a:buChar char="·"/>
              <a:defRPr sz="1650">
                <a:solidFill>
                  <a:schemeClr val="tx1"/>
                </a:solidFill>
                <a:latin typeface="Verdana" panose="020B0604030504040204" pitchFamily="34" charset="0"/>
                <a:ea typeface="MS PGothic" panose="020B0600070205080204" pitchFamily="34" charset="-128"/>
              </a:defRPr>
            </a:lvl3pPr>
            <a:lvl4pPr marL="12001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4pPr>
            <a:lvl5pPr marL="15430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5pPr>
            <a:lvl6pPr marL="18859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6pPr>
            <a:lvl7pPr marL="22288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7pPr>
            <a:lvl8pPr marL="25717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8pPr>
            <a:lvl9pPr marL="29146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9pPr>
          </a:lstStyle>
          <a:p>
            <a:pPr>
              <a:spcBef>
                <a:spcPct val="0"/>
              </a:spcBef>
              <a:spcAft>
                <a:spcPct val="0"/>
              </a:spcAft>
              <a:buClrTx/>
              <a:buNone/>
            </a:pPr>
            <a:fld id="{8A46F15C-B4A9-4B23-9C1F-8467BEF42BA5}" type="slidenum">
              <a:rPr lang="en-US" altLang="en-US" sz="750">
                <a:solidFill>
                  <a:prstClr val="black"/>
                </a:solidFill>
                <a:cs typeface="+mn-cs"/>
              </a:rPr>
              <a:pPr>
                <a:spcBef>
                  <a:spcPct val="0"/>
                </a:spcBef>
                <a:spcAft>
                  <a:spcPct val="0"/>
                </a:spcAft>
                <a:buClrTx/>
                <a:buNone/>
              </a:pPr>
              <a:t>96</a:t>
            </a:fld>
            <a:endParaRPr lang="en-US" altLang="en-US" sz="750">
              <a:solidFill>
                <a:prstClr val="black"/>
              </a:solidFill>
              <a:cs typeface="+mn-cs"/>
            </a:endParaRPr>
          </a:p>
        </p:txBody>
      </p:sp>
    </p:spTree>
    <p:extLst>
      <p:ext uri="{BB962C8B-B14F-4D97-AF65-F5344CB8AC3E}">
        <p14:creationId xmlns:p14="http://schemas.microsoft.com/office/powerpoint/2010/main" val="41135707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altLang="en-US" b="1" dirty="0" smtClean="0"/>
              <a:t>Contact Information</a:t>
            </a:r>
          </a:p>
        </p:txBody>
      </p:sp>
      <p:sp>
        <p:nvSpPr>
          <p:cNvPr id="28675" name="Content Placeholder 2"/>
          <p:cNvSpPr>
            <a:spLocks noGrp="1"/>
          </p:cNvSpPr>
          <p:nvPr>
            <p:ph idx="1"/>
          </p:nvPr>
        </p:nvSpPr>
        <p:spPr>
          <a:xfrm>
            <a:off x="342900" y="1828801"/>
            <a:ext cx="8001000" cy="3394472"/>
          </a:xfrm>
        </p:spPr>
        <p:txBody>
          <a:bodyPr/>
          <a:lstStyle/>
          <a:p>
            <a:pPr marL="342900" indent="-342900">
              <a:spcBef>
                <a:spcPct val="50000"/>
              </a:spcBef>
              <a:buFont typeface="Wingdings" panose="05000000000000000000" pitchFamily="2" charset="2"/>
              <a:buChar char="Ø"/>
            </a:pPr>
            <a:r>
              <a:rPr lang="en-US" altLang="en-US" sz="2100" dirty="0">
                <a:solidFill>
                  <a:schemeClr val="tx2">
                    <a:lumMod val="75000"/>
                  </a:schemeClr>
                </a:solidFill>
              </a:rPr>
              <a:t>CBC</a:t>
            </a:r>
            <a:r>
              <a:rPr lang="en-US" altLang="en-US" sz="2400" dirty="0">
                <a:solidFill>
                  <a:schemeClr val="tx2">
                    <a:lumMod val="75000"/>
                  </a:schemeClr>
                </a:solidFill>
              </a:rPr>
              <a:t/>
            </a:r>
            <a:br>
              <a:rPr lang="en-US" altLang="en-US" sz="2400" dirty="0">
                <a:solidFill>
                  <a:schemeClr val="tx2">
                    <a:lumMod val="75000"/>
                  </a:schemeClr>
                </a:solidFill>
              </a:rPr>
            </a:br>
            <a:r>
              <a:rPr lang="en-US" altLang="en-US" dirty="0" smtClean="0">
                <a:solidFill>
                  <a:schemeClr val="tx2">
                    <a:lumMod val="75000"/>
                  </a:schemeClr>
                </a:solidFill>
              </a:rPr>
              <a:t>*Phone: 1-888-320-2917 </a:t>
            </a:r>
            <a:br>
              <a:rPr lang="en-US" altLang="en-US" dirty="0" smtClean="0">
                <a:solidFill>
                  <a:schemeClr val="tx2">
                    <a:lumMod val="75000"/>
                  </a:schemeClr>
                </a:solidFill>
              </a:rPr>
            </a:br>
            <a:r>
              <a:rPr lang="en-US" altLang="en-US" dirty="0" smtClean="0">
                <a:solidFill>
                  <a:schemeClr val="tx2">
                    <a:lumMod val="75000"/>
                  </a:schemeClr>
                </a:solidFill>
              </a:rPr>
              <a:t>*Email:</a:t>
            </a:r>
            <a:r>
              <a:rPr lang="en-US" altLang="en-US" dirty="0" smtClean="0"/>
              <a:t>  </a:t>
            </a:r>
            <a:r>
              <a:rPr lang="en-US" altLang="en-US" dirty="0" smtClean="0">
                <a:hlinkClick r:id="rId3"/>
              </a:rPr>
              <a:t>navybenefits@navy.mil</a:t>
            </a:r>
            <a:r>
              <a:rPr lang="en-US" altLang="en-US" dirty="0" smtClean="0"/>
              <a:t/>
            </a:r>
            <a:br>
              <a:rPr lang="en-US" altLang="en-US" dirty="0" smtClean="0"/>
            </a:br>
            <a:r>
              <a:rPr lang="en-US" altLang="en-US" dirty="0" smtClean="0"/>
              <a:t>	*Please </a:t>
            </a:r>
            <a:r>
              <a:rPr lang="en-US" altLang="en-US" dirty="0"/>
              <a:t>do not include Privacy Act or other Personally Identifiable Information </a:t>
            </a:r>
            <a:r>
              <a:rPr lang="en-US" altLang="en-US" dirty="0" smtClean="0"/>
              <a:t>	 such </a:t>
            </a:r>
            <a:r>
              <a:rPr lang="en-US" altLang="en-US" dirty="0"/>
              <a:t>as date of birth or social security number in your email correspondence</a:t>
            </a:r>
            <a:r>
              <a:rPr lang="en-US" altLang="en-US" dirty="0" smtClean="0"/>
              <a:t>.</a:t>
            </a:r>
          </a:p>
          <a:p>
            <a:r>
              <a:rPr lang="en-US" dirty="0" smtClean="0"/>
              <a:t>	*</a:t>
            </a:r>
            <a:r>
              <a:rPr lang="en-US" i="1" u="sng" dirty="0" smtClean="0"/>
              <a:t>Beneficiary </a:t>
            </a:r>
            <a:r>
              <a:rPr lang="en-US" i="1" u="sng" dirty="0"/>
              <a:t>Form Mailing Address</a:t>
            </a:r>
            <a:r>
              <a:rPr lang="en-US" dirty="0"/>
              <a:t>:</a:t>
            </a:r>
          </a:p>
          <a:p>
            <a:r>
              <a:rPr lang="en-US" dirty="0" smtClean="0"/>
              <a:t>	 	OCHR </a:t>
            </a:r>
            <a:r>
              <a:rPr lang="en-US" dirty="0"/>
              <a:t>Norfolk Operations Center</a:t>
            </a:r>
          </a:p>
          <a:p>
            <a:r>
              <a:rPr lang="en-US" dirty="0" smtClean="0"/>
              <a:t>	 	ATTN</a:t>
            </a:r>
            <a:r>
              <a:rPr lang="en-US" dirty="0"/>
              <a:t>: CBC</a:t>
            </a:r>
          </a:p>
          <a:p>
            <a:r>
              <a:rPr lang="en-US" dirty="0" smtClean="0"/>
              <a:t>	 	NNSY </a:t>
            </a:r>
            <a:r>
              <a:rPr lang="en-US" dirty="0"/>
              <a:t>Building 17</a:t>
            </a:r>
          </a:p>
          <a:p>
            <a:r>
              <a:rPr lang="en-US" dirty="0" smtClean="0"/>
              <a:t>	 	Portsmouth </a:t>
            </a:r>
            <a:r>
              <a:rPr lang="en-US" dirty="0" err="1"/>
              <a:t>Va</a:t>
            </a:r>
            <a:r>
              <a:rPr lang="en-US" dirty="0"/>
              <a:t> </a:t>
            </a:r>
            <a:r>
              <a:rPr lang="en-US" dirty="0" smtClean="0"/>
              <a:t>23709</a:t>
            </a:r>
          </a:p>
          <a:p>
            <a:pPr marL="257175" indent="-257175">
              <a:buFont typeface="Wingdings" panose="05000000000000000000" pitchFamily="2" charset="2"/>
              <a:buChar char="Ø"/>
            </a:pPr>
            <a:r>
              <a:rPr lang="en-US" dirty="0" smtClean="0"/>
              <a:t>Meredith Miller - Code 1014: </a:t>
            </a:r>
            <a:r>
              <a:rPr lang="en-US" dirty="0" smtClean="0">
                <a:hlinkClick r:id="rId4"/>
              </a:rPr>
              <a:t>meredith.a.miller21.civ@us.navy.mil</a:t>
            </a:r>
            <a:r>
              <a:rPr lang="en-US" dirty="0" smtClean="0"/>
              <a:t> </a:t>
            </a:r>
            <a:endParaRPr lang="en-US" dirty="0"/>
          </a:p>
        </p:txBody>
      </p:sp>
      <p:sp>
        <p:nvSpPr>
          <p:cNvPr id="2867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10000"/>
              </a:spcAft>
              <a:buClr>
                <a:srgbClr val="151C77"/>
              </a:buClr>
              <a:buFont typeface="Wingdings" panose="05000000000000000000" pitchFamily="2" charset="2"/>
              <a:buChar char="r"/>
              <a:defRPr sz="2100">
                <a:solidFill>
                  <a:schemeClr val="tx1"/>
                </a:solidFill>
                <a:latin typeface="Verdana" panose="020B0604030504040204" pitchFamily="34" charset="0"/>
                <a:ea typeface="MS PGothic" panose="020B0600070205080204" pitchFamily="34" charset="-128"/>
              </a:defRPr>
            </a:lvl1pPr>
            <a:lvl2pPr marL="557213" indent="-214313">
              <a:spcBef>
                <a:spcPct val="20000"/>
              </a:spcBef>
              <a:spcAft>
                <a:spcPct val="10000"/>
              </a:spcAft>
              <a:buClr>
                <a:srgbClr val="151C77"/>
              </a:buClr>
              <a:buFont typeface="Wingdings 2" panose="05020102010507070707" pitchFamily="18" charset="2"/>
              <a:buChar char="®"/>
              <a:defRPr sz="1800">
                <a:solidFill>
                  <a:schemeClr val="tx1"/>
                </a:solidFill>
                <a:latin typeface="Verdana" panose="020B0604030504040204" pitchFamily="34" charset="0"/>
                <a:ea typeface="MS PGothic" panose="020B0600070205080204" pitchFamily="34" charset="-128"/>
              </a:defRPr>
            </a:lvl2pPr>
            <a:lvl3pPr marL="857250" indent="-171450">
              <a:spcBef>
                <a:spcPct val="20000"/>
              </a:spcBef>
              <a:spcAft>
                <a:spcPct val="10000"/>
              </a:spcAft>
              <a:buClr>
                <a:srgbClr val="151C77"/>
              </a:buClr>
              <a:buFont typeface="Symbol" panose="05050102010706020507" pitchFamily="18" charset="2"/>
              <a:buChar char="·"/>
              <a:defRPr sz="1650">
                <a:solidFill>
                  <a:schemeClr val="tx1"/>
                </a:solidFill>
                <a:latin typeface="Verdana" panose="020B0604030504040204" pitchFamily="34" charset="0"/>
                <a:ea typeface="MS PGothic" panose="020B0600070205080204" pitchFamily="34" charset="-128"/>
              </a:defRPr>
            </a:lvl3pPr>
            <a:lvl4pPr marL="12001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4pPr>
            <a:lvl5pPr marL="1543050" indent="-17145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5pPr>
            <a:lvl6pPr marL="18859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6pPr>
            <a:lvl7pPr marL="22288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7pPr>
            <a:lvl8pPr marL="25717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8pPr>
            <a:lvl9pPr marL="2914650" indent="-171450" eaLnBrk="0" fontAlgn="base" hangingPunct="0">
              <a:spcBef>
                <a:spcPct val="20000"/>
              </a:spcBef>
              <a:spcAft>
                <a:spcPct val="10000"/>
              </a:spcAft>
              <a:buClr>
                <a:srgbClr val="151C77"/>
              </a:buClr>
              <a:buChar char="»"/>
              <a:defRPr sz="1500">
                <a:solidFill>
                  <a:schemeClr val="tx1"/>
                </a:solidFill>
                <a:latin typeface="Verdana" panose="020B0604030504040204" pitchFamily="34" charset="0"/>
                <a:ea typeface="MS PGothic" panose="020B0600070205080204" pitchFamily="34" charset="-128"/>
              </a:defRPr>
            </a:lvl9pPr>
          </a:lstStyle>
          <a:p>
            <a:pPr>
              <a:spcBef>
                <a:spcPct val="0"/>
              </a:spcBef>
              <a:spcAft>
                <a:spcPct val="0"/>
              </a:spcAft>
              <a:buClrTx/>
              <a:buNone/>
            </a:pPr>
            <a:fld id="{0E3F1B2F-A396-40CF-9A40-2CA62C5AF5D3}" type="slidenum">
              <a:rPr lang="en-US" altLang="en-US" sz="750">
                <a:solidFill>
                  <a:prstClr val="black"/>
                </a:solidFill>
                <a:cs typeface="+mn-cs"/>
              </a:rPr>
              <a:pPr>
                <a:spcBef>
                  <a:spcPct val="0"/>
                </a:spcBef>
                <a:spcAft>
                  <a:spcPct val="0"/>
                </a:spcAft>
                <a:buClrTx/>
                <a:buNone/>
              </a:pPr>
              <a:t>97</a:t>
            </a:fld>
            <a:endParaRPr lang="en-US" altLang="en-US" sz="750">
              <a:solidFill>
                <a:prstClr val="black"/>
              </a:solidFill>
              <a:cs typeface="+mn-cs"/>
            </a:endParaRPr>
          </a:p>
        </p:txBody>
      </p:sp>
    </p:spTree>
    <p:extLst>
      <p:ext uri="{BB962C8B-B14F-4D97-AF65-F5344CB8AC3E}">
        <p14:creationId xmlns:p14="http://schemas.microsoft.com/office/powerpoint/2010/main" val="222100415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marL="9525">
              <a:spcBef>
                <a:spcPts val="75"/>
              </a:spcBef>
            </a:pPr>
            <a:r>
              <a:rPr lang="en-US" b="1" spc="-8" dirty="0">
                <a:latin typeface="Arial Narrow"/>
                <a:cs typeface="Arial Narrow"/>
              </a:rPr>
              <a:t>QUESTIONS???</a:t>
            </a:r>
            <a:endParaRPr lang="en-US" b="1" dirty="0">
              <a:latin typeface="Arial Narrow"/>
              <a:cs typeface="Arial Narrow"/>
            </a:endParaRPr>
          </a:p>
        </p:txBody>
      </p:sp>
      <p:pic>
        <p:nvPicPr>
          <p:cNvPr id="4" name="object 5"/>
          <p:cNvPicPr/>
          <p:nvPr/>
        </p:nvPicPr>
        <p:blipFill>
          <a:blip r:embed="rId2" cstate="print"/>
          <a:stretch>
            <a:fillRect/>
          </a:stretch>
        </p:blipFill>
        <p:spPr>
          <a:xfrm>
            <a:off x="3142357" y="2628900"/>
            <a:ext cx="2516386" cy="2096682"/>
          </a:xfrm>
          <a:prstGeom prst="rect">
            <a:avLst/>
          </a:prstGeom>
        </p:spPr>
      </p:pic>
    </p:spTree>
    <p:extLst>
      <p:ext uri="{BB962C8B-B14F-4D97-AF65-F5344CB8AC3E}">
        <p14:creationId xmlns:p14="http://schemas.microsoft.com/office/powerpoint/2010/main" val="35933396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86100" y="4286250"/>
            <a:ext cx="3714750" cy="300082"/>
          </a:xfrm>
          <a:prstGeom prst="rect">
            <a:avLst/>
          </a:prstGeom>
          <a:noFill/>
        </p:spPr>
        <p:txBody>
          <a:bodyPr wrap="square" rtlCol="0">
            <a:spAutoFit/>
          </a:bodyPr>
          <a:lstStyle/>
          <a:p>
            <a:pPr defTabSz="685800" eaLnBrk="1" fontAlgn="auto" hangingPunct="1">
              <a:spcBef>
                <a:spcPts val="0"/>
              </a:spcBef>
              <a:spcAft>
                <a:spcPts val="0"/>
              </a:spcAft>
            </a:pPr>
            <a:endParaRPr lang="en-US" sz="1350">
              <a:solidFill>
                <a:srgbClr val="FFC000"/>
              </a:solidFill>
              <a:latin typeface="Arial Narrow" panose="020B0606020202030204" pitchFamily="34" charset="0"/>
              <a:cs typeface="+mn-cs"/>
            </a:endParaRPr>
          </a:p>
        </p:txBody>
      </p:sp>
      <p:sp>
        <p:nvSpPr>
          <p:cNvPr id="8" name="Text Placeholder 4"/>
          <p:cNvSpPr txBox="1">
            <a:spLocks/>
          </p:cNvSpPr>
          <p:nvPr/>
        </p:nvSpPr>
        <p:spPr>
          <a:xfrm>
            <a:off x="1143000" y="5429250"/>
            <a:ext cx="6858000" cy="228600"/>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defTabSz="685800" fontAlgn="auto">
              <a:spcAft>
                <a:spcPts val="0"/>
              </a:spcAft>
            </a:pPr>
            <a:r>
              <a:rPr lang="en-US" sz="1200">
                <a:solidFill>
                  <a:prstClr val="white"/>
                </a:solidFill>
              </a:rPr>
              <a:t>2023</a:t>
            </a:r>
            <a:endParaRPr lang="en-US" sz="1200" dirty="0">
              <a:solidFill>
                <a:prstClr val="white"/>
              </a:solidFill>
            </a:endParaRPr>
          </a:p>
        </p:txBody>
      </p:sp>
      <p:sp>
        <p:nvSpPr>
          <p:cNvPr id="7" name="Text Placeholder 4"/>
          <p:cNvSpPr txBox="1">
            <a:spLocks/>
          </p:cNvSpPr>
          <p:nvPr/>
        </p:nvSpPr>
        <p:spPr>
          <a:xfrm>
            <a:off x="0" y="4514850"/>
            <a:ext cx="9144000" cy="638519"/>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1600" i="1" kern="1200">
                <a:solidFill>
                  <a:schemeClr val="bg1"/>
                </a:solidFill>
                <a:latin typeface="Arial Narrow" panose="020B0606020202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defTabSz="685800" fontAlgn="auto">
              <a:spcAft>
                <a:spcPts val="0"/>
              </a:spcAft>
            </a:pPr>
            <a:r>
              <a:rPr lang="en-US" sz="3000" b="1" i="0" dirty="0">
                <a:solidFill>
                  <a:prstClr val="white"/>
                </a:solidFill>
              </a:rPr>
              <a:t>Telework</a:t>
            </a:r>
          </a:p>
          <a:p>
            <a:pPr defTabSz="685800" fontAlgn="auto">
              <a:spcBef>
                <a:spcPts val="0"/>
              </a:spcBef>
              <a:spcAft>
                <a:spcPts val="0"/>
              </a:spcAft>
            </a:pPr>
            <a:r>
              <a:rPr lang="en-US" sz="1500" dirty="0">
                <a:solidFill>
                  <a:srgbClr val="EDB405"/>
                </a:solidFill>
              </a:rPr>
              <a:t>Sue Rossi, Code 1014</a:t>
            </a:r>
          </a:p>
        </p:txBody>
      </p:sp>
      <p:sp>
        <p:nvSpPr>
          <p:cNvPr id="10" name="Rectangle 9"/>
          <p:cNvSpPr/>
          <p:nvPr/>
        </p:nvSpPr>
        <p:spPr>
          <a:xfrm>
            <a:off x="-57150" y="5827626"/>
            <a:ext cx="9201150" cy="196208"/>
          </a:xfrm>
          <a:prstGeom prst="rect">
            <a:avLst/>
          </a:prstGeom>
        </p:spPr>
        <p:txBody>
          <a:bodyPr wrap="square">
            <a:spAutoFit/>
          </a:bodyPr>
          <a:lstStyle/>
          <a:p>
            <a:pPr algn="ctr" defTabSz="685800" eaLnBrk="1" hangingPunct="1">
              <a:defRPr/>
            </a:pPr>
            <a:endParaRPr lang="en-US" altLang="en-US" sz="675" b="1" dirty="0">
              <a:solidFill>
                <a:srgbClr val="FFC000"/>
              </a:solidFill>
              <a:latin typeface="Arial Narrow" panose="020B0606020202030204" pitchFamily="34" charset="0"/>
              <a:cs typeface="+mn-cs"/>
            </a:endParaRPr>
          </a:p>
        </p:txBody>
      </p:sp>
    </p:spTree>
    <p:extLst>
      <p:ext uri="{BB962C8B-B14F-4D97-AF65-F5344CB8AC3E}">
        <p14:creationId xmlns:p14="http://schemas.microsoft.com/office/powerpoint/2010/main" val="31447772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tx1">
            <a:lumMod val="85000"/>
            <a:lumOff val="15000"/>
          </a:schemeClr>
        </a:solidFill>
      </a:spPr>
      <a:bodyPr wrap="square">
        <a:spAutoFit/>
      </a:bodyPr>
      <a:lstStyle>
        <a:defPPr eaLnBrk="1" hangingPunct="1">
          <a:defRPr b="1" dirty="0">
            <a:solidFill>
              <a:schemeClr val="bg1"/>
            </a:solidFill>
          </a:defRPr>
        </a:defPPr>
      </a:lstStyle>
    </a:txDef>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eneral Content Slide">
  <a:themeElements>
    <a:clrScheme name="NAVAIR">
      <a:dk1>
        <a:srgbClr val="002060"/>
      </a:dk1>
      <a:lt1>
        <a:sysClr val="window" lastClr="FFFFFF"/>
      </a:lt1>
      <a:dk2>
        <a:srgbClr val="000000"/>
      </a:dk2>
      <a:lt2>
        <a:srgbClr val="CCD2E2"/>
      </a:lt2>
      <a:accent1>
        <a:srgbClr val="0066CC"/>
      </a:accent1>
      <a:accent2>
        <a:srgbClr val="8DB3E2"/>
      </a:accent2>
      <a:accent3>
        <a:srgbClr val="009999"/>
      </a:accent3>
      <a:accent4>
        <a:srgbClr val="0000FF"/>
      </a:accent4>
      <a:accent5>
        <a:srgbClr val="0099CC"/>
      </a:accent5>
      <a:accent6>
        <a:srgbClr val="FFFFCC"/>
      </a:accent6>
      <a:hlink>
        <a:srgbClr val="002060"/>
      </a:hlink>
      <a:folHlink>
        <a:srgbClr val="8DB3E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b="0" dirty="0" smtClean="0">
            <a:solidFill>
              <a:schemeClr val="tx1"/>
            </a:solidFill>
          </a:defRPr>
        </a:defPPr>
      </a:lstStyle>
    </a:tx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rderock WB">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000" b="1" i="1" u="none" strike="noStrike" kern="1200" cap="none" spc="0" normalizeH="0" baseline="0" noProof="0" dirty="0" smtClean="0">
            <a:ln>
              <a:noFill/>
            </a:ln>
            <a:solidFill>
              <a:srgbClr val="00183A"/>
            </a:solidFill>
            <a:effectLst/>
            <a:uLnTx/>
            <a:uFillTx/>
            <a:latin typeface="+mn-lt"/>
            <a:ea typeface="+mj-ea"/>
            <a:cs typeface="+mj-cs"/>
          </a:defRPr>
        </a:defPPr>
      </a:lstStyle>
    </a:txDef>
  </a:objectDefaults>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NSWCCD Branding 2023">
      <a:dk1>
        <a:srgbClr val="001A42"/>
      </a:dk1>
      <a:lt1>
        <a:sysClr val="window" lastClr="FFFFFF"/>
      </a:lt1>
      <a:dk2>
        <a:srgbClr val="003D77"/>
      </a:dk2>
      <a:lt2>
        <a:srgbClr val="E3E3E5"/>
      </a:lt2>
      <a:accent1>
        <a:srgbClr val="CF9D2D"/>
      </a:accent1>
      <a:accent2>
        <a:srgbClr val="001A42"/>
      </a:accent2>
      <a:accent3>
        <a:srgbClr val="003D77"/>
      </a:accent3>
      <a:accent4>
        <a:srgbClr val="424243"/>
      </a:accent4>
      <a:accent5>
        <a:srgbClr val="C6C6C7"/>
      </a:accent5>
      <a:accent6>
        <a:srgbClr val="DDBA6C"/>
      </a:accent6>
      <a:hlink>
        <a:srgbClr val="668BAD"/>
      </a:hlink>
      <a:folHlink>
        <a:srgbClr val="33486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23667</TotalTime>
  <Words>19220</Words>
  <Application>Microsoft Office PowerPoint</Application>
  <PresentationFormat>On-screen Show (4:3)</PresentationFormat>
  <Paragraphs>2114</Paragraphs>
  <Slides>197</Slides>
  <Notes>113</Notes>
  <HiddenSlides>0</HiddenSlides>
  <MMClips>0</MMClips>
  <ScaleCrop>false</ScaleCrop>
  <HeadingPairs>
    <vt:vector size="6" baseType="variant">
      <vt:variant>
        <vt:lpstr>Fonts Used</vt:lpstr>
      </vt:variant>
      <vt:variant>
        <vt:i4>18</vt:i4>
      </vt:variant>
      <vt:variant>
        <vt:lpstr>Theme</vt:lpstr>
      </vt:variant>
      <vt:variant>
        <vt:i4>10</vt:i4>
      </vt:variant>
      <vt:variant>
        <vt:lpstr>Slide Titles</vt:lpstr>
      </vt:variant>
      <vt:variant>
        <vt:i4>197</vt:i4>
      </vt:variant>
    </vt:vector>
  </HeadingPairs>
  <TitlesOfParts>
    <vt:vector size="225" baseType="lpstr">
      <vt:lpstr>MS PGothic</vt:lpstr>
      <vt:lpstr>MS PGothic</vt:lpstr>
      <vt:lpstr>Aharoni</vt:lpstr>
      <vt:lpstr>Arial</vt:lpstr>
      <vt:lpstr>Arial Black</vt:lpstr>
      <vt:lpstr>Arial Narrow</vt:lpstr>
      <vt:lpstr>Calibri</vt:lpstr>
      <vt:lpstr>Calibri Light</vt:lpstr>
      <vt:lpstr>Courier New</vt:lpstr>
      <vt:lpstr>Palatino Linotype</vt:lpstr>
      <vt:lpstr>Swis721 Blk BT</vt:lpstr>
      <vt:lpstr>Tahoma</vt:lpstr>
      <vt:lpstr>Times</vt:lpstr>
      <vt:lpstr>Times New Roman</vt:lpstr>
      <vt:lpstr>Univers</vt:lpstr>
      <vt:lpstr>Verdana</vt:lpstr>
      <vt:lpstr>Wingdings</vt:lpstr>
      <vt:lpstr>Wingdings 2</vt:lpstr>
      <vt:lpstr>Office Theme</vt:lpstr>
      <vt:lpstr>2_Office Theme</vt:lpstr>
      <vt:lpstr>General Content Slide</vt:lpstr>
      <vt:lpstr>3_Office Theme</vt:lpstr>
      <vt:lpstr>9_Office Theme</vt:lpstr>
      <vt:lpstr>10_Office Theme</vt:lpstr>
      <vt:lpstr>11_Office Theme</vt:lpstr>
      <vt:lpstr>7_Office Theme</vt:lpstr>
      <vt:lpstr>5_Office Theme</vt:lpstr>
      <vt:lpstr>1_Office Theme</vt:lpstr>
      <vt:lpstr>Day 1 – New Hire Onboarding </vt:lpstr>
      <vt:lpstr>PowerPoint Presentation</vt:lpstr>
      <vt:lpstr>Onboarding Agenda – Day 1</vt:lpstr>
      <vt:lpstr>New Hire  Cybersecurity  Briefing</vt:lpstr>
      <vt:lpstr>Department of the Navy  (DON) IT Usage</vt:lpstr>
      <vt:lpstr>DON IT “Do nots…”</vt:lpstr>
      <vt:lpstr>DON IT “Do nots…” (continued)</vt:lpstr>
      <vt:lpstr>System Authorization  Access Request-Navy</vt:lpstr>
      <vt:lpstr>Privileged Access Account  Agreement Responsibilities</vt:lpstr>
      <vt:lpstr>IT and Removable Media</vt:lpstr>
      <vt:lpstr>Non-Secure Internet Protocol Router Network  Secure Internet Protocol Router Network</vt:lpstr>
      <vt:lpstr>Remote / Teleworking Precautions</vt:lpstr>
      <vt:lpstr> Suspicious/SPAM Email</vt:lpstr>
      <vt:lpstr>How to Report SPAM Email</vt:lpstr>
      <vt:lpstr>Use of Email</vt:lpstr>
      <vt:lpstr>Portable Electronic Devices (PEDs)</vt:lpstr>
      <vt:lpstr>Media Transfer Authority (MTA)</vt:lpstr>
      <vt:lpstr>Acceptable Use (non-compliance)</vt:lpstr>
      <vt:lpstr>Division Cybersecurity Roles</vt:lpstr>
      <vt:lpstr>PowerPoint Presentation</vt:lpstr>
      <vt:lpstr>PowerPoint Presentation</vt:lpstr>
      <vt:lpstr>Life as a DoN Civilian</vt:lpstr>
      <vt:lpstr>      Three Categories of Military Personnel</vt:lpstr>
      <vt:lpstr>Military Officer Titles</vt:lpstr>
      <vt:lpstr>How to Interact with Senior Officers</vt:lpstr>
      <vt:lpstr>Navy Enlisted Titles</vt:lpstr>
      <vt:lpstr>Enlisted Ratings at Carderock</vt:lpstr>
      <vt:lpstr>Navy Terminology</vt:lpstr>
      <vt:lpstr>Navy Terminology</vt:lpstr>
      <vt:lpstr>Riding a Ship</vt:lpstr>
      <vt:lpstr>Phonetic Alphabet</vt:lpstr>
      <vt:lpstr> Change of Command Ceremony</vt:lpstr>
      <vt:lpstr>Daily Honoring of the Colors</vt:lpstr>
      <vt:lpstr>       Ceremonial Honoring of the Colors at Events</vt:lpstr>
      <vt:lpstr> Recognition by the CO or Executive</vt:lpstr>
      <vt:lpstr>VERG</vt:lpstr>
      <vt:lpstr>In Closing…</vt:lpstr>
      <vt:lpstr>PowerPoint Presentation</vt:lpstr>
      <vt:lpstr>Security Message</vt:lpstr>
      <vt:lpstr>Personnel Security Program (PSP)</vt:lpstr>
      <vt:lpstr>Beginning Process (future NSWCCD personnel)</vt:lpstr>
      <vt:lpstr>Security Clearances</vt:lpstr>
      <vt:lpstr>Access Eligibility Process</vt:lpstr>
      <vt:lpstr>PSP Terminology</vt:lpstr>
      <vt:lpstr>Adjudication Guidelines</vt:lpstr>
      <vt:lpstr>Your Security Clearance</vt:lpstr>
      <vt:lpstr>Unauthorized Disclosure</vt:lpstr>
      <vt:lpstr>PowerPoint Presentation</vt:lpstr>
      <vt:lpstr>Personnel Security </vt:lpstr>
      <vt:lpstr>Continuous Evaluation Program</vt:lpstr>
      <vt:lpstr>CONTINUOUS EVALUATION</vt:lpstr>
      <vt:lpstr>Self-Reporting</vt:lpstr>
      <vt:lpstr>Foreign Travel</vt:lpstr>
      <vt:lpstr>HOW TO SELF REPORT</vt:lpstr>
      <vt:lpstr>PowerPoint Presentation</vt:lpstr>
      <vt:lpstr>Supervisor Responsibility</vt:lpstr>
      <vt:lpstr>Other Key Security Functions/Processes </vt:lpstr>
      <vt:lpstr>                       Recent Updates</vt:lpstr>
      <vt:lpstr>        Personnel Requiring Items </vt:lpstr>
      <vt:lpstr>Classified Info Non-Disclosure</vt:lpstr>
      <vt:lpstr>PERSEC POC Information</vt:lpstr>
      <vt:lpstr>PowerPoint Presentation</vt:lpstr>
      <vt:lpstr>PowerPoint Presentation</vt:lpstr>
      <vt:lpstr>PowerPoint Presentation</vt:lpstr>
      <vt:lpstr>Transfer &amp; New Employees</vt:lpstr>
      <vt:lpstr>Time and Attendance</vt:lpstr>
      <vt:lpstr>Time and Attendance Systems/Tools</vt:lpstr>
      <vt:lpstr>Hours of Work and Work Schedules</vt:lpstr>
      <vt:lpstr>Hours of Work and Work Schedules</vt:lpstr>
      <vt:lpstr>COMMONLY USED “A/A TYPE” CODES</vt:lpstr>
      <vt:lpstr>DTS TRAVEL &amp; GOVT TRAVEL CHARGE CARD (GTCC)</vt:lpstr>
      <vt:lpstr>QUESTIONS</vt:lpstr>
      <vt:lpstr> POINTS OF CONTACT </vt:lpstr>
      <vt:lpstr>PowerPoint Presentation</vt:lpstr>
      <vt:lpstr>Department of the Navy Portal </vt:lpstr>
      <vt:lpstr>Government Retirement and Benefits Platform (GRB)  </vt:lpstr>
      <vt:lpstr>The Benefits Line</vt:lpstr>
      <vt:lpstr>Transfer Employees</vt:lpstr>
      <vt:lpstr>Federal Employees’ Group Life Insurance- FEGLI </vt:lpstr>
      <vt:lpstr>FEGLI Coverage Options</vt:lpstr>
      <vt:lpstr>FEGLI Optional Coverage</vt:lpstr>
      <vt:lpstr>Opportunities to Make FEGLI Changes</vt:lpstr>
      <vt:lpstr>Federal Employees Health Benefits – FEHB</vt:lpstr>
      <vt:lpstr>Choosing an FEHB Plan</vt:lpstr>
      <vt:lpstr>Types of FEHB Enrollment</vt:lpstr>
      <vt:lpstr>Opportunities to Make FEHB Changes</vt:lpstr>
      <vt:lpstr>Federal Employees Dental and Vision Insurance Program (FEDVIP)</vt:lpstr>
      <vt:lpstr>Flexible Spending Accounts (FSA)</vt:lpstr>
      <vt:lpstr>Thrift Savings Plan – TSP</vt:lpstr>
      <vt:lpstr>Free Money!  TSP Agency matching</vt:lpstr>
      <vt:lpstr>Retirement Coverage</vt:lpstr>
      <vt:lpstr>Service Credit Deposits - 3 Types</vt:lpstr>
      <vt:lpstr>Service Credit Deposits- 3 Types (cont’d)</vt:lpstr>
      <vt:lpstr>Designation of Beneficiaries</vt:lpstr>
      <vt:lpstr>Order of Precedence</vt:lpstr>
      <vt:lpstr>Be Sure To:</vt:lpstr>
      <vt:lpstr>Contact Information</vt:lpstr>
      <vt:lpstr>QUESTIONS???</vt:lpstr>
      <vt:lpstr>PowerPoint Presentation</vt:lpstr>
      <vt:lpstr>Telework Policies</vt:lpstr>
      <vt:lpstr>Telework Policies</vt:lpstr>
      <vt:lpstr>Telework Defined</vt:lpstr>
      <vt:lpstr>Types of Telework</vt:lpstr>
      <vt:lpstr>Telework Eligibility</vt:lpstr>
      <vt:lpstr>Individual Suitability</vt:lpstr>
      <vt:lpstr>Required Telework Training</vt:lpstr>
      <vt:lpstr>Closure/Dismissal Situations &amp; Duty Hours</vt:lpstr>
      <vt:lpstr>Requesting Telework</vt:lpstr>
      <vt:lpstr>Are you a remote employee?</vt:lpstr>
      <vt:lpstr>Recording Telework Hours</vt:lpstr>
      <vt:lpstr>Keys to Success</vt:lpstr>
      <vt:lpstr>Questions?</vt:lpstr>
      <vt:lpstr>PowerPoint Presentation</vt:lpstr>
      <vt:lpstr>Department of Navy Civilian Employee Assistance Program </vt:lpstr>
      <vt:lpstr>Most Common Reasons People Contact DONCEAP</vt:lpstr>
      <vt:lpstr>What is offered and how do I get it?</vt:lpstr>
      <vt:lpstr>NSWCCD DONCEAP POC</vt:lpstr>
      <vt:lpstr>PowerPoint Presentation</vt:lpstr>
      <vt:lpstr>AGENDA</vt:lpstr>
      <vt:lpstr>WHAT IS EEO?</vt:lpstr>
      <vt:lpstr>OUR MISSION</vt:lpstr>
      <vt:lpstr>EEO POLICIES</vt:lpstr>
      <vt:lpstr>COMPLAINTS PROCESS</vt:lpstr>
      <vt:lpstr>COMPLAINT PROCESS</vt:lpstr>
      <vt:lpstr>BASIS FOR COMPLAINTS</vt:lpstr>
      <vt:lpstr>BASIS DEFINITIONS</vt:lpstr>
      <vt:lpstr>BASIS DEFINITIONS</vt:lpstr>
      <vt:lpstr>BASIS DEFINITIONS</vt:lpstr>
      <vt:lpstr>INFORMAL STAGE (PRE-COMPLAINT)</vt:lpstr>
      <vt:lpstr>FORMAL STAGE (COMPLAINT)</vt:lpstr>
      <vt:lpstr>ADR/MEDIATION</vt:lpstr>
      <vt:lpstr>ALTERNATIVE DISPUTE RESOLUTION (ADR)</vt:lpstr>
      <vt:lpstr>MEDIATION</vt:lpstr>
      <vt:lpstr>ANTI-HARASSMENT</vt:lpstr>
      <vt:lpstr>HARASSMENT/HOSTILE WORK ENVIRONMENT</vt:lpstr>
      <vt:lpstr>INDIVIDUAL RESPONSIBILITIES</vt:lpstr>
      <vt:lpstr>AVENUES TO ADDRESS HARASSMENT</vt:lpstr>
      <vt:lpstr>DISABILITY &amp; REASONABLE ACCOMMODATIONS</vt:lpstr>
      <vt:lpstr>DISABILITY</vt:lpstr>
      <vt:lpstr>REASONABLE ACCOMMODATIONS</vt:lpstr>
      <vt:lpstr>REASONABLE ACCOMMODATIONS</vt:lpstr>
      <vt:lpstr>REASONABLE ACCOMMODATIONS (CONT’D)</vt:lpstr>
      <vt:lpstr>REASONABLE ACCOMMODATIONS (CONT’D)</vt:lpstr>
      <vt:lpstr>REASONABLE ACCOMMODATIONS (CONT’D)</vt:lpstr>
      <vt:lpstr>REASONABLE ACCOMMODATIONS (CONT’D)</vt:lpstr>
      <vt:lpstr>REASONABLE ACCOMMODATIONS (CONT’D)</vt:lpstr>
      <vt:lpstr>REASONABLE ACCOMMODATIONS (CONT’D)</vt:lpstr>
      <vt:lpstr>REASONABLE ACCOMMODATIONS (CONT’D)</vt:lpstr>
      <vt:lpstr>STAFF</vt:lpstr>
      <vt:lpstr>PowerPoint Presentation</vt:lpstr>
      <vt:lpstr>PowerPoint Presentation</vt:lpstr>
      <vt:lpstr>PowerPoint Presentation</vt:lpstr>
      <vt:lpstr>PowerPoint Presentation</vt:lpstr>
      <vt:lpstr>PowerPoint Presentation</vt:lpstr>
      <vt:lpstr>PowerPoint Presentation</vt:lpstr>
      <vt:lpstr>Top Five Topics</vt:lpstr>
      <vt:lpstr>Gifts From an Outside Source</vt:lpstr>
      <vt:lpstr>Gifts from Outside Source</vt:lpstr>
      <vt:lpstr>Gifts From an Outside Source</vt:lpstr>
      <vt:lpstr>Gifts From an Outside Source</vt:lpstr>
      <vt:lpstr>Gifts Between Employees</vt:lpstr>
      <vt:lpstr>Gifts Between Employees</vt:lpstr>
      <vt:lpstr>Conflicting Interests</vt:lpstr>
      <vt:lpstr>18 U.S.C. SECTION 208 (Financial Conflicts)</vt:lpstr>
      <vt:lpstr>18 U.S.C. SECTION 208 (Continued)</vt:lpstr>
      <vt:lpstr>18 U.S.C. SECTION 208 (Continued)</vt:lpstr>
      <vt:lpstr>5 C.F.R. SECTION 2635.502 (Impartiality)</vt:lpstr>
      <vt:lpstr>5 C.F.R. SECTION 2635.502 (Continued)</vt:lpstr>
      <vt:lpstr>5 C.F.R. SECTION 2635.502 (Continued)</vt:lpstr>
      <vt:lpstr>Former Employment </vt:lpstr>
      <vt:lpstr>Former Employment (Continued)</vt:lpstr>
      <vt:lpstr>Misuse of Position</vt:lpstr>
      <vt:lpstr>Use of Public Office for Private Gain</vt:lpstr>
      <vt:lpstr>Endorsements</vt:lpstr>
      <vt:lpstr>Endorsements (Continued)</vt:lpstr>
      <vt:lpstr>Use of Non-Public Information</vt:lpstr>
      <vt:lpstr>Use of Non-Public Information (Continued)</vt:lpstr>
      <vt:lpstr>Misuse of Government Property or Official Time</vt:lpstr>
      <vt:lpstr>Hatch Act</vt:lpstr>
      <vt:lpstr>Hatch Act (Continued)</vt:lpstr>
      <vt:lpstr>Hatch Act (Continued)</vt:lpstr>
      <vt:lpstr>Hatch Act (Continued)</vt:lpstr>
      <vt:lpstr>NSWCCD Ethics Counselors </vt:lpstr>
      <vt:lpstr>The End </vt:lpstr>
      <vt:lpstr>PowerPoint Presentation</vt:lpstr>
      <vt:lpstr>Demonstration Project (DEMO)</vt:lpstr>
      <vt:lpstr>Addendums</vt:lpstr>
      <vt:lpstr>Career Paths</vt:lpstr>
      <vt:lpstr>Career Progression</vt:lpstr>
      <vt:lpstr>Career Paths and Broad Bands</vt:lpstr>
      <vt:lpstr>DEMO Salary Table</vt:lpstr>
      <vt:lpstr>Questions</vt:lpstr>
      <vt:lpstr>PowerPoint Presentation</vt:lpstr>
      <vt:lpstr>Human Resources Paper Work </vt:lpstr>
      <vt:lpstr>PowerPoint Presentation</vt:lpstr>
      <vt:lpstr>Onboarding Follow-Up </vt:lpstr>
      <vt:lpstr>Wrap-Up </vt:lpstr>
    </vt:vector>
  </TitlesOfParts>
  <Company>NMCI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Odusanya, Olamidayo D CIV NSWCCD W. Bethesda, 1016</dc:creator>
  <cp:lastModifiedBy>Hooker, Angela S CIV (USA)</cp:lastModifiedBy>
  <cp:revision>566</cp:revision>
  <cp:lastPrinted>2019-11-26T14:58:12Z</cp:lastPrinted>
  <dcterms:created xsi:type="dcterms:W3CDTF">2017-11-16T14:39:32Z</dcterms:created>
  <dcterms:modified xsi:type="dcterms:W3CDTF">2023-11-03T13:53:20Z</dcterms:modified>
</cp:coreProperties>
</file>