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0"/>
  </p:notesMasterIdLst>
  <p:handoutMasterIdLst>
    <p:handoutMasterId r:id="rId21"/>
  </p:handoutMasterIdLst>
  <p:sldIdLst>
    <p:sldId id="258" r:id="rId5"/>
    <p:sldId id="316" r:id="rId6"/>
    <p:sldId id="319" r:id="rId7"/>
    <p:sldId id="311" r:id="rId8"/>
    <p:sldId id="285" r:id="rId9"/>
    <p:sldId id="326" r:id="rId10"/>
    <p:sldId id="304" r:id="rId11"/>
    <p:sldId id="336" r:id="rId12"/>
    <p:sldId id="327" r:id="rId13"/>
    <p:sldId id="330" r:id="rId14"/>
    <p:sldId id="334" r:id="rId15"/>
    <p:sldId id="301" r:id="rId16"/>
    <p:sldId id="315" r:id="rId17"/>
    <p:sldId id="278" r:id="rId18"/>
    <p:sldId id="260" r:id="rId19"/>
  </p:sldIdLst>
  <p:sldSz cx="9144000" cy="6858000" type="screen4x3"/>
  <p:notesSz cx="6858000" cy="9144000"/>
  <p:defaultTextStyle>
    <a:defPPr>
      <a:defRPr lang="en-US"/>
    </a:defPPr>
    <a:lvl1pPr algn="l" rtl="0" eaLnBrk="0" fontAlgn="base" hangingPunct="0">
      <a:spcBef>
        <a:spcPct val="0"/>
      </a:spcBef>
      <a:spcAft>
        <a:spcPct val="0"/>
      </a:spcAft>
      <a:defRPr sz="2000" b="1" kern="1200">
        <a:solidFill>
          <a:srgbClr val="FAFD00"/>
        </a:solidFill>
        <a:effectLst>
          <a:outerShdw blurRad="38100" dist="38100" dir="2700000" algn="tl">
            <a:srgbClr val="000000">
              <a:alpha val="43137"/>
            </a:srgbClr>
          </a:outerShdw>
        </a:effectLst>
        <a:latin typeface="Arial" charset="0"/>
        <a:ea typeface="+mn-ea"/>
        <a:cs typeface="+mn-cs"/>
      </a:defRPr>
    </a:lvl1pPr>
    <a:lvl2pPr marL="457200" algn="l" rtl="0" eaLnBrk="0" fontAlgn="base" hangingPunct="0">
      <a:spcBef>
        <a:spcPct val="0"/>
      </a:spcBef>
      <a:spcAft>
        <a:spcPct val="0"/>
      </a:spcAft>
      <a:defRPr sz="2000" b="1" kern="1200">
        <a:solidFill>
          <a:srgbClr val="FAFD00"/>
        </a:solidFill>
        <a:effectLst>
          <a:outerShdw blurRad="38100" dist="38100" dir="2700000" algn="tl">
            <a:srgbClr val="000000">
              <a:alpha val="43137"/>
            </a:srgbClr>
          </a:outerShdw>
        </a:effectLst>
        <a:latin typeface="Arial" charset="0"/>
        <a:ea typeface="+mn-ea"/>
        <a:cs typeface="+mn-cs"/>
      </a:defRPr>
    </a:lvl2pPr>
    <a:lvl3pPr marL="914400" algn="l" rtl="0" eaLnBrk="0" fontAlgn="base" hangingPunct="0">
      <a:spcBef>
        <a:spcPct val="0"/>
      </a:spcBef>
      <a:spcAft>
        <a:spcPct val="0"/>
      </a:spcAft>
      <a:defRPr sz="2000" b="1" kern="1200">
        <a:solidFill>
          <a:srgbClr val="FAFD00"/>
        </a:solidFill>
        <a:effectLst>
          <a:outerShdw blurRad="38100" dist="38100" dir="2700000" algn="tl">
            <a:srgbClr val="000000">
              <a:alpha val="43137"/>
            </a:srgbClr>
          </a:outerShdw>
        </a:effectLst>
        <a:latin typeface="Arial" charset="0"/>
        <a:ea typeface="+mn-ea"/>
        <a:cs typeface="+mn-cs"/>
      </a:defRPr>
    </a:lvl3pPr>
    <a:lvl4pPr marL="1371600" algn="l" rtl="0" eaLnBrk="0" fontAlgn="base" hangingPunct="0">
      <a:spcBef>
        <a:spcPct val="0"/>
      </a:spcBef>
      <a:spcAft>
        <a:spcPct val="0"/>
      </a:spcAft>
      <a:defRPr sz="2000" b="1" kern="1200">
        <a:solidFill>
          <a:srgbClr val="FAFD00"/>
        </a:solidFill>
        <a:effectLst>
          <a:outerShdw blurRad="38100" dist="38100" dir="2700000" algn="tl">
            <a:srgbClr val="000000">
              <a:alpha val="43137"/>
            </a:srgbClr>
          </a:outerShdw>
        </a:effectLst>
        <a:latin typeface="Arial" charset="0"/>
        <a:ea typeface="+mn-ea"/>
        <a:cs typeface="+mn-cs"/>
      </a:defRPr>
    </a:lvl4pPr>
    <a:lvl5pPr marL="1828800" algn="l" rtl="0" eaLnBrk="0" fontAlgn="base" hangingPunct="0">
      <a:spcBef>
        <a:spcPct val="0"/>
      </a:spcBef>
      <a:spcAft>
        <a:spcPct val="0"/>
      </a:spcAft>
      <a:defRPr sz="2000" b="1" kern="1200">
        <a:solidFill>
          <a:srgbClr val="FAFD00"/>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sz="2000" b="1" kern="1200">
        <a:solidFill>
          <a:srgbClr val="FAFD00"/>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sz="2000" b="1" kern="1200">
        <a:solidFill>
          <a:srgbClr val="FAFD00"/>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sz="2000" b="1" kern="1200">
        <a:solidFill>
          <a:srgbClr val="FAFD00"/>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sz="2000" b="1" kern="1200">
        <a:solidFill>
          <a:srgbClr val="FAFD00"/>
        </a:solidFill>
        <a:effectLst>
          <a:outerShdw blurRad="38100" dist="38100" dir="2700000" algn="tl">
            <a:srgbClr val="000000">
              <a:alpha val="43137"/>
            </a:srgbClr>
          </a:outerShdw>
        </a:effectLst>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CCFF"/>
    <a:srgbClr val="F63F1B"/>
    <a:srgbClr val="0000FF"/>
    <a:srgbClr val="FFFF99"/>
    <a:srgbClr val="EAEC5E"/>
    <a:srgbClr val="9234DB"/>
    <a:srgbClr val="B760F9"/>
    <a:srgbClr val="FAFD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67" d="100"/>
          <a:sy n="67" d="100"/>
        </p:scale>
        <p:origin x="-1476" y="-102"/>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6803A4-795A-48CE-96AD-8947EC11309E}" type="doc">
      <dgm:prSet loTypeId="urn:microsoft.com/office/officeart/2005/8/layout/vList4" loCatId="list" qsTypeId="urn:microsoft.com/office/officeart/2005/8/quickstyle/simple1" qsCatId="simple" csTypeId="urn:microsoft.com/office/officeart/2005/8/colors/accent1_2" csCatId="accent1" phldr="0"/>
      <dgm:spPr/>
      <dgm:t>
        <a:bodyPr/>
        <a:lstStyle/>
        <a:p>
          <a:endParaRPr lang="en-US"/>
        </a:p>
      </dgm:t>
    </dgm:pt>
    <dgm:pt modelId="{3BFB2949-71C3-4EE0-AC9B-7080B0ED59D2}">
      <dgm:prSet phldrT="[Text]" phldr="1"/>
      <dgm:spPr/>
      <dgm:t>
        <a:bodyPr/>
        <a:lstStyle/>
        <a:p>
          <a:endParaRPr lang="en-US"/>
        </a:p>
      </dgm:t>
    </dgm:pt>
    <dgm:pt modelId="{DA8D7F5C-400F-478A-AB2A-EEA6853F29CE}" type="parTrans" cxnId="{A720306D-987B-4D9C-9CFF-515222B2537B}">
      <dgm:prSet/>
      <dgm:spPr/>
      <dgm:t>
        <a:bodyPr/>
        <a:lstStyle/>
        <a:p>
          <a:endParaRPr lang="en-US"/>
        </a:p>
      </dgm:t>
    </dgm:pt>
    <dgm:pt modelId="{513E6BDC-EAEC-4092-93BC-603BD93EDC5E}" type="sibTrans" cxnId="{A720306D-987B-4D9C-9CFF-515222B2537B}">
      <dgm:prSet/>
      <dgm:spPr/>
      <dgm:t>
        <a:bodyPr/>
        <a:lstStyle/>
        <a:p>
          <a:endParaRPr lang="en-US"/>
        </a:p>
      </dgm:t>
    </dgm:pt>
    <dgm:pt modelId="{0B587D61-FAF3-4698-8FA8-383CE80B1A9C}">
      <dgm:prSet phldrT="[Text]" phldr="1"/>
      <dgm:spPr/>
      <dgm:t>
        <a:bodyPr/>
        <a:lstStyle/>
        <a:p>
          <a:endParaRPr lang="en-US"/>
        </a:p>
      </dgm:t>
    </dgm:pt>
    <dgm:pt modelId="{DF20C767-7E7D-4956-B7EB-995FF6B6130D}" type="parTrans" cxnId="{75BDBA5E-0110-4984-8E69-AF99A342D5D8}">
      <dgm:prSet/>
      <dgm:spPr/>
      <dgm:t>
        <a:bodyPr/>
        <a:lstStyle/>
        <a:p>
          <a:endParaRPr lang="en-US"/>
        </a:p>
      </dgm:t>
    </dgm:pt>
    <dgm:pt modelId="{D0C6D157-2251-47D3-AA1A-DFB57ED321A0}" type="sibTrans" cxnId="{75BDBA5E-0110-4984-8E69-AF99A342D5D8}">
      <dgm:prSet/>
      <dgm:spPr/>
      <dgm:t>
        <a:bodyPr/>
        <a:lstStyle/>
        <a:p>
          <a:endParaRPr lang="en-US"/>
        </a:p>
      </dgm:t>
    </dgm:pt>
    <dgm:pt modelId="{52012406-BC97-4D98-94C7-0A4D0968DC6F}">
      <dgm:prSet phldrT="[Text]" phldr="1"/>
      <dgm:spPr/>
      <dgm:t>
        <a:bodyPr/>
        <a:lstStyle/>
        <a:p>
          <a:endParaRPr lang="en-US"/>
        </a:p>
      </dgm:t>
    </dgm:pt>
    <dgm:pt modelId="{6ADFD5D3-1BDD-49CE-92D2-5BDA5F1BDD63}" type="parTrans" cxnId="{F6D26B7E-AE61-45A7-A792-260DDC03F540}">
      <dgm:prSet/>
      <dgm:spPr/>
      <dgm:t>
        <a:bodyPr/>
        <a:lstStyle/>
        <a:p>
          <a:endParaRPr lang="en-US"/>
        </a:p>
      </dgm:t>
    </dgm:pt>
    <dgm:pt modelId="{733C1EF5-F8C1-4FD2-A0B3-58F6082E7F30}" type="sibTrans" cxnId="{F6D26B7E-AE61-45A7-A792-260DDC03F540}">
      <dgm:prSet/>
      <dgm:spPr/>
      <dgm:t>
        <a:bodyPr/>
        <a:lstStyle/>
        <a:p>
          <a:endParaRPr lang="en-US"/>
        </a:p>
      </dgm:t>
    </dgm:pt>
    <dgm:pt modelId="{AE84C9DC-254A-426C-A47D-E0DCFBB04427}">
      <dgm:prSet phldrT="[Text]" phldr="1"/>
      <dgm:spPr/>
      <dgm:t>
        <a:bodyPr/>
        <a:lstStyle/>
        <a:p>
          <a:endParaRPr lang="en-US"/>
        </a:p>
      </dgm:t>
    </dgm:pt>
    <dgm:pt modelId="{AB78623D-1225-40C8-B3C7-E15D5A36E244}" type="parTrans" cxnId="{5C4219A3-2FC9-477F-9062-86B7C85DFCAD}">
      <dgm:prSet/>
      <dgm:spPr/>
      <dgm:t>
        <a:bodyPr/>
        <a:lstStyle/>
        <a:p>
          <a:endParaRPr lang="en-US"/>
        </a:p>
      </dgm:t>
    </dgm:pt>
    <dgm:pt modelId="{84714827-89FF-489B-B5C5-FA3F43A7A4CE}" type="sibTrans" cxnId="{5C4219A3-2FC9-477F-9062-86B7C85DFCAD}">
      <dgm:prSet/>
      <dgm:spPr/>
      <dgm:t>
        <a:bodyPr/>
        <a:lstStyle/>
        <a:p>
          <a:endParaRPr lang="en-US"/>
        </a:p>
      </dgm:t>
    </dgm:pt>
    <dgm:pt modelId="{0873FE6D-6E41-41D2-8910-725A75576A40}">
      <dgm:prSet phldrT="[Text]" phldr="1"/>
      <dgm:spPr/>
      <dgm:t>
        <a:bodyPr/>
        <a:lstStyle/>
        <a:p>
          <a:endParaRPr lang="en-US"/>
        </a:p>
      </dgm:t>
    </dgm:pt>
    <dgm:pt modelId="{42615830-1F56-445B-9F28-3340DF069EFF}" type="parTrans" cxnId="{E3FFACF3-103A-4F7A-A0E9-45F0523DA9FA}">
      <dgm:prSet/>
      <dgm:spPr/>
      <dgm:t>
        <a:bodyPr/>
        <a:lstStyle/>
        <a:p>
          <a:endParaRPr lang="en-US"/>
        </a:p>
      </dgm:t>
    </dgm:pt>
    <dgm:pt modelId="{B87054C5-B3C9-45B4-A464-577C6EC65E60}" type="sibTrans" cxnId="{E3FFACF3-103A-4F7A-A0E9-45F0523DA9FA}">
      <dgm:prSet/>
      <dgm:spPr/>
      <dgm:t>
        <a:bodyPr/>
        <a:lstStyle/>
        <a:p>
          <a:endParaRPr lang="en-US"/>
        </a:p>
      </dgm:t>
    </dgm:pt>
    <dgm:pt modelId="{6C465C9E-40AC-488D-A13D-D8E030F70D96}">
      <dgm:prSet phldrT="[Text]" phldr="1"/>
      <dgm:spPr/>
      <dgm:t>
        <a:bodyPr/>
        <a:lstStyle/>
        <a:p>
          <a:endParaRPr lang="en-US"/>
        </a:p>
      </dgm:t>
    </dgm:pt>
    <dgm:pt modelId="{027A1755-EA27-455D-93D7-BDF3DF89A8AA}" type="parTrans" cxnId="{18A5C6E8-8D5C-40D5-9DCB-A33657CFF5A6}">
      <dgm:prSet/>
      <dgm:spPr/>
      <dgm:t>
        <a:bodyPr/>
        <a:lstStyle/>
        <a:p>
          <a:endParaRPr lang="en-US"/>
        </a:p>
      </dgm:t>
    </dgm:pt>
    <dgm:pt modelId="{4B58452F-948D-4045-8044-CB939D343B8D}" type="sibTrans" cxnId="{18A5C6E8-8D5C-40D5-9DCB-A33657CFF5A6}">
      <dgm:prSet/>
      <dgm:spPr/>
      <dgm:t>
        <a:bodyPr/>
        <a:lstStyle/>
        <a:p>
          <a:endParaRPr lang="en-US"/>
        </a:p>
      </dgm:t>
    </dgm:pt>
    <dgm:pt modelId="{B0009858-2496-4AA1-B75C-44C531573B47}">
      <dgm:prSet phldrT="[Text]" phldr="1"/>
      <dgm:spPr/>
      <dgm:t>
        <a:bodyPr/>
        <a:lstStyle/>
        <a:p>
          <a:endParaRPr lang="en-US"/>
        </a:p>
      </dgm:t>
    </dgm:pt>
    <dgm:pt modelId="{0BFFFA9D-77C8-448C-B8B8-68C28755F556}" type="parTrans" cxnId="{2D6FFCAF-0A88-491A-A0F0-FD11F583F8FD}">
      <dgm:prSet/>
      <dgm:spPr/>
      <dgm:t>
        <a:bodyPr/>
        <a:lstStyle/>
        <a:p>
          <a:endParaRPr lang="en-US"/>
        </a:p>
      </dgm:t>
    </dgm:pt>
    <dgm:pt modelId="{07C8A680-2130-4DEB-9432-BD11C3C2AFE6}" type="sibTrans" cxnId="{2D6FFCAF-0A88-491A-A0F0-FD11F583F8FD}">
      <dgm:prSet/>
      <dgm:spPr/>
      <dgm:t>
        <a:bodyPr/>
        <a:lstStyle/>
        <a:p>
          <a:endParaRPr lang="en-US"/>
        </a:p>
      </dgm:t>
    </dgm:pt>
    <dgm:pt modelId="{5580B040-F549-4E47-AF07-13C108823192}">
      <dgm:prSet phldrT="[Text]" phldr="1"/>
      <dgm:spPr/>
      <dgm:t>
        <a:bodyPr/>
        <a:lstStyle/>
        <a:p>
          <a:endParaRPr lang="en-US"/>
        </a:p>
      </dgm:t>
    </dgm:pt>
    <dgm:pt modelId="{E9E8B1D4-2098-40A2-AA21-66B570AC95F0}" type="parTrans" cxnId="{AEBA5965-4870-431B-A469-2A917774FE32}">
      <dgm:prSet/>
      <dgm:spPr/>
      <dgm:t>
        <a:bodyPr/>
        <a:lstStyle/>
        <a:p>
          <a:endParaRPr lang="en-US"/>
        </a:p>
      </dgm:t>
    </dgm:pt>
    <dgm:pt modelId="{12A02A85-DE1D-4E05-A5FF-A40BE511C5F0}" type="sibTrans" cxnId="{AEBA5965-4870-431B-A469-2A917774FE32}">
      <dgm:prSet/>
      <dgm:spPr/>
      <dgm:t>
        <a:bodyPr/>
        <a:lstStyle/>
        <a:p>
          <a:endParaRPr lang="en-US"/>
        </a:p>
      </dgm:t>
    </dgm:pt>
    <dgm:pt modelId="{D8A15F5A-F71A-49AB-B722-7BC9290CA4C0}">
      <dgm:prSet phldrT="[Text]" phldr="1"/>
      <dgm:spPr/>
      <dgm:t>
        <a:bodyPr/>
        <a:lstStyle/>
        <a:p>
          <a:endParaRPr lang="en-US"/>
        </a:p>
      </dgm:t>
    </dgm:pt>
    <dgm:pt modelId="{FFC339F2-1EA0-4424-9DF4-A744F433331D}" type="parTrans" cxnId="{67216C52-0CEF-4F19-837D-2F95A477E057}">
      <dgm:prSet/>
      <dgm:spPr/>
      <dgm:t>
        <a:bodyPr/>
        <a:lstStyle/>
        <a:p>
          <a:endParaRPr lang="en-US"/>
        </a:p>
      </dgm:t>
    </dgm:pt>
    <dgm:pt modelId="{527C2911-B79A-4122-A987-62395B7AD1C1}" type="sibTrans" cxnId="{67216C52-0CEF-4F19-837D-2F95A477E057}">
      <dgm:prSet/>
      <dgm:spPr/>
      <dgm:t>
        <a:bodyPr/>
        <a:lstStyle/>
        <a:p>
          <a:endParaRPr lang="en-US"/>
        </a:p>
      </dgm:t>
    </dgm:pt>
    <dgm:pt modelId="{24980722-78B9-4A25-8B30-0EC1466A962F}" type="pres">
      <dgm:prSet presAssocID="{4C6803A4-795A-48CE-96AD-8947EC11309E}" presName="linear" presStyleCnt="0">
        <dgm:presLayoutVars>
          <dgm:dir/>
          <dgm:resizeHandles val="exact"/>
        </dgm:presLayoutVars>
      </dgm:prSet>
      <dgm:spPr/>
      <dgm:t>
        <a:bodyPr/>
        <a:lstStyle/>
        <a:p>
          <a:endParaRPr lang="en-US"/>
        </a:p>
      </dgm:t>
    </dgm:pt>
    <dgm:pt modelId="{14011229-4C7B-4874-A601-A127D5B46F39}" type="pres">
      <dgm:prSet presAssocID="{3BFB2949-71C3-4EE0-AC9B-7080B0ED59D2}" presName="comp" presStyleCnt="0"/>
      <dgm:spPr/>
    </dgm:pt>
    <dgm:pt modelId="{ED7818E9-1987-4815-B4A2-83D5DEF1B8A9}" type="pres">
      <dgm:prSet presAssocID="{3BFB2949-71C3-4EE0-AC9B-7080B0ED59D2}" presName="box" presStyleLbl="node1" presStyleIdx="0" presStyleCnt="3"/>
      <dgm:spPr/>
      <dgm:t>
        <a:bodyPr/>
        <a:lstStyle/>
        <a:p>
          <a:endParaRPr lang="en-US"/>
        </a:p>
      </dgm:t>
    </dgm:pt>
    <dgm:pt modelId="{E2D24FE4-1DE1-4DCE-9E65-0D8C68D343CE}" type="pres">
      <dgm:prSet presAssocID="{3BFB2949-71C3-4EE0-AC9B-7080B0ED59D2}" presName="img" presStyleLbl="fgImgPlace1" presStyleIdx="0" presStyleCnt="3"/>
      <dgm:spPr/>
    </dgm:pt>
    <dgm:pt modelId="{A1ECAF6D-7F6E-41C1-9520-5CFA591E8411}" type="pres">
      <dgm:prSet presAssocID="{3BFB2949-71C3-4EE0-AC9B-7080B0ED59D2}" presName="text" presStyleLbl="node1" presStyleIdx="0" presStyleCnt="3">
        <dgm:presLayoutVars>
          <dgm:bulletEnabled val="1"/>
        </dgm:presLayoutVars>
      </dgm:prSet>
      <dgm:spPr/>
      <dgm:t>
        <a:bodyPr/>
        <a:lstStyle/>
        <a:p>
          <a:endParaRPr lang="en-US"/>
        </a:p>
      </dgm:t>
    </dgm:pt>
    <dgm:pt modelId="{F2A21EC7-E62E-4918-8420-A7799BCCD34D}" type="pres">
      <dgm:prSet presAssocID="{513E6BDC-EAEC-4092-93BC-603BD93EDC5E}" presName="spacer" presStyleCnt="0"/>
      <dgm:spPr/>
    </dgm:pt>
    <dgm:pt modelId="{24799DCA-155A-481B-AE3D-FF163F428E0B}" type="pres">
      <dgm:prSet presAssocID="{AE84C9DC-254A-426C-A47D-E0DCFBB04427}" presName="comp" presStyleCnt="0"/>
      <dgm:spPr/>
    </dgm:pt>
    <dgm:pt modelId="{A0178597-04AC-401C-A2D7-69631C07EBBD}" type="pres">
      <dgm:prSet presAssocID="{AE84C9DC-254A-426C-A47D-E0DCFBB04427}" presName="box" presStyleLbl="node1" presStyleIdx="1" presStyleCnt="3"/>
      <dgm:spPr/>
      <dgm:t>
        <a:bodyPr/>
        <a:lstStyle/>
        <a:p>
          <a:endParaRPr lang="en-US"/>
        </a:p>
      </dgm:t>
    </dgm:pt>
    <dgm:pt modelId="{A31F4800-A863-4E5D-A382-5826A8FBB179}" type="pres">
      <dgm:prSet presAssocID="{AE84C9DC-254A-426C-A47D-E0DCFBB04427}" presName="img" presStyleLbl="fgImgPlace1" presStyleIdx="1" presStyleCnt="3"/>
      <dgm:spPr/>
    </dgm:pt>
    <dgm:pt modelId="{DBA7A2B1-59F8-4B1D-B4DE-0D822082DFC6}" type="pres">
      <dgm:prSet presAssocID="{AE84C9DC-254A-426C-A47D-E0DCFBB04427}" presName="text" presStyleLbl="node1" presStyleIdx="1" presStyleCnt="3">
        <dgm:presLayoutVars>
          <dgm:bulletEnabled val="1"/>
        </dgm:presLayoutVars>
      </dgm:prSet>
      <dgm:spPr/>
      <dgm:t>
        <a:bodyPr/>
        <a:lstStyle/>
        <a:p>
          <a:endParaRPr lang="en-US"/>
        </a:p>
      </dgm:t>
    </dgm:pt>
    <dgm:pt modelId="{C3B55B7E-438E-44C9-AA5A-B9AA6F43663A}" type="pres">
      <dgm:prSet presAssocID="{84714827-89FF-489B-B5C5-FA3F43A7A4CE}" presName="spacer" presStyleCnt="0"/>
      <dgm:spPr/>
    </dgm:pt>
    <dgm:pt modelId="{0742369E-D79D-4E6E-A5FB-FBEDD472C75C}" type="pres">
      <dgm:prSet presAssocID="{B0009858-2496-4AA1-B75C-44C531573B47}" presName="comp" presStyleCnt="0"/>
      <dgm:spPr/>
    </dgm:pt>
    <dgm:pt modelId="{9A897ACA-3EDD-4BF1-A905-AC61017C3400}" type="pres">
      <dgm:prSet presAssocID="{B0009858-2496-4AA1-B75C-44C531573B47}" presName="box" presStyleLbl="node1" presStyleIdx="2" presStyleCnt="3"/>
      <dgm:spPr/>
      <dgm:t>
        <a:bodyPr/>
        <a:lstStyle/>
        <a:p>
          <a:endParaRPr lang="en-US"/>
        </a:p>
      </dgm:t>
    </dgm:pt>
    <dgm:pt modelId="{7DD3EE39-67D6-49AE-B0AA-8299463E2EC6}" type="pres">
      <dgm:prSet presAssocID="{B0009858-2496-4AA1-B75C-44C531573B47}" presName="img" presStyleLbl="fgImgPlace1" presStyleIdx="2" presStyleCnt="3"/>
      <dgm:spPr/>
    </dgm:pt>
    <dgm:pt modelId="{A86BDA7E-A9A7-4C83-A396-E386B71FE221}" type="pres">
      <dgm:prSet presAssocID="{B0009858-2496-4AA1-B75C-44C531573B47}" presName="text" presStyleLbl="node1" presStyleIdx="2" presStyleCnt="3">
        <dgm:presLayoutVars>
          <dgm:bulletEnabled val="1"/>
        </dgm:presLayoutVars>
      </dgm:prSet>
      <dgm:spPr/>
      <dgm:t>
        <a:bodyPr/>
        <a:lstStyle/>
        <a:p>
          <a:endParaRPr lang="en-US"/>
        </a:p>
      </dgm:t>
    </dgm:pt>
  </dgm:ptLst>
  <dgm:cxnLst>
    <dgm:cxn modelId="{D32545E9-09D4-442A-BD11-1B643A268DFE}" type="presOf" srcId="{AE84C9DC-254A-426C-A47D-E0DCFBB04427}" destId="{DBA7A2B1-59F8-4B1D-B4DE-0D822082DFC6}" srcOrd="1" destOrd="0" presId="urn:microsoft.com/office/officeart/2005/8/layout/vList4"/>
    <dgm:cxn modelId="{1392E07B-1233-4DD7-A9FB-882F3088ACEF}" type="presOf" srcId="{0B587D61-FAF3-4698-8FA8-383CE80B1A9C}" destId="{A1ECAF6D-7F6E-41C1-9520-5CFA591E8411}" srcOrd="1" destOrd="1" presId="urn:microsoft.com/office/officeart/2005/8/layout/vList4"/>
    <dgm:cxn modelId="{67216C52-0CEF-4F19-837D-2F95A477E057}" srcId="{B0009858-2496-4AA1-B75C-44C531573B47}" destId="{D8A15F5A-F71A-49AB-B722-7BC9290CA4C0}" srcOrd="1" destOrd="0" parTransId="{FFC339F2-1EA0-4424-9DF4-A744F433331D}" sibTransId="{527C2911-B79A-4122-A987-62395B7AD1C1}"/>
    <dgm:cxn modelId="{7633090C-F6C9-4810-8725-B5F20763A36C}" type="presOf" srcId="{5580B040-F549-4E47-AF07-13C108823192}" destId="{A86BDA7E-A9A7-4C83-A396-E386B71FE221}" srcOrd="1" destOrd="1" presId="urn:microsoft.com/office/officeart/2005/8/layout/vList4"/>
    <dgm:cxn modelId="{81CD87F4-51EF-4ED7-8DB5-07A0042E6B13}" type="presOf" srcId="{6C465C9E-40AC-488D-A13D-D8E030F70D96}" destId="{DBA7A2B1-59F8-4B1D-B4DE-0D822082DFC6}" srcOrd="1" destOrd="2" presId="urn:microsoft.com/office/officeart/2005/8/layout/vList4"/>
    <dgm:cxn modelId="{C3F20533-F0B6-43A7-9FFD-2CA892C1D2CE}" type="presOf" srcId="{3BFB2949-71C3-4EE0-AC9B-7080B0ED59D2}" destId="{A1ECAF6D-7F6E-41C1-9520-5CFA591E8411}" srcOrd="1" destOrd="0" presId="urn:microsoft.com/office/officeart/2005/8/layout/vList4"/>
    <dgm:cxn modelId="{AFF14063-A03A-4262-BA89-1CB8266547BD}" type="presOf" srcId="{5580B040-F549-4E47-AF07-13C108823192}" destId="{9A897ACA-3EDD-4BF1-A905-AC61017C3400}" srcOrd="0" destOrd="1" presId="urn:microsoft.com/office/officeart/2005/8/layout/vList4"/>
    <dgm:cxn modelId="{D93E8BE5-0B8F-4846-BAAD-F0199837E07B}" type="presOf" srcId="{0873FE6D-6E41-41D2-8910-725A75576A40}" destId="{DBA7A2B1-59F8-4B1D-B4DE-0D822082DFC6}" srcOrd="1" destOrd="1" presId="urn:microsoft.com/office/officeart/2005/8/layout/vList4"/>
    <dgm:cxn modelId="{AEBA5965-4870-431B-A469-2A917774FE32}" srcId="{B0009858-2496-4AA1-B75C-44C531573B47}" destId="{5580B040-F549-4E47-AF07-13C108823192}" srcOrd="0" destOrd="0" parTransId="{E9E8B1D4-2098-40A2-AA21-66B570AC95F0}" sibTransId="{12A02A85-DE1D-4E05-A5FF-A40BE511C5F0}"/>
    <dgm:cxn modelId="{A720306D-987B-4D9C-9CFF-515222B2537B}" srcId="{4C6803A4-795A-48CE-96AD-8947EC11309E}" destId="{3BFB2949-71C3-4EE0-AC9B-7080B0ED59D2}" srcOrd="0" destOrd="0" parTransId="{DA8D7F5C-400F-478A-AB2A-EEA6853F29CE}" sibTransId="{513E6BDC-EAEC-4092-93BC-603BD93EDC5E}"/>
    <dgm:cxn modelId="{5C4219A3-2FC9-477F-9062-86B7C85DFCAD}" srcId="{4C6803A4-795A-48CE-96AD-8947EC11309E}" destId="{AE84C9DC-254A-426C-A47D-E0DCFBB04427}" srcOrd="1" destOrd="0" parTransId="{AB78623D-1225-40C8-B3C7-E15D5A36E244}" sibTransId="{84714827-89FF-489B-B5C5-FA3F43A7A4CE}"/>
    <dgm:cxn modelId="{2F472C1A-A059-43AF-B072-1783CD3796A5}" type="presOf" srcId="{B0009858-2496-4AA1-B75C-44C531573B47}" destId="{9A897ACA-3EDD-4BF1-A905-AC61017C3400}" srcOrd="0" destOrd="0" presId="urn:microsoft.com/office/officeart/2005/8/layout/vList4"/>
    <dgm:cxn modelId="{F6D26B7E-AE61-45A7-A792-260DDC03F540}" srcId="{3BFB2949-71C3-4EE0-AC9B-7080B0ED59D2}" destId="{52012406-BC97-4D98-94C7-0A4D0968DC6F}" srcOrd="1" destOrd="0" parTransId="{6ADFD5D3-1BDD-49CE-92D2-5BDA5F1BDD63}" sibTransId="{733C1EF5-F8C1-4FD2-A0B3-58F6082E7F30}"/>
    <dgm:cxn modelId="{F717CAED-748F-47B3-9D64-ECC7C6BEB998}" type="presOf" srcId="{D8A15F5A-F71A-49AB-B722-7BC9290CA4C0}" destId="{A86BDA7E-A9A7-4C83-A396-E386B71FE221}" srcOrd="1" destOrd="2" presId="urn:microsoft.com/office/officeart/2005/8/layout/vList4"/>
    <dgm:cxn modelId="{C91BD73E-2AFE-41E7-A102-7AD54117D889}" type="presOf" srcId="{0873FE6D-6E41-41D2-8910-725A75576A40}" destId="{A0178597-04AC-401C-A2D7-69631C07EBBD}" srcOrd="0" destOrd="1" presId="urn:microsoft.com/office/officeart/2005/8/layout/vList4"/>
    <dgm:cxn modelId="{74637109-273C-49D5-A09B-D2FBEE9D2D73}" type="presOf" srcId="{3BFB2949-71C3-4EE0-AC9B-7080B0ED59D2}" destId="{ED7818E9-1987-4815-B4A2-83D5DEF1B8A9}" srcOrd="0" destOrd="0" presId="urn:microsoft.com/office/officeart/2005/8/layout/vList4"/>
    <dgm:cxn modelId="{2D6FFCAF-0A88-491A-A0F0-FD11F583F8FD}" srcId="{4C6803A4-795A-48CE-96AD-8947EC11309E}" destId="{B0009858-2496-4AA1-B75C-44C531573B47}" srcOrd="2" destOrd="0" parTransId="{0BFFFA9D-77C8-448C-B8B8-68C28755F556}" sibTransId="{07C8A680-2130-4DEB-9432-BD11C3C2AFE6}"/>
    <dgm:cxn modelId="{75BDBA5E-0110-4984-8E69-AF99A342D5D8}" srcId="{3BFB2949-71C3-4EE0-AC9B-7080B0ED59D2}" destId="{0B587D61-FAF3-4698-8FA8-383CE80B1A9C}" srcOrd="0" destOrd="0" parTransId="{DF20C767-7E7D-4956-B7EB-995FF6B6130D}" sibTransId="{D0C6D157-2251-47D3-AA1A-DFB57ED321A0}"/>
    <dgm:cxn modelId="{FE287524-C675-4BCC-87EB-D5875E9A4577}" type="presOf" srcId="{52012406-BC97-4D98-94C7-0A4D0968DC6F}" destId="{A1ECAF6D-7F6E-41C1-9520-5CFA591E8411}" srcOrd="1" destOrd="2" presId="urn:microsoft.com/office/officeart/2005/8/layout/vList4"/>
    <dgm:cxn modelId="{91246901-197B-4163-B8F2-7286006DA847}" type="presOf" srcId="{AE84C9DC-254A-426C-A47D-E0DCFBB04427}" destId="{A0178597-04AC-401C-A2D7-69631C07EBBD}" srcOrd="0" destOrd="0" presId="urn:microsoft.com/office/officeart/2005/8/layout/vList4"/>
    <dgm:cxn modelId="{EE6E7531-E2E9-4CBD-A122-5F356FD9C2A4}" type="presOf" srcId="{52012406-BC97-4D98-94C7-0A4D0968DC6F}" destId="{ED7818E9-1987-4815-B4A2-83D5DEF1B8A9}" srcOrd="0" destOrd="2" presId="urn:microsoft.com/office/officeart/2005/8/layout/vList4"/>
    <dgm:cxn modelId="{2D1BA4F2-444C-434F-BB32-4376EDBF63ED}" type="presOf" srcId="{B0009858-2496-4AA1-B75C-44C531573B47}" destId="{A86BDA7E-A9A7-4C83-A396-E386B71FE221}" srcOrd="1" destOrd="0" presId="urn:microsoft.com/office/officeart/2005/8/layout/vList4"/>
    <dgm:cxn modelId="{5C599452-AD9E-463E-A782-2BDBCED242D1}" type="presOf" srcId="{6C465C9E-40AC-488D-A13D-D8E030F70D96}" destId="{A0178597-04AC-401C-A2D7-69631C07EBBD}" srcOrd="0" destOrd="2" presId="urn:microsoft.com/office/officeart/2005/8/layout/vList4"/>
    <dgm:cxn modelId="{76C2CEF0-50A9-4CB0-89E2-BF024D0DB174}" type="presOf" srcId="{0B587D61-FAF3-4698-8FA8-383CE80B1A9C}" destId="{ED7818E9-1987-4815-B4A2-83D5DEF1B8A9}" srcOrd="0" destOrd="1" presId="urn:microsoft.com/office/officeart/2005/8/layout/vList4"/>
    <dgm:cxn modelId="{18A5C6E8-8D5C-40D5-9DCB-A33657CFF5A6}" srcId="{AE84C9DC-254A-426C-A47D-E0DCFBB04427}" destId="{6C465C9E-40AC-488D-A13D-D8E030F70D96}" srcOrd="1" destOrd="0" parTransId="{027A1755-EA27-455D-93D7-BDF3DF89A8AA}" sibTransId="{4B58452F-948D-4045-8044-CB939D343B8D}"/>
    <dgm:cxn modelId="{E3FFACF3-103A-4F7A-A0E9-45F0523DA9FA}" srcId="{AE84C9DC-254A-426C-A47D-E0DCFBB04427}" destId="{0873FE6D-6E41-41D2-8910-725A75576A40}" srcOrd="0" destOrd="0" parTransId="{42615830-1F56-445B-9F28-3340DF069EFF}" sibTransId="{B87054C5-B3C9-45B4-A464-577C6EC65E60}"/>
    <dgm:cxn modelId="{C99B526E-65AD-4AC5-9EA8-C2B437708802}" type="presOf" srcId="{4C6803A4-795A-48CE-96AD-8947EC11309E}" destId="{24980722-78B9-4A25-8B30-0EC1466A962F}" srcOrd="0" destOrd="0" presId="urn:microsoft.com/office/officeart/2005/8/layout/vList4"/>
    <dgm:cxn modelId="{9AFED44B-C09B-495D-8527-F5C8DC85E353}" type="presOf" srcId="{D8A15F5A-F71A-49AB-B722-7BC9290CA4C0}" destId="{9A897ACA-3EDD-4BF1-A905-AC61017C3400}" srcOrd="0" destOrd="2" presId="urn:microsoft.com/office/officeart/2005/8/layout/vList4"/>
    <dgm:cxn modelId="{3CB5ECEB-75DC-4212-9D5B-C7DE27D8F121}" type="presParOf" srcId="{24980722-78B9-4A25-8B30-0EC1466A962F}" destId="{14011229-4C7B-4874-A601-A127D5B46F39}" srcOrd="0" destOrd="0" presId="urn:microsoft.com/office/officeart/2005/8/layout/vList4"/>
    <dgm:cxn modelId="{F7521E9C-564A-4A1A-8C9B-F53E16402DF7}" type="presParOf" srcId="{14011229-4C7B-4874-A601-A127D5B46F39}" destId="{ED7818E9-1987-4815-B4A2-83D5DEF1B8A9}" srcOrd="0" destOrd="0" presId="urn:microsoft.com/office/officeart/2005/8/layout/vList4"/>
    <dgm:cxn modelId="{5B5DFAAF-83F3-4C13-9940-6EA3AC88A38A}" type="presParOf" srcId="{14011229-4C7B-4874-A601-A127D5B46F39}" destId="{E2D24FE4-1DE1-4DCE-9E65-0D8C68D343CE}" srcOrd="1" destOrd="0" presId="urn:microsoft.com/office/officeart/2005/8/layout/vList4"/>
    <dgm:cxn modelId="{20493C4D-2577-4C69-99E8-535AB61B4E90}" type="presParOf" srcId="{14011229-4C7B-4874-A601-A127D5B46F39}" destId="{A1ECAF6D-7F6E-41C1-9520-5CFA591E8411}" srcOrd="2" destOrd="0" presId="urn:microsoft.com/office/officeart/2005/8/layout/vList4"/>
    <dgm:cxn modelId="{B2E5C105-E45A-4397-AF0F-356F62BD7E20}" type="presParOf" srcId="{24980722-78B9-4A25-8B30-0EC1466A962F}" destId="{F2A21EC7-E62E-4918-8420-A7799BCCD34D}" srcOrd="1" destOrd="0" presId="urn:microsoft.com/office/officeart/2005/8/layout/vList4"/>
    <dgm:cxn modelId="{1898DCF3-3004-4AB0-BE6A-8D8677C72284}" type="presParOf" srcId="{24980722-78B9-4A25-8B30-0EC1466A962F}" destId="{24799DCA-155A-481B-AE3D-FF163F428E0B}" srcOrd="2" destOrd="0" presId="urn:microsoft.com/office/officeart/2005/8/layout/vList4"/>
    <dgm:cxn modelId="{0B88A5A8-CA2F-462E-ADBD-848FFCA19CF8}" type="presParOf" srcId="{24799DCA-155A-481B-AE3D-FF163F428E0B}" destId="{A0178597-04AC-401C-A2D7-69631C07EBBD}" srcOrd="0" destOrd="0" presId="urn:microsoft.com/office/officeart/2005/8/layout/vList4"/>
    <dgm:cxn modelId="{92CA7415-6542-41B2-BBA2-D4E4DCD5B8A7}" type="presParOf" srcId="{24799DCA-155A-481B-AE3D-FF163F428E0B}" destId="{A31F4800-A863-4E5D-A382-5826A8FBB179}" srcOrd="1" destOrd="0" presId="urn:microsoft.com/office/officeart/2005/8/layout/vList4"/>
    <dgm:cxn modelId="{C045B284-BA56-4839-AECC-7B127615787A}" type="presParOf" srcId="{24799DCA-155A-481B-AE3D-FF163F428E0B}" destId="{DBA7A2B1-59F8-4B1D-B4DE-0D822082DFC6}" srcOrd="2" destOrd="0" presId="urn:microsoft.com/office/officeart/2005/8/layout/vList4"/>
    <dgm:cxn modelId="{58E6E438-F7C6-4D08-94B3-F2937CA875C5}" type="presParOf" srcId="{24980722-78B9-4A25-8B30-0EC1466A962F}" destId="{C3B55B7E-438E-44C9-AA5A-B9AA6F43663A}" srcOrd="3" destOrd="0" presId="urn:microsoft.com/office/officeart/2005/8/layout/vList4"/>
    <dgm:cxn modelId="{2B2F7A80-7CC4-4FE4-A3E9-5F6E925AD105}" type="presParOf" srcId="{24980722-78B9-4A25-8B30-0EC1466A962F}" destId="{0742369E-D79D-4E6E-A5FB-FBEDD472C75C}" srcOrd="4" destOrd="0" presId="urn:microsoft.com/office/officeart/2005/8/layout/vList4"/>
    <dgm:cxn modelId="{3C69F87F-642B-4DBD-8A46-8A8B3D137A9D}" type="presParOf" srcId="{0742369E-D79D-4E6E-A5FB-FBEDD472C75C}" destId="{9A897ACA-3EDD-4BF1-A905-AC61017C3400}" srcOrd="0" destOrd="0" presId="urn:microsoft.com/office/officeart/2005/8/layout/vList4"/>
    <dgm:cxn modelId="{0530B023-4279-49BB-A3AA-A77DDF4ADCA8}" type="presParOf" srcId="{0742369E-D79D-4E6E-A5FB-FBEDD472C75C}" destId="{7DD3EE39-67D6-49AE-B0AA-8299463E2EC6}" srcOrd="1" destOrd="0" presId="urn:microsoft.com/office/officeart/2005/8/layout/vList4"/>
    <dgm:cxn modelId="{DF828723-A1C7-4350-BE13-6383CAA63B95}" type="presParOf" srcId="{0742369E-D79D-4E6E-A5FB-FBEDD472C75C}" destId="{A86BDA7E-A9A7-4C83-A396-E386B71FE221}"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F58639-DF7D-44B6-B306-F5E3FC2F9A4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20FFBD1-A8DB-47FE-B09E-0AA78040FA62}">
      <dgm:prSet phldrT="[Text]" custT="1"/>
      <dgm:spPr/>
      <dgm:t>
        <a:bodyPr/>
        <a:lstStyle/>
        <a:p>
          <a:r>
            <a:rPr lang="en-US" sz="1800" dirty="0" smtClean="0"/>
            <a:t>Subject Matter Expertise</a:t>
          </a:r>
          <a:endParaRPr lang="en-US" sz="1800" dirty="0"/>
        </a:p>
      </dgm:t>
    </dgm:pt>
    <dgm:pt modelId="{D0E5265E-8C48-4AFB-965B-94F3C82CAD05}" type="parTrans" cxnId="{790E09F7-92DD-45EC-8E4B-DDB5DAFF8F68}">
      <dgm:prSet/>
      <dgm:spPr/>
      <dgm:t>
        <a:bodyPr/>
        <a:lstStyle/>
        <a:p>
          <a:endParaRPr lang="en-US"/>
        </a:p>
      </dgm:t>
    </dgm:pt>
    <dgm:pt modelId="{5E23C40A-2B8B-4AC9-9CBD-1D49452F73D4}" type="sibTrans" cxnId="{790E09F7-92DD-45EC-8E4B-DDB5DAFF8F68}">
      <dgm:prSet/>
      <dgm:spPr/>
      <dgm:t>
        <a:bodyPr/>
        <a:lstStyle/>
        <a:p>
          <a:endParaRPr lang="en-US"/>
        </a:p>
      </dgm:t>
    </dgm:pt>
    <dgm:pt modelId="{25F9C827-CCA9-4AB2-AF6B-56A1D236A5F4}">
      <dgm:prSet phldrT="[Text]" custT="1"/>
      <dgm:spPr/>
      <dgm:t>
        <a:bodyPr/>
        <a:lstStyle/>
        <a:p>
          <a:r>
            <a:rPr lang="en-US" sz="1050" dirty="0" smtClean="0"/>
            <a:t>Corporate Counterfeit Working Group Member</a:t>
          </a:r>
          <a:endParaRPr lang="en-US" sz="1050" dirty="0"/>
        </a:p>
      </dgm:t>
    </dgm:pt>
    <dgm:pt modelId="{05336269-3722-4E2D-B398-4BE1D90C2BE0}" type="parTrans" cxnId="{F388E1FE-D218-4F7D-90AF-205F1EF9D2B4}">
      <dgm:prSet/>
      <dgm:spPr/>
      <dgm:t>
        <a:bodyPr/>
        <a:lstStyle/>
        <a:p>
          <a:endParaRPr lang="en-US"/>
        </a:p>
      </dgm:t>
    </dgm:pt>
    <dgm:pt modelId="{07A02923-CC9E-4B91-B4D6-EFCCC010B353}" type="sibTrans" cxnId="{F388E1FE-D218-4F7D-90AF-205F1EF9D2B4}">
      <dgm:prSet/>
      <dgm:spPr/>
      <dgm:t>
        <a:bodyPr/>
        <a:lstStyle/>
        <a:p>
          <a:endParaRPr lang="en-US"/>
        </a:p>
      </dgm:t>
    </dgm:pt>
    <dgm:pt modelId="{2ACE2565-BC58-4706-9617-8AF854C733C6}">
      <dgm:prSet phldrT="[Text]" custT="1"/>
      <dgm:spPr/>
      <dgm:t>
        <a:bodyPr/>
        <a:lstStyle/>
        <a:p>
          <a:r>
            <a:rPr lang="en-US" sz="1800" dirty="0" smtClean="0"/>
            <a:t>Knowledge Transfer &amp; Communication</a:t>
          </a:r>
          <a:endParaRPr lang="en-US" sz="1800" dirty="0"/>
        </a:p>
      </dgm:t>
    </dgm:pt>
    <dgm:pt modelId="{061BA496-7F7D-471B-8D16-C99ADD7AF711}" type="parTrans" cxnId="{65B5E8F9-4EAB-4CB6-90EB-DB91889ABE53}">
      <dgm:prSet/>
      <dgm:spPr/>
      <dgm:t>
        <a:bodyPr/>
        <a:lstStyle/>
        <a:p>
          <a:endParaRPr lang="en-US"/>
        </a:p>
      </dgm:t>
    </dgm:pt>
    <dgm:pt modelId="{BD2C3A4C-6C78-46AC-AB01-91AD756E03EF}" type="sibTrans" cxnId="{65B5E8F9-4EAB-4CB6-90EB-DB91889ABE53}">
      <dgm:prSet/>
      <dgm:spPr/>
      <dgm:t>
        <a:bodyPr/>
        <a:lstStyle/>
        <a:p>
          <a:endParaRPr lang="en-US"/>
        </a:p>
      </dgm:t>
    </dgm:pt>
    <dgm:pt modelId="{30898B8D-9E5F-4C08-80F4-48C00D2625CC}">
      <dgm:prSet phldrT="[Text]" custT="1"/>
      <dgm:spPr/>
      <dgm:t>
        <a:bodyPr/>
        <a:lstStyle/>
        <a:p>
          <a:r>
            <a:rPr lang="en-US" sz="1050" dirty="0" smtClean="0"/>
            <a:t>Communications in place to include Legal, DCMA, GSC, QMS, etc.</a:t>
          </a:r>
          <a:endParaRPr lang="en-US" sz="1050" dirty="0"/>
        </a:p>
      </dgm:t>
    </dgm:pt>
    <dgm:pt modelId="{5858C52A-5925-44EE-AE59-794B8128FDAD}" type="parTrans" cxnId="{FA611A6E-9D70-4B5A-B3C8-4F34C55353BD}">
      <dgm:prSet/>
      <dgm:spPr/>
      <dgm:t>
        <a:bodyPr/>
        <a:lstStyle/>
        <a:p>
          <a:endParaRPr lang="en-US"/>
        </a:p>
      </dgm:t>
    </dgm:pt>
    <dgm:pt modelId="{08408E80-CFB8-4E1D-99B1-3D6048A834DF}" type="sibTrans" cxnId="{FA611A6E-9D70-4B5A-B3C8-4F34C55353BD}">
      <dgm:prSet/>
      <dgm:spPr/>
      <dgm:t>
        <a:bodyPr/>
        <a:lstStyle/>
        <a:p>
          <a:endParaRPr lang="en-US"/>
        </a:p>
      </dgm:t>
    </dgm:pt>
    <dgm:pt modelId="{22A5A9C6-3537-424B-97F0-D4E7BBC83D98}">
      <dgm:prSet phldrT="[Text]" custT="1"/>
      <dgm:spPr/>
      <dgm:t>
        <a:bodyPr/>
        <a:lstStyle/>
        <a:p>
          <a:r>
            <a:rPr lang="en-US" sz="1050" dirty="0" smtClean="0">
              <a:effectLst/>
            </a:rPr>
            <a:t>Engaged with “new business” to examine counterfeit mitigation as a market discriminator</a:t>
          </a:r>
          <a:endParaRPr lang="en-US" sz="1050" dirty="0"/>
        </a:p>
      </dgm:t>
    </dgm:pt>
    <dgm:pt modelId="{4711C48E-9B86-4BB9-BA31-6AA7F109EB32}" type="parTrans" cxnId="{7C542DF7-3E26-4A71-8337-BD0368ABD25F}">
      <dgm:prSet/>
      <dgm:spPr/>
      <dgm:t>
        <a:bodyPr/>
        <a:lstStyle/>
        <a:p>
          <a:endParaRPr lang="en-US"/>
        </a:p>
      </dgm:t>
    </dgm:pt>
    <dgm:pt modelId="{3175A490-70A2-4E5B-AE93-80937AC16A1A}" type="sibTrans" cxnId="{7C542DF7-3E26-4A71-8337-BD0368ABD25F}">
      <dgm:prSet/>
      <dgm:spPr/>
      <dgm:t>
        <a:bodyPr/>
        <a:lstStyle/>
        <a:p>
          <a:endParaRPr lang="en-US"/>
        </a:p>
      </dgm:t>
    </dgm:pt>
    <dgm:pt modelId="{C57A4C70-5C54-47EE-B3A6-3ECE8D7D3026}">
      <dgm:prSet phldrT="[Text]" custT="1"/>
      <dgm:spPr/>
      <dgm:t>
        <a:bodyPr/>
        <a:lstStyle/>
        <a:p>
          <a:r>
            <a:rPr lang="en-US" sz="1800" dirty="0" smtClean="0"/>
            <a:t>Supplier Engagements</a:t>
          </a:r>
          <a:endParaRPr lang="en-US" sz="1800" dirty="0"/>
        </a:p>
      </dgm:t>
    </dgm:pt>
    <dgm:pt modelId="{943ECA9E-B5C3-4658-9813-EAA5BAFD7814}" type="parTrans" cxnId="{AC063F0E-C38B-4633-A08E-0D0239D6C481}">
      <dgm:prSet/>
      <dgm:spPr/>
      <dgm:t>
        <a:bodyPr/>
        <a:lstStyle/>
        <a:p>
          <a:endParaRPr lang="en-US"/>
        </a:p>
      </dgm:t>
    </dgm:pt>
    <dgm:pt modelId="{81384C92-8B4E-4DC6-A051-CB56A4567F23}" type="sibTrans" cxnId="{AC063F0E-C38B-4633-A08E-0D0239D6C481}">
      <dgm:prSet/>
      <dgm:spPr/>
      <dgm:t>
        <a:bodyPr/>
        <a:lstStyle/>
        <a:p>
          <a:endParaRPr lang="en-US"/>
        </a:p>
      </dgm:t>
    </dgm:pt>
    <dgm:pt modelId="{4F5CF61F-2D4F-4855-8838-C95771FAB322}">
      <dgm:prSet phldrT="[Text]" custT="1"/>
      <dgm:spPr/>
      <dgm:t>
        <a:bodyPr/>
        <a:lstStyle/>
        <a:p>
          <a:r>
            <a:rPr lang="en-US" sz="1050" dirty="0" smtClean="0">
              <a:effectLst/>
            </a:rPr>
            <a:t>Partnered with GSC/programs to review supplier changes to Corp Docs and text notes</a:t>
          </a:r>
          <a:endParaRPr lang="en-US" sz="1050" dirty="0"/>
        </a:p>
      </dgm:t>
    </dgm:pt>
    <dgm:pt modelId="{61B3CBF5-BD19-4FC2-BE67-66176896B049}" type="parTrans" cxnId="{C5108D56-8868-414E-8B8F-C40E98E6AA40}">
      <dgm:prSet/>
      <dgm:spPr/>
      <dgm:t>
        <a:bodyPr/>
        <a:lstStyle/>
        <a:p>
          <a:endParaRPr lang="en-US"/>
        </a:p>
      </dgm:t>
    </dgm:pt>
    <dgm:pt modelId="{AA43AA7F-CF3F-4051-A52A-ED57B1ECA3AD}" type="sibTrans" cxnId="{C5108D56-8868-414E-8B8F-C40E98E6AA40}">
      <dgm:prSet/>
      <dgm:spPr/>
      <dgm:t>
        <a:bodyPr/>
        <a:lstStyle/>
        <a:p>
          <a:endParaRPr lang="en-US"/>
        </a:p>
      </dgm:t>
    </dgm:pt>
    <dgm:pt modelId="{215D1233-35BA-4EA2-B730-B7CB6286DC5C}">
      <dgm:prSet phldrT="[Text]" custT="1"/>
      <dgm:spPr/>
      <dgm:t>
        <a:bodyPr/>
        <a:lstStyle/>
        <a:p>
          <a:r>
            <a:rPr lang="en-US" sz="1050" dirty="0" smtClean="0">
              <a:effectLst/>
            </a:rPr>
            <a:t>Perform supplier surveys as required</a:t>
          </a:r>
          <a:endParaRPr lang="en-US" sz="1050" dirty="0"/>
        </a:p>
      </dgm:t>
    </dgm:pt>
    <dgm:pt modelId="{992BF0CD-175F-4720-B850-1F338D10157A}" type="parTrans" cxnId="{B5687E6A-4226-43C1-B08A-588189F4796D}">
      <dgm:prSet/>
      <dgm:spPr/>
      <dgm:t>
        <a:bodyPr/>
        <a:lstStyle/>
        <a:p>
          <a:endParaRPr lang="en-US"/>
        </a:p>
      </dgm:t>
    </dgm:pt>
    <dgm:pt modelId="{51FE84EE-300F-43C0-AC9D-0DFDCB49CB66}" type="sibTrans" cxnId="{B5687E6A-4226-43C1-B08A-588189F4796D}">
      <dgm:prSet/>
      <dgm:spPr/>
      <dgm:t>
        <a:bodyPr/>
        <a:lstStyle/>
        <a:p>
          <a:endParaRPr lang="en-US"/>
        </a:p>
      </dgm:t>
    </dgm:pt>
    <dgm:pt modelId="{041A6D04-D819-4C59-9B00-2DC3F23EE240}">
      <dgm:prSet phldrT="[Text]" custT="1"/>
      <dgm:spPr/>
      <dgm:t>
        <a:bodyPr/>
        <a:lstStyle/>
        <a:p>
          <a:r>
            <a:rPr lang="en-US" sz="1800" dirty="0" smtClean="0"/>
            <a:t>Command Media &amp; Business Processes</a:t>
          </a:r>
          <a:endParaRPr lang="en-US" sz="1800" dirty="0"/>
        </a:p>
      </dgm:t>
    </dgm:pt>
    <dgm:pt modelId="{D49A29C6-0BF8-42C4-8D60-7A86CA9B392F}" type="parTrans" cxnId="{4404C00C-01A6-4DE1-86D4-5FC712922B51}">
      <dgm:prSet/>
      <dgm:spPr/>
      <dgm:t>
        <a:bodyPr/>
        <a:lstStyle/>
        <a:p>
          <a:endParaRPr lang="en-US"/>
        </a:p>
      </dgm:t>
    </dgm:pt>
    <dgm:pt modelId="{7CD56A1F-8BB1-4AF2-B084-D404018654C0}" type="sibTrans" cxnId="{4404C00C-01A6-4DE1-86D4-5FC712922B51}">
      <dgm:prSet/>
      <dgm:spPr/>
      <dgm:t>
        <a:bodyPr/>
        <a:lstStyle/>
        <a:p>
          <a:endParaRPr lang="en-US"/>
        </a:p>
      </dgm:t>
    </dgm:pt>
    <dgm:pt modelId="{5ACB47AD-9A86-48C2-84D0-AE4B8AB07828}">
      <dgm:prSet phldrT="[Text]" custT="1"/>
      <dgm:spPr/>
      <dgm:t>
        <a:bodyPr/>
        <a:lstStyle/>
        <a:p>
          <a:r>
            <a:rPr lang="en-US" sz="1050" b="0" dirty="0" smtClean="0">
              <a:effectLst/>
            </a:rPr>
            <a:t>Align CRX-126, Counterfeit Electronic Parts and Material with MFC contractual requirements</a:t>
          </a:r>
          <a:endParaRPr lang="en-US" sz="1050" dirty="0"/>
        </a:p>
      </dgm:t>
    </dgm:pt>
    <dgm:pt modelId="{47EB1367-CC93-43FC-8949-E2F1055676F1}" type="parTrans" cxnId="{5C13049D-EAF5-4CB8-8F5F-30F46214354C}">
      <dgm:prSet/>
      <dgm:spPr/>
      <dgm:t>
        <a:bodyPr/>
        <a:lstStyle/>
        <a:p>
          <a:endParaRPr lang="en-US"/>
        </a:p>
      </dgm:t>
    </dgm:pt>
    <dgm:pt modelId="{E3F89198-DF5D-46E5-9C3D-6A5E005D96EE}" type="sibTrans" cxnId="{5C13049D-EAF5-4CB8-8F5F-30F46214354C}">
      <dgm:prSet/>
      <dgm:spPr/>
      <dgm:t>
        <a:bodyPr/>
        <a:lstStyle/>
        <a:p>
          <a:endParaRPr lang="en-US"/>
        </a:p>
      </dgm:t>
    </dgm:pt>
    <dgm:pt modelId="{E14D06EC-A7B6-44FC-8644-AC8FF498B76F}">
      <dgm:prSet phldrT="[Text]" custT="1"/>
      <dgm:spPr/>
      <dgm:t>
        <a:bodyPr/>
        <a:lstStyle/>
        <a:p>
          <a:r>
            <a:rPr lang="en-US" sz="1050" b="0" dirty="0" smtClean="0">
              <a:effectLst/>
            </a:rPr>
            <a:t>Influence procedures to improve risk mitigation processes</a:t>
          </a:r>
          <a:endParaRPr lang="en-US" sz="1050" dirty="0"/>
        </a:p>
      </dgm:t>
    </dgm:pt>
    <dgm:pt modelId="{183F7A40-91AF-40CB-A3CF-37619E95559B}" type="parTrans" cxnId="{53EF10A1-0717-4DB6-9843-C00DB84E1F9C}">
      <dgm:prSet/>
      <dgm:spPr/>
      <dgm:t>
        <a:bodyPr/>
        <a:lstStyle/>
        <a:p>
          <a:endParaRPr lang="en-US"/>
        </a:p>
      </dgm:t>
    </dgm:pt>
    <dgm:pt modelId="{49350FDB-2E52-475F-98A3-1B4B09B2BBDC}" type="sibTrans" cxnId="{53EF10A1-0717-4DB6-9843-C00DB84E1F9C}">
      <dgm:prSet/>
      <dgm:spPr/>
      <dgm:t>
        <a:bodyPr/>
        <a:lstStyle/>
        <a:p>
          <a:endParaRPr lang="en-US"/>
        </a:p>
      </dgm:t>
    </dgm:pt>
    <dgm:pt modelId="{07962BBD-FA3C-4B26-A842-EFF845F1F250}">
      <dgm:prSet custT="1"/>
      <dgm:spPr/>
      <dgm:t>
        <a:bodyPr/>
        <a:lstStyle/>
        <a:p>
          <a:r>
            <a:rPr lang="en-US" sz="1050" dirty="0" err="1" smtClean="0">
              <a:effectLst/>
            </a:rPr>
            <a:t>Nexpert</a:t>
          </a:r>
          <a:r>
            <a:rPr lang="en-US" sz="1050" dirty="0" smtClean="0">
              <a:effectLst/>
            </a:rPr>
            <a:t> identified</a:t>
          </a:r>
          <a:endParaRPr lang="en-US" sz="1050" dirty="0">
            <a:effectLst/>
          </a:endParaRPr>
        </a:p>
      </dgm:t>
    </dgm:pt>
    <dgm:pt modelId="{2BA89B36-50B8-4CC1-A5CD-F9DC29040B21}" type="parTrans" cxnId="{839FCEF0-A626-4A27-B00C-14A66F97A72C}">
      <dgm:prSet/>
      <dgm:spPr/>
      <dgm:t>
        <a:bodyPr/>
        <a:lstStyle/>
        <a:p>
          <a:endParaRPr lang="en-US"/>
        </a:p>
      </dgm:t>
    </dgm:pt>
    <dgm:pt modelId="{65EAA05D-10A3-484F-841A-B832FC178C7A}" type="sibTrans" cxnId="{839FCEF0-A626-4A27-B00C-14A66F97A72C}">
      <dgm:prSet/>
      <dgm:spPr/>
      <dgm:t>
        <a:bodyPr/>
        <a:lstStyle/>
        <a:p>
          <a:endParaRPr lang="en-US"/>
        </a:p>
      </dgm:t>
    </dgm:pt>
    <dgm:pt modelId="{D4485554-2FCE-4624-AC7E-DBB3601B0C03}">
      <dgm:prSet phldrT="[Text]" custT="1"/>
      <dgm:spPr/>
      <dgm:t>
        <a:bodyPr/>
        <a:lstStyle/>
        <a:p>
          <a:r>
            <a:rPr lang="en-US" sz="1050" dirty="0" smtClean="0">
              <a:effectLst/>
            </a:rPr>
            <a:t>Developed MFC control plan for all “work”</a:t>
          </a:r>
          <a:endParaRPr lang="en-US" sz="1050" dirty="0"/>
        </a:p>
      </dgm:t>
    </dgm:pt>
    <dgm:pt modelId="{C7401BB3-8BCF-4CF4-B972-3080FD7F3CFE}" type="parTrans" cxnId="{3265B242-128C-4518-BC3E-4FDC2D2DB6C5}">
      <dgm:prSet/>
      <dgm:spPr/>
      <dgm:t>
        <a:bodyPr/>
        <a:lstStyle/>
        <a:p>
          <a:endParaRPr lang="en-US"/>
        </a:p>
      </dgm:t>
    </dgm:pt>
    <dgm:pt modelId="{52AA47AD-DCDF-46A6-8523-BF0060DDFDC3}" type="sibTrans" cxnId="{3265B242-128C-4518-BC3E-4FDC2D2DB6C5}">
      <dgm:prSet/>
      <dgm:spPr/>
      <dgm:t>
        <a:bodyPr/>
        <a:lstStyle/>
        <a:p>
          <a:endParaRPr lang="en-US"/>
        </a:p>
      </dgm:t>
    </dgm:pt>
    <dgm:pt modelId="{8A4188A4-3D2D-4F3B-BF9E-E436A5B7077A}">
      <dgm:prSet custT="1"/>
      <dgm:spPr/>
      <dgm:t>
        <a:bodyPr/>
        <a:lstStyle/>
        <a:p>
          <a:r>
            <a:rPr lang="en-US" sz="1050" dirty="0" smtClean="0">
              <a:effectLst/>
            </a:rPr>
            <a:t>MFC command media aligns with CRX-126 requirements, i.e. DFARS</a:t>
          </a:r>
          <a:endParaRPr lang="en-US" sz="1050" dirty="0">
            <a:effectLst/>
          </a:endParaRPr>
        </a:p>
      </dgm:t>
    </dgm:pt>
    <dgm:pt modelId="{B07E99B7-5C41-4C26-8062-E9E62C591489}" type="parTrans" cxnId="{DB0691C6-CDBE-48FF-8B89-FD291D906A91}">
      <dgm:prSet/>
      <dgm:spPr/>
      <dgm:t>
        <a:bodyPr/>
        <a:lstStyle/>
        <a:p>
          <a:endParaRPr lang="en-US"/>
        </a:p>
      </dgm:t>
    </dgm:pt>
    <dgm:pt modelId="{551F81C7-C3EE-46BA-98C7-DB8E37990ABD}" type="sibTrans" cxnId="{DB0691C6-CDBE-48FF-8B89-FD291D906A91}">
      <dgm:prSet/>
      <dgm:spPr/>
      <dgm:t>
        <a:bodyPr/>
        <a:lstStyle/>
        <a:p>
          <a:endParaRPr lang="en-US"/>
        </a:p>
      </dgm:t>
    </dgm:pt>
    <dgm:pt modelId="{6FB75DE6-1249-489B-ADE4-896E5E034EC0}">
      <dgm:prSet custT="1"/>
      <dgm:spPr/>
      <dgm:t>
        <a:bodyPr/>
        <a:lstStyle/>
        <a:p>
          <a:r>
            <a:rPr lang="en-US" sz="1050" dirty="0" smtClean="0">
              <a:effectLst/>
            </a:rPr>
            <a:t>Review and update training</a:t>
          </a:r>
          <a:endParaRPr lang="en-US" sz="1050" dirty="0">
            <a:effectLst/>
          </a:endParaRPr>
        </a:p>
      </dgm:t>
    </dgm:pt>
    <dgm:pt modelId="{DBCFBF25-DE10-4C93-992D-B430C5771B95}" type="parTrans" cxnId="{BCB65EC5-08AB-4A17-9D5B-4EC65DB11931}">
      <dgm:prSet/>
      <dgm:spPr/>
      <dgm:t>
        <a:bodyPr/>
        <a:lstStyle/>
        <a:p>
          <a:endParaRPr lang="en-US"/>
        </a:p>
      </dgm:t>
    </dgm:pt>
    <dgm:pt modelId="{9A9265D8-679F-45DF-9B74-E71B2DD00915}" type="sibTrans" cxnId="{BCB65EC5-08AB-4A17-9D5B-4EC65DB11931}">
      <dgm:prSet/>
      <dgm:spPr/>
      <dgm:t>
        <a:bodyPr/>
        <a:lstStyle/>
        <a:p>
          <a:endParaRPr lang="en-US"/>
        </a:p>
      </dgm:t>
    </dgm:pt>
    <dgm:pt modelId="{A50341D7-6CA4-48FE-B161-E962EFFE904F}">
      <dgm:prSet custT="1"/>
      <dgm:spPr/>
      <dgm:t>
        <a:bodyPr/>
        <a:lstStyle/>
        <a:p>
          <a:r>
            <a:rPr lang="en-US" sz="1800" dirty="0" smtClean="0"/>
            <a:t>Material Risk Mitigation</a:t>
          </a:r>
        </a:p>
      </dgm:t>
    </dgm:pt>
    <dgm:pt modelId="{E94302B4-F198-4D7E-9BA4-1741736D4AAA}" type="parTrans" cxnId="{5E652364-8B9C-4E77-80D3-662EA683F0AC}">
      <dgm:prSet/>
      <dgm:spPr/>
      <dgm:t>
        <a:bodyPr/>
        <a:lstStyle/>
        <a:p>
          <a:endParaRPr lang="en-US"/>
        </a:p>
      </dgm:t>
    </dgm:pt>
    <dgm:pt modelId="{0E700540-D4EF-42C2-B45B-6EF47B517EF4}" type="sibTrans" cxnId="{5E652364-8B9C-4E77-80D3-662EA683F0AC}">
      <dgm:prSet/>
      <dgm:spPr/>
      <dgm:t>
        <a:bodyPr/>
        <a:lstStyle/>
        <a:p>
          <a:endParaRPr lang="en-US"/>
        </a:p>
      </dgm:t>
    </dgm:pt>
    <dgm:pt modelId="{C29804E4-60DF-4391-B7FE-43047E511AD0}">
      <dgm:prSet custT="1"/>
      <dgm:spPr/>
      <dgm:t>
        <a:bodyPr/>
        <a:lstStyle/>
        <a:p>
          <a:r>
            <a:rPr lang="en-US" sz="1050" dirty="0" smtClean="0"/>
            <a:t>Risk Analysis &amp; Prioritization</a:t>
          </a:r>
        </a:p>
      </dgm:t>
    </dgm:pt>
    <dgm:pt modelId="{4C8D0F94-0ED1-4C9A-B1F1-1096677983FB}" type="parTrans" cxnId="{A3C33A7F-354A-4514-83BD-1017C81250AB}">
      <dgm:prSet/>
      <dgm:spPr/>
      <dgm:t>
        <a:bodyPr/>
        <a:lstStyle/>
        <a:p>
          <a:endParaRPr lang="en-US"/>
        </a:p>
      </dgm:t>
    </dgm:pt>
    <dgm:pt modelId="{9081D68F-C7DD-42DF-8805-5126C1E66ADE}" type="sibTrans" cxnId="{A3C33A7F-354A-4514-83BD-1017C81250AB}">
      <dgm:prSet/>
      <dgm:spPr/>
      <dgm:t>
        <a:bodyPr/>
        <a:lstStyle/>
        <a:p>
          <a:endParaRPr lang="en-US"/>
        </a:p>
      </dgm:t>
    </dgm:pt>
    <dgm:pt modelId="{BAB807A2-DF92-4CDC-86F0-1317DA9DC7C2}">
      <dgm:prSet custT="1"/>
      <dgm:spPr/>
      <dgm:t>
        <a:bodyPr/>
        <a:lstStyle/>
        <a:p>
          <a:r>
            <a:rPr lang="en-US" sz="1050" dirty="0" smtClean="0"/>
            <a:t>Proactive Validations</a:t>
          </a:r>
        </a:p>
      </dgm:t>
    </dgm:pt>
    <dgm:pt modelId="{782E391B-3864-49F5-BC96-EA17DFB7D55C}" type="parTrans" cxnId="{C3173F07-63ED-4C90-84F4-F52BB1B04915}">
      <dgm:prSet/>
      <dgm:spPr/>
      <dgm:t>
        <a:bodyPr/>
        <a:lstStyle/>
        <a:p>
          <a:endParaRPr lang="en-US"/>
        </a:p>
      </dgm:t>
    </dgm:pt>
    <dgm:pt modelId="{679643C9-172A-4449-BD6E-2176F0AC87B5}" type="sibTrans" cxnId="{C3173F07-63ED-4C90-84F4-F52BB1B04915}">
      <dgm:prSet/>
      <dgm:spPr/>
      <dgm:t>
        <a:bodyPr/>
        <a:lstStyle/>
        <a:p>
          <a:endParaRPr lang="en-US"/>
        </a:p>
      </dgm:t>
    </dgm:pt>
    <dgm:pt modelId="{F0356780-4631-4F8F-9A9F-F1540B87FD09}">
      <dgm:prSet custT="1"/>
      <dgm:spPr/>
      <dgm:t>
        <a:bodyPr/>
        <a:lstStyle/>
        <a:p>
          <a:r>
            <a:rPr lang="en-US" sz="1050" dirty="0" smtClean="0"/>
            <a:t>Survey &amp; Audit Activity</a:t>
          </a:r>
        </a:p>
      </dgm:t>
    </dgm:pt>
    <dgm:pt modelId="{E9D72E6E-C659-4EAA-8A8C-B9899DF8D13D}" type="parTrans" cxnId="{D71E5C2A-DEC5-4E94-9D3F-485D50B71CA6}">
      <dgm:prSet/>
      <dgm:spPr/>
      <dgm:t>
        <a:bodyPr/>
        <a:lstStyle/>
        <a:p>
          <a:endParaRPr lang="en-US"/>
        </a:p>
      </dgm:t>
    </dgm:pt>
    <dgm:pt modelId="{A47E6D0D-5795-4711-9B9D-B3A8F7071665}" type="sibTrans" cxnId="{D71E5C2A-DEC5-4E94-9D3F-485D50B71CA6}">
      <dgm:prSet/>
      <dgm:spPr/>
      <dgm:t>
        <a:bodyPr/>
        <a:lstStyle/>
        <a:p>
          <a:endParaRPr lang="en-US"/>
        </a:p>
      </dgm:t>
    </dgm:pt>
    <dgm:pt modelId="{81F6576F-C2EB-49F8-85D1-A7E37C49D3E6}" type="pres">
      <dgm:prSet presAssocID="{35F58639-DF7D-44B6-B306-F5E3FC2F9A49}" presName="Name0" presStyleCnt="0">
        <dgm:presLayoutVars>
          <dgm:dir/>
          <dgm:animLvl val="lvl"/>
          <dgm:resizeHandles val="exact"/>
        </dgm:presLayoutVars>
      </dgm:prSet>
      <dgm:spPr/>
      <dgm:t>
        <a:bodyPr/>
        <a:lstStyle/>
        <a:p>
          <a:endParaRPr lang="en-US"/>
        </a:p>
      </dgm:t>
    </dgm:pt>
    <dgm:pt modelId="{5F5213FD-3BD8-4AEF-A0FD-04F5351A48AA}" type="pres">
      <dgm:prSet presAssocID="{120FFBD1-A8DB-47FE-B09E-0AA78040FA62}" presName="linNode" presStyleCnt="0"/>
      <dgm:spPr/>
    </dgm:pt>
    <dgm:pt modelId="{8EA391B0-D7E6-4B87-BC3E-2DDDC60DEB3E}" type="pres">
      <dgm:prSet presAssocID="{120FFBD1-A8DB-47FE-B09E-0AA78040FA62}" presName="parentText" presStyleLbl="node1" presStyleIdx="0" presStyleCnt="5">
        <dgm:presLayoutVars>
          <dgm:chMax val="1"/>
          <dgm:bulletEnabled val="1"/>
        </dgm:presLayoutVars>
      </dgm:prSet>
      <dgm:spPr/>
      <dgm:t>
        <a:bodyPr/>
        <a:lstStyle/>
        <a:p>
          <a:endParaRPr lang="en-US"/>
        </a:p>
      </dgm:t>
    </dgm:pt>
    <dgm:pt modelId="{49A89696-93F3-49B2-9D45-909FC7721002}" type="pres">
      <dgm:prSet presAssocID="{120FFBD1-A8DB-47FE-B09E-0AA78040FA62}" presName="descendantText" presStyleLbl="alignAccFollowNode1" presStyleIdx="0" presStyleCnt="5">
        <dgm:presLayoutVars>
          <dgm:bulletEnabled val="1"/>
        </dgm:presLayoutVars>
      </dgm:prSet>
      <dgm:spPr/>
      <dgm:t>
        <a:bodyPr/>
        <a:lstStyle/>
        <a:p>
          <a:endParaRPr lang="en-US"/>
        </a:p>
      </dgm:t>
    </dgm:pt>
    <dgm:pt modelId="{7B4A3066-F625-4C65-A2AD-98280C14DEAE}" type="pres">
      <dgm:prSet presAssocID="{5E23C40A-2B8B-4AC9-9CBD-1D49452F73D4}" presName="sp" presStyleCnt="0"/>
      <dgm:spPr/>
    </dgm:pt>
    <dgm:pt modelId="{E8891B07-A6DC-4549-849C-1D921ECAA839}" type="pres">
      <dgm:prSet presAssocID="{2ACE2565-BC58-4706-9617-8AF854C733C6}" presName="linNode" presStyleCnt="0"/>
      <dgm:spPr/>
    </dgm:pt>
    <dgm:pt modelId="{A0EC41C8-599B-4D81-B5DB-8A71F9D14D47}" type="pres">
      <dgm:prSet presAssocID="{2ACE2565-BC58-4706-9617-8AF854C733C6}" presName="parentText" presStyleLbl="node1" presStyleIdx="1" presStyleCnt="5">
        <dgm:presLayoutVars>
          <dgm:chMax val="1"/>
          <dgm:bulletEnabled val="1"/>
        </dgm:presLayoutVars>
      </dgm:prSet>
      <dgm:spPr/>
      <dgm:t>
        <a:bodyPr/>
        <a:lstStyle/>
        <a:p>
          <a:endParaRPr lang="en-US"/>
        </a:p>
      </dgm:t>
    </dgm:pt>
    <dgm:pt modelId="{D7870526-605A-4810-B063-B55ABF4312CA}" type="pres">
      <dgm:prSet presAssocID="{2ACE2565-BC58-4706-9617-8AF854C733C6}" presName="descendantText" presStyleLbl="alignAccFollowNode1" presStyleIdx="1" presStyleCnt="5">
        <dgm:presLayoutVars>
          <dgm:bulletEnabled val="1"/>
        </dgm:presLayoutVars>
      </dgm:prSet>
      <dgm:spPr/>
      <dgm:t>
        <a:bodyPr/>
        <a:lstStyle/>
        <a:p>
          <a:endParaRPr lang="en-US"/>
        </a:p>
      </dgm:t>
    </dgm:pt>
    <dgm:pt modelId="{4CA57334-B561-4E04-8670-046E8781C657}" type="pres">
      <dgm:prSet presAssocID="{BD2C3A4C-6C78-46AC-AB01-91AD756E03EF}" presName="sp" presStyleCnt="0"/>
      <dgm:spPr/>
    </dgm:pt>
    <dgm:pt modelId="{64D7B535-CFA1-4596-9C13-2133C0AB1E7B}" type="pres">
      <dgm:prSet presAssocID="{C57A4C70-5C54-47EE-B3A6-3ECE8D7D3026}" presName="linNode" presStyleCnt="0"/>
      <dgm:spPr/>
    </dgm:pt>
    <dgm:pt modelId="{87D277D8-B1EC-45B3-9B74-3DF90F8CF522}" type="pres">
      <dgm:prSet presAssocID="{C57A4C70-5C54-47EE-B3A6-3ECE8D7D3026}" presName="parentText" presStyleLbl="node1" presStyleIdx="2" presStyleCnt="5">
        <dgm:presLayoutVars>
          <dgm:chMax val="1"/>
          <dgm:bulletEnabled val="1"/>
        </dgm:presLayoutVars>
      </dgm:prSet>
      <dgm:spPr/>
      <dgm:t>
        <a:bodyPr/>
        <a:lstStyle/>
        <a:p>
          <a:endParaRPr lang="en-US"/>
        </a:p>
      </dgm:t>
    </dgm:pt>
    <dgm:pt modelId="{D2AE7075-6E2F-4B03-A783-19B81C7D00C9}" type="pres">
      <dgm:prSet presAssocID="{C57A4C70-5C54-47EE-B3A6-3ECE8D7D3026}" presName="descendantText" presStyleLbl="alignAccFollowNode1" presStyleIdx="2" presStyleCnt="5">
        <dgm:presLayoutVars>
          <dgm:bulletEnabled val="1"/>
        </dgm:presLayoutVars>
      </dgm:prSet>
      <dgm:spPr/>
      <dgm:t>
        <a:bodyPr/>
        <a:lstStyle/>
        <a:p>
          <a:endParaRPr lang="en-US"/>
        </a:p>
      </dgm:t>
    </dgm:pt>
    <dgm:pt modelId="{1E2C813B-A4A0-4BDB-B746-417C3D667F3D}" type="pres">
      <dgm:prSet presAssocID="{81384C92-8B4E-4DC6-A051-CB56A4567F23}" presName="sp" presStyleCnt="0"/>
      <dgm:spPr/>
    </dgm:pt>
    <dgm:pt modelId="{5479182F-E2D6-4C98-9844-C39797352756}" type="pres">
      <dgm:prSet presAssocID="{041A6D04-D819-4C59-9B00-2DC3F23EE240}" presName="linNode" presStyleCnt="0"/>
      <dgm:spPr/>
    </dgm:pt>
    <dgm:pt modelId="{40F5E9A7-798B-476F-BE67-0E40CFDABFF1}" type="pres">
      <dgm:prSet presAssocID="{041A6D04-D819-4C59-9B00-2DC3F23EE240}" presName="parentText" presStyleLbl="node1" presStyleIdx="3" presStyleCnt="5">
        <dgm:presLayoutVars>
          <dgm:chMax val="1"/>
          <dgm:bulletEnabled val="1"/>
        </dgm:presLayoutVars>
      </dgm:prSet>
      <dgm:spPr/>
      <dgm:t>
        <a:bodyPr/>
        <a:lstStyle/>
        <a:p>
          <a:endParaRPr lang="en-US"/>
        </a:p>
      </dgm:t>
    </dgm:pt>
    <dgm:pt modelId="{F0E6B110-65DC-46EF-AD75-BE468E2B0DFE}" type="pres">
      <dgm:prSet presAssocID="{041A6D04-D819-4C59-9B00-2DC3F23EE240}" presName="descendantText" presStyleLbl="alignAccFollowNode1" presStyleIdx="3" presStyleCnt="5">
        <dgm:presLayoutVars>
          <dgm:bulletEnabled val="1"/>
        </dgm:presLayoutVars>
      </dgm:prSet>
      <dgm:spPr/>
      <dgm:t>
        <a:bodyPr/>
        <a:lstStyle/>
        <a:p>
          <a:endParaRPr lang="en-US"/>
        </a:p>
      </dgm:t>
    </dgm:pt>
    <dgm:pt modelId="{95912386-9FA8-4B3D-873D-D4249FAD009A}" type="pres">
      <dgm:prSet presAssocID="{7CD56A1F-8BB1-4AF2-B084-D404018654C0}" presName="sp" presStyleCnt="0"/>
      <dgm:spPr/>
    </dgm:pt>
    <dgm:pt modelId="{9EB06ECF-B53E-41FC-9BD6-3AB1E3697EC6}" type="pres">
      <dgm:prSet presAssocID="{A50341D7-6CA4-48FE-B161-E962EFFE904F}" presName="linNode" presStyleCnt="0"/>
      <dgm:spPr/>
    </dgm:pt>
    <dgm:pt modelId="{539429C4-9289-407C-AFF1-7C7AEB12BE6C}" type="pres">
      <dgm:prSet presAssocID="{A50341D7-6CA4-48FE-B161-E962EFFE904F}" presName="parentText" presStyleLbl="node1" presStyleIdx="4" presStyleCnt="5">
        <dgm:presLayoutVars>
          <dgm:chMax val="1"/>
          <dgm:bulletEnabled val="1"/>
        </dgm:presLayoutVars>
      </dgm:prSet>
      <dgm:spPr/>
      <dgm:t>
        <a:bodyPr/>
        <a:lstStyle/>
        <a:p>
          <a:endParaRPr lang="en-US"/>
        </a:p>
      </dgm:t>
    </dgm:pt>
    <dgm:pt modelId="{6E56D574-4C67-44F4-ACA9-00DA11F9BA37}" type="pres">
      <dgm:prSet presAssocID="{A50341D7-6CA4-48FE-B161-E962EFFE904F}" presName="descendantText" presStyleLbl="alignAccFollowNode1" presStyleIdx="4" presStyleCnt="5">
        <dgm:presLayoutVars>
          <dgm:bulletEnabled val="1"/>
        </dgm:presLayoutVars>
      </dgm:prSet>
      <dgm:spPr/>
      <dgm:t>
        <a:bodyPr/>
        <a:lstStyle/>
        <a:p>
          <a:endParaRPr lang="en-US"/>
        </a:p>
      </dgm:t>
    </dgm:pt>
  </dgm:ptLst>
  <dgm:cxnLst>
    <dgm:cxn modelId="{60D48ADC-6185-4113-9C22-4480EA9195D5}" type="presOf" srcId="{8A4188A4-3D2D-4F3B-BF9E-E436A5B7077A}" destId="{F0E6B110-65DC-46EF-AD75-BE468E2B0DFE}" srcOrd="0" destOrd="1" presId="urn:microsoft.com/office/officeart/2005/8/layout/vList5"/>
    <dgm:cxn modelId="{B5687E6A-4226-43C1-B08A-588189F4796D}" srcId="{C57A4C70-5C54-47EE-B3A6-3ECE8D7D3026}" destId="{215D1233-35BA-4EA2-B730-B7CB6286DC5C}" srcOrd="1" destOrd="0" parTransId="{992BF0CD-175F-4720-B850-1F338D10157A}" sibTransId="{51FE84EE-300F-43C0-AC9D-0DFDCB49CB66}"/>
    <dgm:cxn modelId="{96D1FD24-63AC-4F3E-B4BA-C66BD3E1A9F6}" type="presOf" srcId="{25F9C827-CCA9-4AB2-AF6B-56A1D236A5F4}" destId="{49A89696-93F3-49B2-9D45-909FC7721002}" srcOrd="0" destOrd="0" presId="urn:microsoft.com/office/officeart/2005/8/layout/vList5"/>
    <dgm:cxn modelId="{F388E1FE-D218-4F7D-90AF-205F1EF9D2B4}" srcId="{120FFBD1-A8DB-47FE-B09E-0AA78040FA62}" destId="{25F9C827-CCA9-4AB2-AF6B-56A1D236A5F4}" srcOrd="0" destOrd="0" parTransId="{05336269-3722-4E2D-B398-4BE1D90C2BE0}" sibTransId="{07A02923-CC9E-4B91-B4D6-EFCCC010B353}"/>
    <dgm:cxn modelId="{AC063F0E-C38B-4633-A08E-0D0239D6C481}" srcId="{35F58639-DF7D-44B6-B306-F5E3FC2F9A49}" destId="{C57A4C70-5C54-47EE-B3A6-3ECE8D7D3026}" srcOrd="2" destOrd="0" parTransId="{943ECA9E-B5C3-4658-9813-EAA5BAFD7814}" sibTransId="{81384C92-8B4E-4DC6-A051-CB56A4567F23}"/>
    <dgm:cxn modelId="{65B5E8F9-4EAB-4CB6-90EB-DB91889ABE53}" srcId="{35F58639-DF7D-44B6-B306-F5E3FC2F9A49}" destId="{2ACE2565-BC58-4706-9617-8AF854C733C6}" srcOrd="1" destOrd="0" parTransId="{061BA496-7F7D-471B-8D16-C99ADD7AF711}" sibTransId="{BD2C3A4C-6C78-46AC-AB01-91AD756E03EF}"/>
    <dgm:cxn modelId="{282F119D-D2DB-49B8-927C-F0187908ED6F}" type="presOf" srcId="{A50341D7-6CA4-48FE-B161-E962EFFE904F}" destId="{539429C4-9289-407C-AFF1-7C7AEB12BE6C}" srcOrd="0" destOrd="0" presId="urn:microsoft.com/office/officeart/2005/8/layout/vList5"/>
    <dgm:cxn modelId="{4404C00C-01A6-4DE1-86D4-5FC712922B51}" srcId="{35F58639-DF7D-44B6-B306-F5E3FC2F9A49}" destId="{041A6D04-D819-4C59-9B00-2DC3F23EE240}" srcOrd="3" destOrd="0" parTransId="{D49A29C6-0BF8-42C4-8D60-7A86CA9B392F}" sibTransId="{7CD56A1F-8BB1-4AF2-B084-D404018654C0}"/>
    <dgm:cxn modelId="{ED6DC4E9-A521-4688-86A3-D0266F052D9F}" type="presOf" srcId="{35F58639-DF7D-44B6-B306-F5E3FC2F9A49}" destId="{81F6576F-C2EB-49F8-85D1-A7E37C49D3E6}" srcOrd="0" destOrd="0" presId="urn:microsoft.com/office/officeart/2005/8/layout/vList5"/>
    <dgm:cxn modelId="{C5108D56-8868-414E-8B8F-C40E98E6AA40}" srcId="{C57A4C70-5C54-47EE-B3A6-3ECE8D7D3026}" destId="{4F5CF61F-2D4F-4855-8838-C95771FAB322}" srcOrd="0" destOrd="0" parTransId="{61B3CBF5-BD19-4FC2-BE67-66176896B049}" sibTransId="{AA43AA7F-CF3F-4051-A52A-ED57B1ECA3AD}"/>
    <dgm:cxn modelId="{D71E5C2A-DEC5-4E94-9D3F-485D50B71CA6}" srcId="{A50341D7-6CA4-48FE-B161-E962EFFE904F}" destId="{F0356780-4631-4F8F-9A9F-F1540B87FD09}" srcOrd="2" destOrd="0" parTransId="{E9D72E6E-C659-4EAA-8A8C-B9899DF8D13D}" sibTransId="{A47E6D0D-5795-4711-9B9D-B3A8F7071665}"/>
    <dgm:cxn modelId="{EE59797E-62A9-44EA-ACB8-B0817D512B8B}" type="presOf" srcId="{6FB75DE6-1249-489B-ADE4-896E5E034EC0}" destId="{F0E6B110-65DC-46EF-AD75-BE468E2B0DFE}" srcOrd="0" destOrd="2" presId="urn:microsoft.com/office/officeart/2005/8/layout/vList5"/>
    <dgm:cxn modelId="{EF8BF845-C8C5-4A62-ABBE-8AD4D83E0A1B}" type="presOf" srcId="{22A5A9C6-3537-424B-97F0-D4E7BBC83D98}" destId="{D7870526-605A-4810-B063-B55ABF4312CA}" srcOrd="0" destOrd="1" presId="urn:microsoft.com/office/officeart/2005/8/layout/vList5"/>
    <dgm:cxn modelId="{A3C33A7F-354A-4514-83BD-1017C81250AB}" srcId="{A50341D7-6CA4-48FE-B161-E962EFFE904F}" destId="{C29804E4-60DF-4391-B7FE-43047E511AD0}" srcOrd="0" destOrd="0" parTransId="{4C8D0F94-0ED1-4C9A-B1F1-1096677983FB}" sibTransId="{9081D68F-C7DD-42DF-8805-5126C1E66ADE}"/>
    <dgm:cxn modelId="{2D2215F2-CF7D-44FE-BBAC-F50E6897340C}" type="presOf" srcId="{30898B8D-9E5F-4C08-80F4-48C00D2625CC}" destId="{D7870526-605A-4810-B063-B55ABF4312CA}" srcOrd="0" destOrd="0" presId="urn:microsoft.com/office/officeart/2005/8/layout/vList5"/>
    <dgm:cxn modelId="{6C4618BA-61AC-494C-94DC-A210703D5BAD}" type="presOf" srcId="{215D1233-35BA-4EA2-B730-B7CB6286DC5C}" destId="{D2AE7075-6E2F-4B03-A783-19B81C7D00C9}" srcOrd="0" destOrd="1" presId="urn:microsoft.com/office/officeart/2005/8/layout/vList5"/>
    <dgm:cxn modelId="{790E09F7-92DD-45EC-8E4B-DDB5DAFF8F68}" srcId="{35F58639-DF7D-44B6-B306-F5E3FC2F9A49}" destId="{120FFBD1-A8DB-47FE-B09E-0AA78040FA62}" srcOrd="0" destOrd="0" parTransId="{D0E5265E-8C48-4AFB-965B-94F3C82CAD05}" sibTransId="{5E23C40A-2B8B-4AC9-9CBD-1D49452F73D4}"/>
    <dgm:cxn modelId="{B9ABE8B7-59C1-4662-BA7E-0F5E9F4EF2C5}" type="presOf" srcId="{041A6D04-D819-4C59-9B00-2DC3F23EE240}" destId="{40F5E9A7-798B-476F-BE67-0E40CFDABFF1}" srcOrd="0" destOrd="0" presId="urn:microsoft.com/office/officeart/2005/8/layout/vList5"/>
    <dgm:cxn modelId="{646FE98B-5FD2-4934-B133-0D2C9BB05B50}" type="presOf" srcId="{D4485554-2FCE-4624-AC7E-DBB3601B0C03}" destId="{F0E6B110-65DC-46EF-AD75-BE468E2B0DFE}" srcOrd="0" destOrd="0" presId="urn:microsoft.com/office/officeart/2005/8/layout/vList5"/>
    <dgm:cxn modelId="{E143E788-CCC4-4EBA-94CD-6FAEAEF79EA8}" type="presOf" srcId="{5ACB47AD-9A86-48C2-84D0-AE4B8AB07828}" destId="{49A89696-93F3-49B2-9D45-909FC7721002}" srcOrd="0" destOrd="2" presId="urn:microsoft.com/office/officeart/2005/8/layout/vList5"/>
    <dgm:cxn modelId="{C3173F07-63ED-4C90-84F4-F52BB1B04915}" srcId="{A50341D7-6CA4-48FE-B161-E962EFFE904F}" destId="{BAB807A2-DF92-4CDC-86F0-1317DA9DC7C2}" srcOrd="1" destOrd="0" parTransId="{782E391B-3864-49F5-BC96-EA17DFB7D55C}" sibTransId="{679643C9-172A-4449-BD6E-2176F0AC87B5}"/>
    <dgm:cxn modelId="{36A45282-D8D2-4269-9232-2BF1DD282936}" type="presOf" srcId="{BAB807A2-DF92-4CDC-86F0-1317DA9DC7C2}" destId="{6E56D574-4C67-44F4-ACA9-00DA11F9BA37}" srcOrd="0" destOrd="1" presId="urn:microsoft.com/office/officeart/2005/8/layout/vList5"/>
    <dgm:cxn modelId="{7C542DF7-3E26-4A71-8337-BD0368ABD25F}" srcId="{2ACE2565-BC58-4706-9617-8AF854C733C6}" destId="{22A5A9C6-3537-424B-97F0-D4E7BBC83D98}" srcOrd="1" destOrd="0" parTransId="{4711C48E-9B86-4BB9-BA31-6AA7F109EB32}" sibTransId="{3175A490-70A2-4E5B-AE93-80937AC16A1A}"/>
    <dgm:cxn modelId="{5C13049D-EAF5-4CB8-8F5F-30F46214354C}" srcId="{120FFBD1-A8DB-47FE-B09E-0AA78040FA62}" destId="{5ACB47AD-9A86-48C2-84D0-AE4B8AB07828}" srcOrd="2" destOrd="0" parTransId="{47EB1367-CC93-43FC-8949-E2F1055676F1}" sibTransId="{E3F89198-DF5D-46E5-9C3D-6A5E005D96EE}"/>
    <dgm:cxn modelId="{610014E7-2F13-46CB-936B-7B5A7A3611FB}" type="presOf" srcId="{120FFBD1-A8DB-47FE-B09E-0AA78040FA62}" destId="{8EA391B0-D7E6-4B87-BC3E-2DDDC60DEB3E}" srcOrd="0" destOrd="0" presId="urn:microsoft.com/office/officeart/2005/8/layout/vList5"/>
    <dgm:cxn modelId="{FA611A6E-9D70-4B5A-B3C8-4F34C55353BD}" srcId="{2ACE2565-BC58-4706-9617-8AF854C733C6}" destId="{30898B8D-9E5F-4C08-80F4-48C00D2625CC}" srcOrd="0" destOrd="0" parTransId="{5858C52A-5925-44EE-AE59-794B8128FDAD}" sibTransId="{08408E80-CFB8-4E1D-99B1-3D6048A834DF}"/>
    <dgm:cxn modelId="{6BBA00EE-9923-4281-89F2-0E0EAF5D362C}" type="presOf" srcId="{07962BBD-FA3C-4B26-A842-EFF845F1F250}" destId="{D7870526-605A-4810-B063-B55ABF4312CA}" srcOrd="0" destOrd="2" presId="urn:microsoft.com/office/officeart/2005/8/layout/vList5"/>
    <dgm:cxn modelId="{5E652364-8B9C-4E77-80D3-662EA683F0AC}" srcId="{35F58639-DF7D-44B6-B306-F5E3FC2F9A49}" destId="{A50341D7-6CA4-48FE-B161-E962EFFE904F}" srcOrd="4" destOrd="0" parTransId="{E94302B4-F198-4D7E-9BA4-1741736D4AAA}" sibTransId="{0E700540-D4EF-42C2-B45B-6EF47B517EF4}"/>
    <dgm:cxn modelId="{7202912E-6D4B-4AEB-BB96-451F26D28065}" type="presOf" srcId="{F0356780-4631-4F8F-9A9F-F1540B87FD09}" destId="{6E56D574-4C67-44F4-ACA9-00DA11F9BA37}" srcOrd="0" destOrd="2" presId="urn:microsoft.com/office/officeart/2005/8/layout/vList5"/>
    <dgm:cxn modelId="{A6AAD7BF-0CE0-4CDC-B8DF-FC9CF5CFA0E9}" type="presOf" srcId="{4F5CF61F-2D4F-4855-8838-C95771FAB322}" destId="{D2AE7075-6E2F-4B03-A783-19B81C7D00C9}" srcOrd="0" destOrd="0" presId="urn:microsoft.com/office/officeart/2005/8/layout/vList5"/>
    <dgm:cxn modelId="{418F090B-BE7B-4166-BB97-FBE25D7A4382}" type="presOf" srcId="{E14D06EC-A7B6-44FC-8644-AC8FF498B76F}" destId="{49A89696-93F3-49B2-9D45-909FC7721002}" srcOrd="0" destOrd="1" presId="urn:microsoft.com/office/officeart/2005/8/layout/vList5"/>
    <dgm:cxn modelId="{DB0691C6-CDBE-48FF-8B89-FD291D906A91}" srcId="{041A6D04-D819-4C59-9B00-2DC3F23EE240}" destId="{8A4188A4-3D2D-4F3B-BF9E-E436A5B7077A}" srcOrd="1" destOrd="0" parTransId="{B07E99B7-5C41-4C26-8062-E9E62C591489}" sibTransId="{551F81C7-C3EE-46BA-98C7-DB8E37990ABD}"/>
    <dgm:cxn modelId="{2AC999A4-4F18-4F14-9B20-0CD90784AD50}" type="presOf" srcId="{C57A4C70-5C54-47EE-B3A6-3ECE8D7D3026}" destId="{87D277D8-B1EC-45B3-9B74-3DF90F8CF522}" srcOrd="0" destOrd="0" presId="urn:microsoft.com/office/officeart/2005/8/layout/vList5"/>
    <dgm:cxn modelId="{61DE5387-2E9C-4339-AE51-77A7304EF516}" type="presOf" srcId="{C29804E4-60DF-4391-B7FE-43047E511AD0}" destId="{6E56D574-4C67-44F4-ACA9-00DA11F9BA37}" srcOrd="0" destOrd="0" presId="urn:microsoft.com/office/officeart/2005/8/layout/vList5"/>
    <dgm:cxn modelId="{3265B242-128C-4518-BC3E-4FDC2D2DB6C5}" srcId="{041A6D04-D819-4C59-9B00-2DC3F23EE240}" destId="{D4485554-2FCE-4624-AC7E-DBB3601B0C03}" srcOrd="0" destOrd="0" parTransId="{C7401BB3-8BCF-4CF4-B972-3080FD7F3CFE}" sibTransId="{52AA47AD-DCDF-46A6-8523-BF0060DDFDC3}"/>
    <dgm:cxn modelId="{53EF10A1-0717-4DB6-9843-C00DB84E1F9C}" srcId="{120FFBD1-A8DB-47FE-B09E-0AA78040FA62}" destId="{E14D06EC-A7B6-44FC-8644-AC8FF498B76F}" srcOrd="1" destOrd="0" parTransId="{183F7A40-91AF-40CB-A3CF-37619E95559B}" sibTransId="{49350FDB-2E52-475F-98A3-1B4B09B2BBDC}"/>
    <dgm:cxn modelId="{839FCEF0-A626-4A27-B00C-14A66F97A72C}" srcId="{2ACE2565-BC58-4706-9617-8AF854C733C6}" destId="{07962BBD-FA3C-4B26-A842-EFF845F1F250}" srcOrd="2" destOrd="0" parTransId="{2BA89B36-50B8-4CC1-A5CD-F9DC29040B21}" sibTransId="{65EAA05D-10A3-484F-841A-B832FC178C7A}"/>
    <dgm:cxn modelId="{3845635B-C879-40CD-9BB0-2052C40A5619}" type="presOf" srcId="{2ACE2565-BC58-4706-9617-8AF854C733C6}" destId="{A0EC41C8-599B-4D81-B5DB-8A71F9D14D47}" srcOrd="0" destOrd="0" presId="urn:microsoft.com/office/officeart/2005/8/layout/vList5"/>
    <dgm:cxn modelId="{BCB65EC5-08AB-4A17-9D5B-4EC65DB11931}" srcId="{041A6D04-D819-4C59-9B00-2DC3F23EE240}" destId="{6FB75DE6-1249-489B-ADE4-896E5E034EC0}" srcOrd="2" destOrd="0" parTransId="{DBCFBF25-DE10-4C93-992D-B430C5771B95}" sibTransId="{9A9265D8-679F-45DF-9B74-E71B2DD00915}"/>
    <dgm:cxn modelId="{5292D537-AAA9-4869-A45D-70D9612D06F1}" type="presParOf" srcId="{81F6576F-C2EB-49F8-85D1-A7E37C49D3E6}" destId="{5F5213FD-3BD8-4AEF-A0FD-04F5351A48AA}" srcOrd="0" destOrd="0" presId="urn:microsoft.com/office/officeart/2005/8/layout/vList5"/>
    <dgm:cxn modelId="{034D7A07-62A1-4BBD-BABA-96B8E1EA3BF4}" type="presParOf" srcId="{5F5213FD-3BD8-4AEF-A0FD-04F5351A48AA}" destId="{8EA391B0-D7E6-4B87-BC3E-2DDDC60DEB3E}" srcOrd="0" destOrd="0" presId="urn:microsoft.com/office/officeart/2005/8/layout/vList5"/>
    <dgm:cxn modelId="{C8CE6D9E-46D0-40F7-80E1-412F7D7D9F03}" type="presParOf" srcId="{5F5213FD-3BD8-4AEF-A0FD-04F5351A48AA}" destId="{49A89696-93F3-49B2-9D45-909FC7721002}" srcOrd="1" destOrd="0" presId="urn:microsoft.com/office/officeart/2005/8/layout/vList5"/>
    <dgm:cxn modelId="{8C76003E-2E98-4AB6-B4C7-3BA5C7680E0E}" type="presParOf" srcId="{81F6576F-C2EB-49F8-85D1-A7E37C49D3E6}" destId="{7B4A3066-F625-4C65-A2AD-98280C14DEAE}" srcOrd="1" destOrd="0" presId="urn:microsoft.com/office/officeart/2005/8/layout/vList5"/>
    <dgm:cxn modelId="{B12F7A16-760D-43E2-B252-2B4529C3707C}" type="presParOf" srcId="{81F6576F-C2EB-49F8-85D1-A7E37C49D3E6}" destId="{E8891B07-A6DC-4549-849C-1D921ECAA839}" srcOrd="2" destOrd="0" presId="urn:microsoft.com/office/officeart/2005/8/layout/vList5"/>
    <dgm:cxn modelId="{5B556B9D-CE4D-4750-BAA8-62B671B62EFC}" type="presParOf" srcId="{E8891B07-A6DC-4549-849C-1D921ECAA839}" destId="{A0EC41C8-599B-4D81-B5DB-8A71F9D14D47}" srcOrd="0" destOrd="0" presId="urn:microsoft.com/office/officeart/2005/8/layout/vList5"/>
    <dgm:cxn modelId="{4A0538E0-AA8B-43EF-8868-F5D35B5A21B5}" type="presParOf" srcId="{E8891B07-A6DC-4549-849C-1D921ECAA839}" destId="{D7870526-605A-4810-B063-B55ABF4312CA}" srcOrd="1" destOrd="0" presId="urn:microsoft.com/office/officeart/2005/8/layout/vList5"/>
    <dgm:cxn modelId="{181EAA0F-553B-4F1D-A8A5-B3B841B6758F}" type="presParOf" srcId="{81F6576F-C2EB-49F8-85D1-A7E37C49D3E6}" destId="{4CA57334-B561-4E04-8670-046E8781C657}" srcOrd="3" destOrd="0" presId="urn:microsoft.com/office/officeart/2005/8/layout/vList5"/>
    <dgm:cxn modelId="{BC081E0F-E94D-4BC5-BC5A-944C26F9950C}" type="presParOf" srcId="{81F6576F-C2EB-49F8-85D1-A7E37C49D3E6}" destId="{64D7B535-CFA1-4596-9C13-2133C0AB1E7B}" srcOrd="4" destOrd="0" presId="urn:microsoft.com/office/officeart/2005/8/layout/vList5"/>
    <dgm:cxn modelId="{B71926FD-770A-43BC-B29A-4D1518BF0BC2}" type="presParOf" srcId="{64D7B535-CFA1-4596-9C13-2133C0AB1E7B}" destId="{87D277D8-B1EC-45B3-9B74-3DF90F8CF522}" srcOrd="0" destOrd="0" presId="urn:microsoft.com/office/officeart/2005/8/layout/vList5"/>
    <dgm:cxn modelId="{E37675E4-2045-495E-8110-760B25ED340F}" type="presParOf" srcId="{64D7B535-CFA1-4596-9C13-2133C0AB1E7B}" destId="{D2AE7075-6E2F-4B03-A783-19B81C7D00C9}" srcOrd="1" destOrd="0" presId="urn:microsoft.com/office/officeart/2005/8/layout/vList5"/>
    <dgm:cxn modelId="{118C4148-4CBA-4BEF-BA43-60F36A08621E}" type="presParOf" srcId="{81F6576F-C2EB-49F8-85D1-A7E37C49D3E6}" destId="{1E2C813B-A4A0-4BDB-B746-417C3D667F3D}" srcOrd="5" destOrd="0" presId="urn:microsoft.com/office/officeart/2005/8/layout/vList5"/>
    <dgm:cxn modelId="{03C9B4BC-CCE9-4C74-99C5-A9129182323A}" type="presParOf" srcId="{81F6576F-C2EB-49F8-85D1-A7E37C49D3E6}" destId="{5479182F-E2D6-4C98-9844-C39797352756}" srcOrd="6" destOrd="0" presId="urn:microsoft.com/office/officeart/2005/8/layout/vList5"/>
    <dgm:cxn modelId="{89ED6176-F6E4-47C2-B258-F47812D62DFC}" type="presParOf" srcId="{5479182F-E2D6-4C98-9844-C39797352756}" destId="{40F5E9A7-798B-476F-BE67-0E40CFDABFF1}" srcOrd="0" destOrd="0" presId="urn:microsoft.com/office/officeart/2005/8/layout/vList5"/>
    <dgm:cxn modelId="{1CB32DCD-3332-496B-A6F1-84F2D6DDFACD}" type="presParOf" srcId="{5479182F-E2D6-4C98-9844-C39797352756}" destId="{F0E6B110-65DC-46EF-AD75-BE468E2B0DFE}" srcOrd="1" destOrd="0" presId="urn:microsoft.com/office/officeart/2005/8/layout/vList5"/>
    <dgm:cxn modelId="{970E5969-DA29-4548-ABC1-9B1A7B578596}" type="presParOf" srcId="{81F6576F-C2EB-49F8-85D1-A7E37C49D3E6}" destId="{95912386-9FA8-4B3D-873D-D4249FAD009A}" srcOrd="7" destOrd="0" presId="urn:microsoft.com/office/officeart/2005/8/layout/vList5"/>
    <dgm:cxn modelId="{CEAE06D2-F806-45CC-8712-35DB9DADDD33}" type="presParOf" srcId="{81F6576F-C2EB-49F8-85D1-A7E37C49D3E6}" destId="{9EB06ECF-B53E-41FC-9BD6-3AB1E3697EC6}" srcOrd="8" destOrd="0" presId="urn:microsoft.com/office/officeart/2005/8/layout/vList5"/>
    <dgm:cxn modelId="{DC7014F0-2F5D-4318-9756-7F215E7F9F45}" type="presParOf" srcId="{9EB06ECF-B53E-41FC-9BD6-3AB1E3697EC6}" destId="{539429C4-9289-407C-AFF1-7C7AEB12BE6C}" srcOrd="0" destOrd="0" presId="urn:microsoft.com/office/officeart/2005/8/layout/vList5"/>
    <dgm:cxn modelId="{C99EC254-3396-4200-8C29-CC387466FCB1}" type="presParOf" srcId="{9EB06ECF-B53E-41FC-9BD6-3AB1E3697EC6}" destId="{6E56D574-4C67-44F4-ACA9-00DA11F9BA37}"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715551"/>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Rot="1" noChangeAspect="1" noChangeArrowheads="1" noTextEdit="1"/>
          </p:cNvSpPr>
          <p:nvPr>
            <p:ph type="sldImg" idx="2"/>
          </p:nvPr>
        </p:nvSpPr>
        <p:spPr bwMode="auto">
          <a:xfrm>
            <a:off x="1143000" y="687388"/>
            <a:ext cx="4572000" cy="3429000"/>
          </a:xfrm>
          <a:prstGeom prst="rect">
            <a:avLst/>
          </a:prstGeom>
          <a:noFill/>
          <a:ln w="12700">
            <a:solidFill>
              <a:schemeClr val="tx1"/>
            </a:solidFill>
            <a:miter lim="800000"/>
            <a:headEnd/>
            <a:tailEnd/>
          </a:ln>
          <a:effectLst/>
        </p:spPr>
      </p:sp>
    </p:spTree>
    <p:extLst>
      <p:ext uri="{BB962C8B-B14F-4D97-AF65-F5344CB8AC3E}">
        <p14:creationId xmlns:p14="http://schemas.microsoft.com/office/powerpoint/2010/main" val="1725540787"/>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153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3412031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410249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summary of what general controls we currently have in place and what activities are underway.  For example, communications through councils, use of GIDEPS for Counterfeits, Procedures, Training, and Requirements </a:t>
            </a:r>
            <a:r>
              <a:rPr lang="en-US" dirty="0" err="1" smtClean="0"/>
              <a:t>flowown</a:t>
            </a:r>
            <a:r>
              <a:rPr lang="en-US" dirty="0" smtClean="0"/>
              <a:t> are in place.  </a:t>
            </a:r>
          </a:p>
          <a:p>
            <a:r>
              <a:rPr lang="en-US" dirty="0" smtClean="0"/>
              <a:t>Underway at various stages of completion are design refresh and obsolescence planning, finding and certifying brokers , distributors and test houses</a:t>
            </a:r>
            <a:endParaRPr lang="en-US" dirty="0"/>
          </a:p>
        </p:txBody>
      </p:sp>
    </p:spTree>
    <p:extLst>
      <p:ext uri="{BB962C8B-B14F-4D97-AF65-F5344CB8AC3E}">
        <p14:creationId xmlns:p14="http://schemas.microsoft.com/office/powerpoint/2010/main" val="3015700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172" name="Rectangle 4"/>
          <p:cNvSpPr>
            <a:spLocks noGrp="1" noChangeArrowheads="1"/>
          </p:cNvSpPr>
          <p:nvPr>
            <p:ph type="ctrTitle"/>
          </p:nvPr>
        </p:nvSpPr>
        <p:spPr>
          <a:xfrm>
            <a:off x="685800" y="1752600"/>
            <a:ext cx="7772400" cy="1143000"/>
          </a:xfrm>
        </p:spPr>
        <p:txBody>
          <a:bodyPr anchor="ctr"/>
          <a:lstStyle>
            <a:lvl1pPr algn="ctr" defTabSz="877888">
              <a:defRPr sz="4200"/>
            </a:lvl1pPr>
          </a:lstStyle>
          <a:p>
            <a:r>
              <a:rPr lang="en-US"/>
              <a:t>Click to edit Master title style</a:t>
            </a:r>
          </a:p>
        </p:txBody>
      </p:sp>
      <p:sp>
        <p:nvSpPr>
          <p:cNvPr id="7173" name="Rectangle 5"/>
          <p:cNvSpPr>
            <a:spLocks noGrp="1" noChangeArrowheads="1"/>
          </p:cNvSpPr>
          <p:nvPr>
            <p:ph type="subTitle" idx="1"/>
          </p:nvPr>
        </p:nvSpPr>
        <p:spPr>
          <a:xfrm>
            <a:off x="1371600" y="3225800"/>
            <a:ext cx="6400800" cy="365125"/>
          </a:xfrm>
        </p:spPr>
        <p:txBody>
          <a:bodyPr/>
          <a:lstStyle>
            <a:lvl1pPr marL="0" indent="0" algn="ctr">
              <a:buFontTx/>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80163" y="520700"/>
            <a:ext cx="1968500" cy="34496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3075" y="520700"/>
            <a:ext cx="5754688" cy="3449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95338" y="1998663"/>
            <a:ext cx="3700462" cy="197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98663"/>
            <a:ext cx="3700463" cy="197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6142038" y="6488113"/>
            <a:ext cx="2540000" cy="211137"/>
          </a:xfrm>
          <a:prstGeom prst="rect">
            <a:avLst/>
          </a:prstGeom>
          <a:noFill/>
          <a:ln w="12700">
            <a:noFill/>
            <a:miter lim="800000"/>
            <a:headEnd/>
            <a:tailEnd/>
          </a:ln>
          <a:effectLst/>
        </p:spPr>
        <p:txBody>
          <a:bodyPr lIns="88900" tIns="44450" rIns="88900" bIns="44450">
            <a:spAutoFit/>
          </a:bodyPr>
          <a:lstStyle/>
          <a:p>
            <a:pPr algn="r" defTabSz="887413">
              <a:spcBef>
                <a:spcPct val="50000"/>
              </a:spcBef>
            </a:pPr>
            <a:fld id="{13CAB603-DB4B-4B59-8172-1339E65A93B1}" type="slidenum">
              <a:rPr lang="en-US" sz="800" b="0">
                <a:solidFill>
                  <a:schemeClr val="bg2"/>
                </a:solidFill>
                <a:effectLst/>
              </a:rPr>
              <a:pPr algn="r" defTabSz="887413">
                <a:spcBef>
                  <a:spcPct val="50000"/>
                </a:spcBef>
              </a:pPr>
              <a:t>‹#›</a:t>
            </a:fld>
            <a:endParaRPr lang="en-US" sz="800" b="0">
              <a:solidFill>
                <a:schemeClr val="accent1"/>
              </a:solidFill>
              <a:effectLst/>
            </a:endParaRPr>
          </a:p>
        </p:txBody>
      </p:sp>
      <p:sp>
        <p:nvSpPr>
          <p:cNvPr id="1028" name="Rectangle 4"/>
          <p:cNvSpPr>
            <a:spLocks noGrp="1" noChangeArrowheads="1"/>
          </p:cNvSpPr>
          <p:nvPr>
            <p:ph type="title"/>
          </p:nvPr>
        </p:nvSpPr>
        <p:spPr bwMode="auto">
          <a:xfrm>
            <a:off x="473075" y="520700"/>
            <a:ext cx="7312025" cy="531813"/>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795338" y="1998663"/>
            <a:ext cx="7553325" cy="1971675"/>
          </a:xfrm>
          <a:prstGeom prst="rect">
            <a:avLst/>
          </a:prstGeom>
          <a:noFill/>
          <a:ln w="12700">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Freeform 6"/>
          <p:cNvSpPr>
            <a:spLocks/>
          </p:cNvSpPr>
          <p:nvPr/>
        </p:nvSpPr>
        <p:spPr bwMode="black">
          <a:xfrm>
            <a:off x="6848475" y="381000"/>
            <a:ext cx="1839913" cy="661988"/>
          </a:xfrm>
          <a:custGeom>
            <a:avLst/>
            <a:gdLst/>
            <a:ahLst/>
            <a:cxnLst>
              <a:cxn ang="0">
                <a:pos x="1158" y="163"/>
              </a:cxn>
              <a:cxn ang="0">
                <a:pos x="950" y="163"/>
              </a:cxn>
              <a:cxn ang="0">
                <a:pos x="1002" y="0"/>
              </a:cxn>
              <a:cxn ang="0">
                <a:pos x="825" y="163"/>
              </a:cxn>
              <a:cxn ang="0">
                <a:pos x="4" y="163"/>
              </a:cxn>
              <a:cxn ang="0">
                <a:pos x="0" y="164"/>
              </a:cxn>
              <a:cxn ang="0">
                <a:pos x="4" y="165"/>
              </a:cxn>
              <a:cxn ang="0">
                <a:pos x="130" y="167"/>
              </a:cxn>
              <a:cxn ang="0">
                <a:pos x="408" y="170"/>
              </a:cxn>
              <a:cxn ang="0">
                <a:pos x="810" y="176"/>
              </a:cxn>
              <a:cxn ang="0">
                <a:pos x="736" y="245"/>
              </a:cxn>
              <a:cxn ang="0">
                <a:pos x="710" y="272"/>
              </a:cxn>
              <a:cxn ang="0">
                <a:pos x="712" y="272"/>
              </a:cxn>
              <a:cxn ang="0">
                <a:pos x="744" y="245"/>
              </a:cxn>
              <a:cxn ang="0">
                <a:pos x="826" y="177"/>
              </a:cxn>
              <a:cxn ang="0">
                <a:pos x="929" y="177"/>
              </a:cxn>
              <a:cxn ang="0">
                <a:pos x="918" y="217"/>
              </a:cxn>
              <a:cxn ang="0">
                <a:pos x="909" y="255"/>
              </a:cxn>
              <a:cxn ang="0">
                <a:pos x="696" y="353"/>
              </a:cxn>
              <a:cxn ang="0">
                <a:pos x="577" y="408"/>
              </a:cxn>
              <a:cxn ang="0">
                <a:pos x="580" y="409"/>
              </a:cxn>
              <a:cxn ang="0">
                <a:pos x="691" y="361"/>
              </a:cxn>
              <a:cxn ang="0">
                <a:pos x="906" y="268"/>
              </a:cxn>
              <a:cxn ang="0">
                <a:pos x="879" y="374"/>
              </a:cxn>
              <a:cxn ang="0">
                <a:pos x="868" y="414"/>
              </a:cxn>
              <a:cxn ang="0">
                <a:pos x="868" y="416"/>
              </a:cxn>
              <a:cxn ang="0">
                <a:pos x="871" y="415"/>
              </a:cxn>
              <a:cxn ang="0">
                <a:pos x="885" y="373"/>
              </a:cxn>
              <a:cxn ang="0">
                <a:pos x="918" y="262"/>
              </a:cxn>
              <a:cxn ang="0">
                <a:pos x="1006" y="225"/>
              </a:cxn>
              <a:cxn ang="0">
                <a:pos x="1084" y="192"/>
              </a:cxn>
              <a:cxn ang="0">
                <a:pos x="1158" y="163"/>
              </a:cxn>
              <a:cxn ang="0">
                <a:pos x="843" y="163"/>
              </a:cxn>
              <a:cxn ang="0">
                <a:pos x="924" y="95"/>
              </a:cxn>
              <a:cxn ang="0">
                <a:pos x="956" y="68"/>
              </a:cxn>
              <a:cxn ang="0">
                <a:pos x="932" y="163"/>
              </a:cxn>
              <a:cxn ang="0">
                <a:pos x="843" y="163"/>
              </a:cxn>
              <a:cxn ang="0">
                <a:pos x="1158" y="163"/>
              </a:cxn>
              <a:cxn ang="0">
                <a:pos x="945" y="179"/>
              </a:cxn>
              <a:cxn ang="0">
                <a:pos x="1068" y="181"/>
              </a:cxn>
              <a:cxn ang="0">
                <a:pos x="1028" y="200"/>
              </a:cxn>
              <a:cxn ang="0">
                <a:pos x="924" y="248"/>
              </a:cxn>
              <a:cxn ang="0">
                <a:pos x="945" y="179"/>
              </a:cxn>
              <a:cxn ang="0">
                <a:pos x="1158" y="163"/>
              </a:cxn>
            </a:cxnLst>
            <a:rect l="0" t="0" r="r" b="b"/>
            <a:pathLst>
              <a:path w="1159" h="417">
                <a:moveTo>
                  <a:pt x="1158" y="163"/>
                </a:moveTo>
                <a:lnTo>
                  <a:pt x="950" y="163"/>
                </a:lnTo>
                <a:lnTo>
                  <a:pt x="1002" y="0"/>
                </a:lnTo>
                <a:lnTo>
                  <a:pt x="825" y="163"/>
                </a:lnTo>
                <a:lnTo>
                  <a:pt x="4" y="163"/>
                </a:lnTo>
                <a:lnTo>
                  <a:pt x="0" y="164"/>
                </a:lnTo>
                <a:lnTo>
                  <a:pt x="4" y="165"/>
                </a:lnTo>
                <a:lnTo>
                  <a:pt x="130" y="167"/>
                </a:lnTo>
                <a:lnTo>
                  <a:pt x="408" y="170"/>
                </a:lnTo>
                <a:lnTo>
                  <a:pt x="810" y="176"/>
                </a:lnTo>
                <a:lnTo>
                  <a:pt x="736" y="245"/>
                </a:lnTo>
                <a:lnTo>
                  <a:pt x="710" y="272"/>
                </a:lnTo>
                <a:lnTo>
                  <a:pt x="712" y="272"/>
                </a:lnTo>
                <a:lnTo>
                  <a:pt x="744" y="245"/>
                </a:lnTo>
                <a:lnTo>
                  <a:pt x="826" y="177"/>
                </a:lnTo>
                <a:lnTo>
                  <a:pt x="929" y="177"/>
                </a:lnTo>
                <a:lnTo>
                  <a:pt x="918" y="217"/>
                </a:lnTo>
                <a:lnTo>
                  <a:pt x="909" y="255"/>
                </a:lnTo>
                <a:lnTo>
                  <a:pt x="696" y="353"/>
                </a:lnTo>
                <a:lnTo>
                  <a:pt x="577" y="408"/>
                </a:lnTo>
                <a:lnTo>
                  <a:pt x="580" y="409"/>
                </a:lnTo>
                <a:lnTo>
                  <a:pt x="691" y="361"/>
                </a:lnTo>
                <a:lnTo>
                  <a:pt x="906" y="268"/>
                </a:lnTo>
                <a:lnTo>
                  <a:pt x="879" y="374"/>
                </a:lnTo>
                <a:lnTo>
                  <a:pt x="868" y="414"/>
                </a:lnTo>
                <a:lnTo>
                  <a:pt x="868" y="416"/>
                </a:lnTo>
                <a:lnTo>
                  <a:pt x="871" y="415"/>
                </a:lnTo>
                <a:lnTo>
                  <a:pt x="885" y="373"/>
                </a:lnTo>
                <a:lnTo>
                  <a:pt x="918" y="262"/>
                </a:lnTo>
                <a:lnTo>
                  <a:pt x="1006" y="225"/>
                </a:lnTo>
                <a:lnTo>
                  <a:pt x="1084" y="192"/>
                </a:lnTo>
                <a:lnTo>
                  <a:pt x="1158" y="163"/>
                </a:lnTo>
                <a:lnTo>
                  <a:pt x="843" y="163"/>
                </a:lnTo>
                <a:lnTo>
                  <a:pt x="924" y="95"/>
                </a:lnTo>
                <a:lnTo>
                  <a:pt x="956" y="68"/>
                </a:lnTo>
                <a:lnTo>
                  <a:pt x="932" y="163"/>
                </a:lnTo>
                <a:lnTo>
                  <a:pt x="843" y="163"/>
                </a:lnTo>
                <a:lnTo>
                  <a:pt x="1158" y="163"/>
                </a:lnTo>
                <a:lnTo>
                  <a:pt x="945" y="179"/>
                </a:lnTo>
                <a:lnTo>
                  <a:pt x="1068" y="181"/>
                </a:lnTo>
                <a:lnTo>
                  <a:pt x="1028" y="200"/>
                </a:lnTo>
                <a:lnTo>
                  <a:pt x="924" y="248"/>
                </a:lnTo>
                <a:lnTo>
                  <a:pt x="945" y="179"/>
                </a:lnTo>
                <a:lnTo>
                  <a:pt x="1158" y="163"/>
                </a:lnTo>
              </a:path>
            </a:pathLst>
          </a:custGeom>
          <a:solidFill>
            <a:srgbClr val="003399"/>
          </a:solidFill>
          <a:ln w="127000" cap="rnd" cmpd="sng">
            <a:noFill/>
            <a:prstDash val="solid"/>
            <a:round/>
            <a:headEnd type="none" w="med" len="med"/>
            <a:tailEnd type="none" w="med" len="med"/>
          </a:ln>
          <a:effectLst/>
        </p:spPr>
        <p:txBody>
          <a:bodyPr/>
          <a:lstStyle/>
          <a:p>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887413" rtl="0" eaLnBrk="0" fontAlgn="base" hangingPunct="0">
        <a:spcBef>
          <a:spcPct val="0"/>
        </a:spcBef>
        <a:spcAft>
          <a:spcPct val="0"/>
        </a:spcAft>
        <a:defRPr sz="3600" b="1">
          <a:solidFill>
            <a:srgbClr val="003399"/>
          </a:solidFill>
          <a:latin typeface="+mj-lt"/>
          <a:ea typeface="+mj-ea"/>
          <a:cs typeface="+mj-cs"/>
        </a:defRPr>
      </a:lvl1pPr>
      <a:lvl2pPr algn="l" defTabSz="887413" rtl="0" eaLnBrk="0" fontAlgn="base" hangingPunct="0">
        <a:spcBef>
          <a:spcPct val="0"/>
        </a:spcBef>
        <a:spcAft>
          <a:spcPct val="0"/>
        </a:spcAft>
        <a:defRPr sz="3600" b="1">
          <a:solidFill>
            <a:srgbClr val="003399"/>
          </a:solidFill>
          <a:latin typeface="Arial" charset="0"/>
        </a:defRPr>
      </a:lvl2pPr>
      <a:lvl3pPr algn="l" defTabSz="887413" rtl="0" eaLnBrk="0" fontAlgn="base" hangingPunct="0">
        <a:spcBef>
          <a:spcPct val="0"/>
        </a:spcBef>
        <a:spcAft>
          <a:spcPct val="0"/>
        </a:spcAft>
        <a:defRPr sz="3600" b="1">
          <a:solidFill>
            <a:srgbClr val="003399"/>
          </a:solidFill>
          <a:latin typeface="Arial" charset="0"/>
        </a:defRPr>
      </a:lvl3pPr>
      <a:lvl4pPr algn="l" defTabSz="887413" rtl="0" eaLnBrk="0" fontAlgn="base" hangingPunct="0">
        <a:spcBef>
          <a:spcPct val="0"/>
        </a:spcBef>
        <a:spcAft>
          <a:spcPct val="0"/>
        </a:spcAft>
        <a:defRPr sz="3600" b="1">
          <a:solidFill>
            <a:srgbClr val="003399"/>
          </a:solidFill>
          <a:latin typeface="Arial" charset="0"/>
        </a:defRPr>
      </a:lvl4pPr>
      <a:lvl5pPr algn="l" defTabSz="887413" rtl="0" eaLnBrk="0" fontAlgn="base" hangingPunct="0">
        <a:spcBef>
          <a:spcPct val="0"/>
        </a:spcBef>
        <a:spcAft>
          <a:spcPct val="0"/>
        </a:spcAft>
        <a:defRPr sz="3600" b="1">
          <a:solidFill>
            <a:srgbClr val="003399"/>
          </a:solidFill>
          <a:latin typeface="Arial" charset="0"/>
        </a:defRPr>
      </a:lvl5pPr>
      <a:lvl6pPr marL="457200" algn="l" defTabSz="887413" rtl="0" eaLnBrk="0" fontAlgn="base" hangingPunct="0">
        <a:spcBef>
          <a:spcPct val="0"/>
        </a:spcBef>
        <a:spcAft>
          <a:spcPct val="0"/>
        </a:spcAft>
        <a:defRPr sz="3600" b="1">
          <a:solidFill>
            <a:srgbClr val="003399"/>
          </a:solidFill>
          <a:latin typeface="Arial" charset="0"/>
        </a:defRPr>
      </a:lvl6pPr>
      <a:lvl7pPr marL="914400" algn="l" defTabSz="887413" rtl="0" eaLnBrk="0" fontAlgn="base" hangingPunct="0">
        <a:spcBef>
          <a:spcPct val="0"/>
        </a:spcBef>
        <a:spcAft>
          <a:spcPct val="0"/>
        </a:spcAft>
        <a:defRPr sz="3600" b="1">
          <a:solidFill>
            <a:srgbClr val="003399"/>
          </a:solidFill>
          <a:latin typeface="Arial" charset="0"/>
        </a:defRPr>
      </a:lvl7pPr>
      <a:lvl8pPr marL="1371600" algn="l" defTabSz="887413" rtl="0" eaLnBrk="0" fontAlgn="base" hangingPunct="0">
        <a:spcBef>
          <a:spcPct val="0"/>
        </a:spcBef>
        <a:spcAft>
          <a:spcPct val="0"/>
        </a:spcAft>
        <a:defRPr sz="3600" b="1">
          <a:solidFill>
            <a:srgbClr val="003399"/>
          </a:solidFill>
          <a:latin typeface="Arial" charset="0"/>
        </a:defRPr>
      </a:lvl8pPr>
      <a:lvl9pPr marL="1828800" algn="l" defTabSz="887413" rtl="0" eaLnBrk="0" fontAlgn="base" hangingPunct="0">
        <a:spcBef>
          <a:spcPct val="0"/>
        </a:spcBef>
        <a:spcAft>
          <a:spcPct val="0"/>
        </a:spcAft>
        <a:defRPr sz="3600" b="1">
          <a:solidFill>
            <a:srgbClr val="003399"/>
          </a:solidFill>
          <a:latin typeface="Arial" charset="0"/>
        </a:defRPr>
      </a:lvl9pPr>
    </p:titleStyle>
    <p:bodyStyle>
      <a:lvl1pPr marL="222250" indent="-222250" algn="l" defTabSz="887413" rtl="0" eaLnBrk="0" fontAlgn="base" hangingPunct="0">
        <a:spcBef>
          <a:spcPct val="20000"/>
        </a:spcBef>
        <a:spcAft>
          <a:spcPct val="0"/>
        </a:spcAft>
        <a:buSzPct val="100000"/>
        <a:buChar char="•"/>
        <a:defRPr sz="2400" b="1">
          <a:solidFill>
            <a:schemeClr val="bg2"/>
          </a:solidFill>
          <a:effectLst>
            <a:outerShdw blurRad="38100" dist="38100" dir="2700000" algn="tl">
              <a:srgbClr val="C0C0C0"/>
            </a:outerShdw>
          </a:effectLst>
          <a:latin typeface="+mn-lt"/>
          <a:ea typeface="+mn-ea"/>
          <a:cs typeface="+mn-cs"/>
        </a:defRPr>
      </a:lvl1pPr>
      <a:lvl2pPr marL="615950" indent="-279400" algn="l" defTabSz="887413" rtl="0" eaLnBrk="0" fontAlgn="base" hangingPunct="0">
        <a:spcBef>
          <a:spcPct val="20000"/>
        </a:spcBef>
        <a:spcAft>
          <a:spcPct val="0"/>
        </a:spcAft>
        <a:buSzPct val="100000"/>
        <a:buChar char="–"/>
        <a:defRPr sz="2400" b="1">
          <a:solidFill>
            <a:schemeClr val="bg2"/>
          </a:solidFill>
          <a:effectLst>
            <a:outerShdw blurRad="38100" dist="38100" dir="2700000" algn="tl">
              <a:srgbClr val="C0C0C0"/>
            </a:outerShdw>
          </a:effectLst>
          <a:latin typeface="+mn-lt"/>
        </a:defRPr>
      </a:lvl2pPr>
      <a:lvl3pPr marL="998538" indent="-268288" algn="l" defTabSz="887413" rtl="0" eaLnBrk="0" fontAlgn="base" hangingPunct="0">
        <a:spcBef>
          <a:spcPct val="20000"/>
        </a:spcBef>
        <a:spcAft>
          <a:spcPct val="0"/>
        </a:spcAft>
        <a:buSzPct val="100000"/>
        <a:buChar char="•"/>
        <a:defRPr sz="2400" b="1">
          <a:solidFill>
            <a:schemeClr val="bg2"/>
          </a:solidFill>
          <a:effectLst>
            <a:outerShdw blurRad="38100" dist="38100" dir="2700000" algn="tl">
              <a:srgbClr val="C0C0C0"/>
            </a:outerShdw>
          </a:effectLst>
          <a:latin typeface="+mn-lt"/>
        </a:defRPr>
      </a:lvl3pPr>
      <a:lvl4pPr marL="1550988" indent="-222250" algn="l" defTabSz="887413" rtl="0" eaLnBrk="0" fontAlgn="base" hangingPunct="0">
        <a:spcBef>
          <a:spcPct val="20000"/>
        </a:spcBef>
        <a:spcAft>
          <a:spcPct val="0"/>
        </a:spcAft>
        <a:buChar char="–"/>
        <a:defRPr sz="2000" b="1">
          <a:solidFill>
            <a:schemeClr val="bg2"/>
          </a:solidFill>
          <a:effectLst>
            <a:outerShdw blurRad="38100" dist="38100" dir="2700000" algn="tl">
              <a:srgbClr val="C0C0C0"/>
            </a:outerShdw>
          </a:effectLst>
          <a:latin typeface="+mn-lt"/>
        </a:defRPr>
      </a:lvl4pPr>
      <a:lvl5pPr marL="1993900" indent="-222250" algn="l" defTabSz="887413" rtl="0" eaLnBrk="0" fontAlgn="base" hangingPunct="0">
        <a:spcBef>
          <a:spcPct val="20000"/>
        </a:spcBef>
        <a:spcAft>
          <a:spcPct val="0"/>
        </a:spcAft>
        <a:buChar char="»"/>
        <a:defRPr sz="2000" b="1">
          <a:solidFill>
            <a:schemeClr val="bg2"/>
          </a:solidFill>
          <a:effectLst>
            <a:outerShdw blurRad="38100" dist="38100" dir="2700000" algn="tl">
              <a:srgbClr val="C0C0C0"/>
            </a:outerShdw>
          </a:effectLst>
          <a:latin typeface="+mn-lt"/>
        </a:defRPr>
      </a:lvl5pPr>
      <a:lvl6pPr marL="2451100" indent="-222250" algn="l" defTabSz="887413" rtl="0" eaLnBrk="0" fontAlgn="base" hangingPunct="0">
        <a:spcBef>
          <a:spcPct val="20000"/>
        </a:spcBef>
        <a:spcAft>
          <a:spcPct val="0"/>
        </a:spcAft>
        <a:buChar char="»"/>
        <a:defRPr sz="2000" b="1">
          <a:solidFill>
            <a:schemeClr val="bg2"/>
          </a:solidFill>
          <a:effectLst>
            <a:outerShdw blurRad="38100" dist="38100" dir="2700000" algn="tl">
              <a:srgbClr val="C0C0C0"/>
            </a:outerShdw>
          </a:effectLst>
          <a:latin typeface="+mn-lt"/>
        </a:defRPr>
      </a:lvl6pPr>
      <a:lvl7pPr marL="2908300" indent="-222250" algn="l" defTabSz="887413" rtl="0" eaLnBrk="0" fontAlgn="base" hangingPunct="0">
        <a:spcBef>
          <a:spcPct val="20000"/>
        </a:spcBef>
        <a:spcAft>
          <a:spcPct val="0"/>
        </a:spcAft>
        <a:buChar char="»"/>
        <a:defRPr sz="2000" b="1">
          <a:solidFill>
            <a:schemeClr val="bg2"/>
          </a:solidFill>
          <a:effectLst>
            <a:outerShdw blurRad="38100" dist="38100" dir="2700000" algn="tl">
              <a:srgbClr val="C0C0C0"/>
            </a:outerShdw>
          </a:effectLst>
          <a:latin typeface="+mn-lt"/>
        </a:defRPr>
      </a:lvl7pPr>
      <a:lvl8pPr marL="3365500" indent="-222250" algn="l" defTabSz="887413" rtl="0" eaLnBrk="0" fontAlgn="base" hangingPunct="0">
        <a:spcBef>
          <a:spcPct val="20000"/>
        </a:spcBef>
        <a:spcAft>
          <a:spcPct val="0"/>
        </a:spcAft>
        <a:buChar char="»"/>
        <a:defRPr sz="2000" b="1">
          <a:solidFill>
            <a:schemeClr val="bg2"/>
          </a:solidFill>
          <a:effectLst>
            <a:outerShdw blurRad="38100" dist="38100" dir="2700000" algn="tl">
              <a:srgbClr val="C0C0C0"/>
            </a:outerShdw>
          </a:effectLst>
          <a:latin typeface="+mn-lt"/>
        </a:defRPr>
      </a:lvl8pPr>
      <a:lvl9pPr marL="3822700" indent="-222250" algn="l" defTabSz="887413" rtl="0" eaLnBrk="0" fontAlgn="base" hangingPunct="0">
        <a:spcBef>
          <a:spcPct val="20000"/>
        </a:spcBef>
        <a:spcAft>
          <a:spcPct val="0"/>
        </a:spcAft>
        <a:buChar char="»"/>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18" Type="http://schemas.openxmlformats.org/officeDocument/2006/relationships/image" Target="../media/image17.png"/><Relationship Id="rId3" Type="http://schemas.openxmlformats.org/officeDocument/2006/relationships/image" Target="../media/image2.jpg"/><Relationship Id="rId21" Type="http://schemas.openxmlformats.org/officeDocument/2006/relationships/image" Target="../media/image20.jpg"/><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jpg"/><Relationship Id="rId16" Type="http://schemas.openxmlformats.org/officeDocument/2006/relationships/image" Target="../media/image15.jpeg"/><Relationship Id="rId20"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jpeg"/><Relationship Id="rId10" Type="http://schemas.openxmlformats.org/officeDocument/2006/relationships/image" Target="../media/image9.jpe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 Id="rId22"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1" name="Group 5"/>
          <p:cNvGrpSpPr>
            <a:grpSpLocks/>
          </p:cNvGrpSpPr>
          <p:nvPr/>
        </p:nvGrpSpPr>
        <p:grpSpPr bwMode="auto">
          <a:xfrm>
            <a:off x="474663" y="5321300"/>
            <a:ext cx="3671887" cy="596900"/>
            <a:chOff x="299" y="3352"/>
            <a:chExt cx="2313" cy="376"/>
          </a:xfrm>
        </p:grpSpPr>
        <p:sp>
          <p:nvSpPr>
            <p:cNvPr id="14342" name="Freeform 6"/>
            <p:cNvSpPr>
              <a:spLocks/>
            </p:cNvSpPr>
            <p:nvPr/>
          </p:nvSpPr>
          <p:spPr bwMode="black">
            <a:xfrm>
              <a:off x="1668" y="3352"/>
              <a:ext cx="944" cy="376"/>
            </a:xfrm>
            <a:custGeom>
              <a:avLst/>
              <a:gdLst/>
              <a:ahLst/>
              <a:cxnLst>
                <a:cxn ang="0">
                  <a:pos x="943" y="147"/>
                </a:cxn>
                <a:cxn ang="0">
                  <a:pos x="775" y="147"/>
                </a:cxn>
                <a:cxn ang="0">
                  <a:pos x="816" y="0"/>
                </a:cxn>
                <a:cxn ang="0">
                  <a:pos x="672" y="147"/>
                </a:cxn>
                <a:cxn ang="0">
                  <a:pos x="3" y="147"/>
                </a:cxn>
                <a:cxn ang="0">
                  <a:pos x="0" y="148"/>
                </a:cxn>
                <a:cxn ang="0">
                  <a:pos x="3" y="149"/>
                </a:cxn>
                <a:cxn ang="0">
                  <a:pos x="106" y="151"/>
                </a:cxn>
                <a:cxn ang="0">
                  <a:pos x="332" y="153"/>
                </a:cxn>
                <a:cxn ang="0">
                  <a:pos x="660" y="159"/>
                </a:cxn>
                <a:cxn ang="0">
                  <a:pos x="600" y="221"/>
                </a:cxn>
                <a:cxn ang="0">
                  <a:pos x="578" y="245"/>
                </a:cxn>
                <a:cxn ang="0">
                  <a:pos x="580" y="245"/>
                </a:cxn>
                <a:cxn ang="0">
                  <a:pos x="606" y="221"/>
                </a:cxn>
                <a:cxn ang="0">
                  <a:pos x="673" y="160"/>
                </a:cxn>
                <a:cxn ang="0">
                  <a:pos x="756" y="160"/>
                </a:cxn>
                <a:cxn ang="0">
                  <a:pos x="748" y="195"/>
                </a:cxn>
                <a:cxn ang="0">
                  <a:pos x="740" y="230"/>
                </a:cxn>
                <a:cxn ang="0">
                  <a:pos x="567" y="318"/>
                </a:cxn>
                <a:cxn ang="0">
                  <a:pos x="471" y="368"/>
                </a:cxn>
                <a:cxn ang="0">
                  <a:pos x="472" y="369"/>
                </a:cxn>
                <a:cxn ang="0">
                  <a:pos x="563" y="326"/>
                </a:cxn>
                <a:cxn ang="0">
                  <a:pos x="738" y="241"/>
                </a:cxn>
                <a:cxn ang="0">
                  <a:pos x="716" y="336"/>
                </a:cxn>
                <a:cxn ang="0">
                  <a:pos x="708" y="373"/>
                </a:cxn>
                <a:cxn ang="0">
                  <a:pos x="708" y="375"/>
                </a:cxn>
                <a:cxn ang="0">
                  <a:pos x="710" y="374"/>
                </a:cxn>
                <a:cxn ang="0">
                  <a:pos x="721" y="335"/>
                </a:cxn>
                <a:cxn ang="0">
                  <a:pos x="748" y="236"/>
                </a:cxn>
                <a:cxn ang="0">
                  <a:pos x="820" y="203"/>
                </a:cxn>
                <a:cxn ang="0">
                  <a:pos x="883" y="173"/>
                </a:cxn>
                <a:cxn ang="0">
                  <a:pos x="943" y="147"/>
                </a:cxn>
                <a:cxn ang="0">
                  <a:pos x="688" y="147"/>
                </a:cxn>
                <a:cxn ang="0">
                  <a:pos x="752" y="87"/>
                </a:cxn>
                <a:cxn ang="0">
                  <a:pos x="779" y="61"/>
                </a:cxn>
                <a:cxn ang="0">
                  <a:pos x="759" y="147"/>
                </a:cxn>
                <a:cxn ang="0">
                  <a:pos x="688" y="147"/>
                </a:cxn>
                <a:cxn ang="0">
                  <a:pos x="943" y="147"/>
                </a:cxn>
                <a:cxn ang="0">
                  <a:pos x="770" y="161"/>
                </a:cxn>
                <a:cxn ang="0">
                  <a:pos x="871" y="163"/>
                </a:cxn>
                <a:cxn ang="0">
                  <a:pos x="837" y="181"/>
                </a:cxn>
                <a:cxn ang="0">
                  <a:pos x="752" y="224"/>
                </a:cxn>
                <a:cxn ang="0">
                  <a:pos x="770" y="161"/>
                </a:cxn>
                <a:cxn ang="0">
                  <a:pos x="943" y="147"/>
                </a:cxn>
              </a:cxnLst>
              <a:rect l="0" t="0" r="r" b="b"/>
              <a:pathLst>
                <a:path w="944" h="376">
                  <a:moveTo>
                    <a:pt x="943" y="147"/>
                  </a:moveTo>
                  <a:lnTo>
                    <a:pt x="775" y="147"/>
                  </a:lnTo>
                  <a:lnTo>
                    <a:pt x="816" y="0"/>
                  </a:lnTo>
                  <a:lnTo>
                    <a:pt x="672" y="147"/>
                  </a:lnTo>
                  <a:lnTo>
                    <a:pt x="3" y="147"/>
                  </a:lnTo>
                  <a:lnTo>
                    <a:pt x="0" y="148"/>
                  </a:lnTo>
                  <a:lnTo>
                    <a:pt x="3" y="149"/>
                  </a:lnTo>
                  <a:lnTo>
                    <a:pt x="106" y="151"/>
                  </a:lnTo>
                  <a:lnTo>
                    <a:pt x="332" y="153"/>
                  </a:lnTo>
                  <a:lnTo>
                    <a:pt x="660" y="159"/>
                  </a:lnTo>
                  <a:lnTo>
                    <a:pt x="600" y="221"/>
                  </a:lnTo>
                  <a:lnTo>
                    <a:pt x="578" y="245"/>
                  </a:lnTo>
                  <a:lnTo>
                    <a:pt x="580" y="245"/>
                  </a:lnTo>
                  <a:lnTo>
                    <a:pt x="606" y="221"/>
                  </a:lnTo>
                  <a:lnTo>
                    <a:pt x="673" y="160"/>
                  </a:lnTo>
                  <a:lnTo>
                    <a:pt x="756" y="160"/>
                  </a:lnTo>
                  <a:lnTo>
                    <a:pt x="748" y="195"/>
                  </a:lnTo>
                  <a:lnTo>
                    <a:pt x="740" y="230"/>
                  </a:lnTo>
                  <a:lnTo>
                    <a:pt x="567" y="318"/>
                  </a:lnTo>
                  <a:lnTo>
                    <a:pt x="471" y="368"/>
                  </a:lnTo>
                  <a:lnTo>
                    <a:pt x="472" y="369"/>
                  </a:lnTo>
                  <a:lnTo>
                    <a:pt x="563" y="326"/>
                  </a:lnTo>
                  <a:lnTo>
                    <a:pt x="738" y="241"/>
                  </a:lnTo>
                  <a:lnTo>
                    <a:pt x="716" y="336"/>
                  </a:lnTo>
                  <a:lnTo>
                    <a:pt x="708" y="373"/>
                  </a:lnTo>
                  <a:lnTo>
                    <a:pt x="708" y="375"/>
                  </a:lnTo>
                  <a:lnTo>
                    <a:pt x="710" y="374"/>
                  </a:lnTo>
                  <a:lnTo>
                    <a:pt x="721" y="335"/>
                  </a:lnTo>
                  <a:lnTo>
                    <a:pt x="748" y="236"/>
                  </a:lnTo>
                  <a:lnTo>
                    <a:pt x="820" y="203"/>
                  </a:lnTo>
                  <a:lnTo>
                    <a:pt x="883" y="173"/>
                  </a:lnTo>
                  <a:lnTo>
                    <a:pt x="943" y="147"/>
                  </a:lnTo>
                  <a:lnTo>
                    <a:pt x="688" y="147"/>
                  </a:lnTo>
                  <a:lnTo>
                    <a:pt x="752" y="87"/>
                  </a:lnTo>
                  <a:lnTo>
                    <a:pt x="779" y="61"/>
                  </a:lnTo>
                  <a:lnTo>
                    <a:pt x="759" y="147"/>
                  </a:lnTo>
                  <a:lnTo>
                    <a:pt x="688" y="147"/>
                  </a:lnTo>
                  <a:lnTo>
                    <a:pt x="943" y="147"/>
                  </a:lnTo>
                  <a:lnTo>
                    <a:pt x="770" y="161"/>
                  </a:lnTo>
                  <a:lnTo>
                    <a:pt x="871" y="163"/>
                  </a:lnTo>
                  <a:lnTo>
                    <a:pt x="837" y="181"/>
                  </a:lnTo>
                  <a:lnTo>
                    <a:pt x="752" y="224"/>
                  </a:lnTo>
                  <a:lnTo>
                    <a:pt x="770" y="161"/>
                  </a:lnTo>
                  <a:lnTo>
                    <a:pt x="943" y="147"/>
                  </a:lnTo>
                </a:path>
              </a:pathLst>
            </a:custGeom>
            <a:solidFill>
              <a:srgbClr val="003399"/>
            </a:solidFill>
            <a:ln w="12700" cap="rnd" cmpd="sng">
              <a:noFill/>
              <a:prstDash val="solid"/>
              <a:round/>
              <a:headEnd type="none" w="med" len="med"/>
              <a:tailEnd type="none" w="med" len="med"/>
            </a:ln>
            <a:effectLst/>
          </p:spPr>
          <p:txBody>
            <a:bodyPr/>
            <a:lstStyle/>
            <a:p>
              <a:endParaRPr lang="en-US"/>
            </a:p>
          </p:txBody>
        </p:sp>
        <p:sp>
          <p:nvSpPr>
            <p:cNvPr id="14343" name="Freeform 7"/>
            <p:cNvSpPr>
              <a:spLocks/>
            </p:cNvSpPr>
            <p:nvPr/>
          </p:nvSpPr>
          <p:spPr bwMode="black">
            <a:xfrm>
              <a:off x="299" y="3549"/>
              <a:ext cx="56" cy="68"/>
            </a:xfrm>
            <a:custGeom>
              <a:avLst/>
              <a:gdLst/>
              <a:ahLst/>
              <a:cxnLst>
                <a:cxn ang="0">
                  <a:pos x="14" y="0"/>
                </a:cxn>
                <a:cxn ang="0">
                  <a:pos x="40" y="0"/>
                </a:cxn>
                <a:cxn ang="0">
                  <a:pos x="30" y="49"/>
                </a:cxn>
                <a:cxn ang="0">
                  <a:pos x="55" y="49"/>
                </a:cxn>
                <a:cxn ang="0">
                  <a:pos x="50" y="67"/>
                </a:cxn>
                <a:cxn ang="0">
                  <a:pos x="0" y="67"/>
                </a:cxn>
                <a:cxn ang="0">
                  <a:pos x="14" y="0"/>
                </a:cxn>
              </a:cxnLst>
              <a:rect l="0" t="0" r="r" b="b"/>
              <a:pathLst>
                <a:path w="56" h="68">
                  <a:moveTo>
                    <a:pt x="14" y="0"/>
                  </a:moveTo>
                  <a:lnTo>
                    <a:pt x="40" y="0"/>
                  </a:lnTo>
                  <a:lnTo>
                    <a:pt x="30" y="49"/>
                  </a:lnTo>
                  <a:lnTo>
                    <a:pt x="55" y="49"/>
                  </a:lnTo>
                  <a:lnTo>
                    <a:pt x="50" y="67"/>
                  </a:lnTo>
                  <a:lnTo>
                    <a:pt x="0" y="67"/>
                  </a:lnTo>
                  <a:lnTo>
                    <a:pt x="14" y="0"/>
                  </a:lnTo>
                </a:path>
              </a:pathLst>
            </a:custGeom>
            <a:solidFill>
              <a:srgbClr val="003399"/>
            </a:solidFill>
            <a:ln w="12700" cap="rnd" cmpd="sng">
              <a:noFill/>
              <a:prstDash val="solid"/>
              <a:round/>
              <a:headEnd type="none" w="med" len="med"/>
              <a:tailEnd type="none" w="med" len="med"/>
            </a:ln>
            <a:effectLst/>
          </p:spPr>
          <p:txBody>
            <a:bodyPr/>
            <a:lstStyle/>
            <a:p>
              <a:endParaRPr lang="en-US"/>
            </a:p>
          </p:txBody>
        </p:sp>
        <p:sp>
          <p:nvSpPr>
            <p:cNvPr id="14344" name="Freeform 8"/>
            <p:cNvSpPr>
              <a:spLocks/>
            </p:cNvSpPr>
            <p:nvPr/>
          </p:nvSpPr>
          <p:spPr bwMode="black">
            <a:xfrm>
              <a:off x="415" y="3547"/>
              <a:ext cx="74" cy="72"/>
            </a:xfrm>
            <a:custGeom>
              <a:avLst/>
              <a:gdLst/>
              <a:ahLst/>
              <a:cxnLst>
                <a:cxn ang="0">
                  <a:pos x="44" y="0"/>
                </a:cxn>
                <a:cxn ang="0">
                  <a:pos x="59" y="3"/>
                </a:cxn>
                <a:cxn ang="0">
                  <a:pos x="69" y="10"/>
                </a:cxn>
                <a:cxn ang="0">
                  <a:pos x="73" y="21"/>
                </a:cxn>
                <a:cxn ang="0">
                  <a:pos x="72" y="36"/>
                </a:cxn>
                <a:cxn ang="0">
                  <a:pos x="66" y="50"/>
                </a:cxn>
                <a:cxn ang="0">
                  <a:pos x="57" y="61"/>
                </a:cxn>
                <a:cxn ang="0">
                  <a:pos x="44" y="68"/>
                </a:cxn>
                <a:cxn ang="0">
                  <a:pos x="29" y="71"/>
                </a:cxn>
                <a:cxn ang="0">
                  <a:pos x="13" y="68"/>
                </a:cxn>
                <a:cxn ang="0">
                  <a:pos x="4" y="61"/>
                </a:cxn>
                <a:cxn ang="0">
                  <a:pos x="0" y="50"/>
                </a:cxn>
                <a:cxn ang="0">
                  <a:pos x="1" y="36"/>
                </a:cxn>
                <a:cxn ang="0">
                  <a:pos x="6" y="21"/>
                </a:cxn>
                <a:cxn ang="0">
                  <a:pos x="15" y="10"/>
                </a:cxn>
                <a:cxn ang="0">
                  <a:pos x="29" y="3"/>
                </a:cxn>
                <a:cxn ang="0">
                  <a:pos x="44" y="0"/>
                </a:cxn>
                <a:cxn ang="0">
                  <a:pos x="32" y="53"/>
                </a:cxn>
                <a:cxn ang="0">
                  <a:pos x="39" y="50"/>
                </a:cxn>
                <a:cxn ang="0">
                  <a:pos x="44" y="36"/>
                </a:cxn>
                <a:cxn ang="0">
                  <a:pos x="45" y="21"/>
                </a:cxn>
                <a:cxn ang="0">
                  <a:pos x="40" y="19"/>
                </a:cxn>
                <a:cxn ang="0">
                  <a:pos x="34" y="21"/>
                </a:cxn>
                <a:cxn ang="0">
                  <a:pos x="29" y="36"/>
                </a:cxn>
                <a:cxn ang="0">
                  <a:pos x="28" y="50"/>
                </a:cxn>
                <a:cxn ang="0">
                  <a:pos x="32" y="53"/>
                </a:cxn>
                <a:cxn ang="0">
                  <a:pos x="44" y="0"/>
                </a:cxn>
              </a:cxnLst>
              <a:rect l="0" t="0" r="r" b="b"/>
              <a:pathLst>
                <a:path w="74" h="72">
                  <a:moveTo>
                    <a:pt x="44" y="0"/>
                  </a:moveTo>
                  <a:lnTo>
                    <a:pt x="59" y="3"/>
                  </a:lnTo>
                  <a:lnTo>
                    <a:pt x="69" y="10"/>
                  </a:lnTo>
                  <a:lnTo>
                    <a:pt x="73" y="21"/>
                  </a:lnTo>
                  <a:lnTo>
                    <a:pt x="72" y="36"/>
                  </a:lnTo>
                  <a:lnTo>
                    <a:pt x="66" y="50"/>
                  </a:lnTo>
                  <a:lnTo>
                    <a:pt x="57" y="61"/>
                  </a:lnTo>
                  <a:lnTo>
                    <a:pt x="44" y="68"/>
                  </a:lnTo>
                  <a:lnTo>
                    <a:pt x="29" y="71"/>
                  </a:lnTo>
                  <a:lnTo>
                    <a:pt x="13" y="68"/>
                  </a:lnTo>
                  <a:lnTo>
                    <a:pt x="4" y="61"/>
                  </a:lnTo>
                  <a:lnTo>
                    <a:pt x="0" y="50"/>
                  </a:lnTo>
                  <a:lnTo>
                    <a:pt x="1" y="36"/>
                  </a:lnTo>
                  <a:lnTo>
                    <a:pt x="6" y="21"/>
                  </a:lnTo>
                  <a:lnTo>
                    <a:pt x="15" y="10"/>
                  </a:lnTo>
                  <a:lnTo>
                    <a:pt x="29" y="3"/>
                  </a:lnTo>
                  <a:lnTo>
                    <a:pt x="44" y="0"/>
                  </a:lnTo>
                  <a:lnTo>
                    <a:pt x="32" y="53"/>
                  </a:lnTo>
                  <a:lnTo>
                    <a:pt x="39" y="50"/>
                  </a:lnTo>
                  <a:lnTo>
                    <a:pt x="44" y="36"/>
                  </a:lnTo>
                  <a:lnTo>
                    <a:pt x="45" y="21"/>
                  </a:lnTo>
                  <a:lnTo>
                    <a:pt x="40" y="19"/>
                  </a:lnTo>
                  <a:lnTo>
                    <a:pt x="34" y="21"/>
                  </a:lnTo>
                  <a:lnTo>
                    <a:pt x="29" y="36"/>
                  </a:lnTo>
                  <a:lnTo>
                    <a:pt x="28" y="50"/>
                  </a:lnTo>
                  <a:lnTo>
                    <a:pt x="32" y="53"/>
                  </a:lnTo>
                  <a:lnTo>
                    <a:pt x="44" y="0"/>
                  </a:lnTo>
                </a:path>
              </a:pathLst>
            </a:custGeom>
            <a:solidFill>
              <a:srgbClr val="003399"/>
            </a:solidFill>
            <a:ln w="12700" cap="rnd" cmpd="sng">
              <a:noFill/>
              <a:prstDash val="solid"/>
              <a:round/>
              <a:headEnd type="none" w="med" len="med"/>
              <a:tailEnd type="none" w="med" len="med"/>
            </a:ln>
            <a:effectLst/>
          </p:spPr>
          <p:txBody>
            <a:bodyPr/>
            <a:lstStyle/>
            <a:p>
              <a:endParaRPr lang="en-US"/>
            </a:p>
          </p:txBody>
        </p:sp>
        <p:sp>
          <p:nvSpPr>
            <p:cNvPr id="14345" name="Freeform 9"/>
            <p:cNvSpPr>
              <a:spLocks/>
            </p:cNvSpPr>
            <p:nvPr/>
          </p:nvSpPr>
          <p:spPr bwMode="black">
            <a:xfrm>
              <a:off x="546" y="3547"/>
              <a:ext cx="72" cy="72"/>
            </a:xfrm>
            <a:custGeom>
              <a:avLst/>
              <a:gdLst/>
              <a:ahLst/>
              <a:cxnLst>
                <a:cxn ang="0">
                  <a:pos x="68" y="44"/>
                </a:cxn>
                <a:cxn ang="0">
                  <a:pos x="62" y="56"/>
                </a:cxn>
                <a:cxn ang="0">
                  <a:pos x="52" y="64"/>
                </a:cxn>
                <a:cxn ang="0">
                  <a:pos x="41" y="69"/>
                </a:cxn>
                <a:cxn ang="0">
                  <a:pos x="29" y="71"/>
                </a:cxn>
                <a:cxn ang="0">
                  <a:pos x="14" y="68"/>
                </a:cxn>
                <a:cxn ang="0">
                  <a:pos x="4" y="61"/>
                </a:cxn>
                <a:cxn ang="0">
                  <a:pos x="0" y="50"/>
                </a:cxn>
                <a:cxn ang="0">
                  <a:pos x="1" y="36"/>
                </a:cxn>
                <a:cxn ang="0">
                  <a:pos x="6" y="21"/>
                </a:cxn>
                <a:cxn ang="0">
                  <a:pos x="15" y="10"/>
                </a:cxn>
                <a:cxn ang="0">
                  <a:pos x="28" y="3"/>
                </a:cxn>
                <a:cxn ang="0">
                  <a:pos x="44" y="0"/>
                </a:cxn>
                <a:cxn ang="0">
                  <a:pos x="56" y="1"/>
                </a:cxn>
                <a:cxn ang="0">
                  <a:pos x="66" y="6"/>
                </a:cxn>
                <a:cxn ang="0">
                  <a:pos x="71" y="14"/>
                </a:cxn>
                <a:cxn ang="0">
                  <a:pos x="71" y="26"/>
                </a:cxn>
                <a:cxn ang="0">
                  <a:pos x="46" y="26"/>
                </a:cxn>
                <a:cxn ang="0">
                  <a:pos x="41" y="19"/>
                </a:cxn>
                <a:cxn ang="0">
                  <a:pos x="34" y="23"/>
                </a:cxn>
                <a:cxn ang="0">
                  <a:pos x="29" y="36"/>
                </a:cxn>
                <a:cxn ang="0">
                  <a:pos x="27" y="48"/>
                </a:cxn>
                <a:cxn ang="0">
                  <a:pos x="33" y="53"/>
                </a:cxn>
                <a:cxn ang="0">
                  <a:pos x="41" y="44"/>
                </a:cxn>
                <a:cxn ang="0">
                  <a:pos x="68" y="44"/>
                </a:cxn>
              </a:cxnLst>
              <a:rect l="0" t="0" r="r" b="b"/>
              <a:pathLst>
                <a:path w="72" h="72">
                  <a:moveTo>
                    <a:pt x="68" y="44"/>
                  </a:moveTo>
                  <a:lnTo>
                    <a:pt x="62" y="56"/>
                  </a:lnTo>
                  <a:lnTo>
                    <a:pt x="52" y="64"/>
                  </a:lnTo>
                  <a:lnTo>
                    <a:pt x="41" y="69"/>
                  </a:lnTo>
                  <a:lnTo>
                    <a:pt x="29" y="71"/>
                  </a:lnTo>
                  <a:lnTo>
                    <a:pt x="14" y="68"/>
                  </a:lnTo>
                  <a:lnTo>
                    <a:pt x="4" y="61"/>
                  </a:lnTo>
                  <a:lnTo>
                    <a:pt x="0" y="50"/>
                  </a:lnTo>
                  <a:lnTo>
                    <a:pt x="1" y="36"/>
                  </a:lnTo>
                  <a:lnTo>
                    <a:pt x="6" y="21"/>
                  </a:lnTo>
                  <a:lnTo>
                    <a:pt x="15" y="10"/>
                  </a:lnTo>
                  <a:lnTo>
                    <a:pt x="28" y="3"/>
                  </a:lnTo>
                  <a:lnTo>
                    <a:pt x="44" y="0"/>
                  </a:lnTo>
                  <a:lnTo>
                    <a:pt x="56" y="1"/>
                  </a:lnTo>
                  <a:lnTo>
                    <a:pt x="66" y="6"/>
                  </a:lnTo>
                  <a:lnTo>
                    <a:pt x="71" y="14"/>
                  </a:lnTo>
                  <a:lnTo>
                    <a:pt x="71" y="26"/>
                  </a:lnTo>
                  <a:lnTo>
                    <a:pt x="46" y="26"/>
                  </a:lnTo>
                  <a:lnTo>
                    <a:pt x="41" y="19"/>
                  </a:lnTo>
                  <a:lnTo>
                    <a:pt x="34" y="23"/>
                  </a:lnTo>
                  <a:lnTo>
                    <a:pt x="29" y="36"/>
                  </a:lnTo>
                  <a:lnTo>
                    <a:pt x="27" y="48"/>
                  </a:lnTo>
                  <a:lnTo>
                    <a:pt x="33" y="53"/>
                  </a:lnTo>
                  <a:lnTo>
                    <a:pt x="41" y="44"/>
                  </a:lnTo>
                  <a:lnTo>
                    <a:pt x="68" y="44"/>
                  </a:lnTo>
                </a:path>
              </a:pathLst>
            </a:custGeom>
            <a:solidFill>
              <a:srgbClr val="003399"/>
            </a:solidFill>
            <a:ln w="12700" cap="rnd" cmpd="sng">
              <a:noFill/>
              <a:prstDash val="solid"/>
              <a:round/>
              <a:headEnd type="none" w="med" len="med"/>
              <a:tailEnd type="none" w="med" len="med"/>
            </a:ln>
            <a:effectLst/>
          </p:spPr>
          <p:txBody>
            <a:bodyPr/>
            <a:lstStyle/>
            <a:p>
              <a:endParaRPr lang="en-US"/>
            </a:p>
          </p:txBody>
        </p:sp>
        <p:sp>
          <p:nvSpPr>
            <p:cNvPr id="14346" name="Freeform 10"/>
            <p:cNvSpPr>
              <a:spLocks/>
            </p:cNvSpPr>
            <p:nvPr/>
          </p:nvSpPr>
          <p:spPr bwMode="black">
            <a:xfrm>
              <a:off x="680" y="3549"/>
              <a:ext cx="87" cy="68"/>
            </a:xfrm>
            <a:custGeom>
              <a:avLst/>
              <a:gdLst/>
              <a:ahLst/>
              <a:cxnLst>
                <a:cxn ang="0">
                  <a:pos x="15" y="0"/>
                </a:cxn>
                <a:cxn ang="0">
                  <a:pos x="42" y="0"/>
                </a:cxn>
                <a:cxn ang="0">
                  <a:pos x="35" y="28"/>
                </a:cxn>
                <a:cxn ang="0">
                  <a:pos x="56" y="0"/>
                </a:cxn>
                <a:cxn ang="0">
                  <a:pos x="86" y="0"/>
                </a:cxn>
                <a:cxn ang="0">
                  <a:pos x="60" y="32"/>
                </a:cxn>
                <a:cxn ang="0">
                  <a:pos x="73" y="67"/>
                </a:cxn>
                <a:cxn ang="0">
                  <a:pos x="44" y="67"/>
                </a:cxn>
                <a:cxn ang="0">
                  <a:pos x="34" y="37"/>
                </a:cxn>
                <a:cxn ang="0">
                  <a:pos x="27" y="67"/>
                </a:cxn>
                <a:cxn ang="0">
                  <a:pos x="0" y="67"/>
                </a:cxn>
                <a:cxn ang="0">
                  <a:pos x="15" y="0"/>
                </a:cxn>
              </a:cxnLst>
              <a:rect l="0" t="0" r="r" b="b"/>
              <a:pathLst>
                <a:path w="87" h="68">
                  <a:moveTo>
                    <a:pt x="15" y="0"/>
                  </a:moveTo>
                  <a:lnTo>
                    <a:pt x="42" y="0"/>
                  </a:lnTo>
                  <a:lnTo>
                    <a:pt x="35" y="28"/>
                  </a:lnTo>
                  <a:lnTo>
                    <a:pt x="56" y="0"/>
                  </a:lnTo>
                  <a:lnTo>
                    <a:pt x="86" y="0"/>
                  </a:lnTo>
                  <a:lnTo>
                    <a:pt x="60" y="32"/>
                  </a:lnTo>
                  <a:lnTo>
                    <a:pt x="73" y="67"/>
                  </a:lnTo>
                  <a:lnTo>
                    <a:pt x="44" y="67"/>
                  </a:lnTo>
                  <a:lnTo>
                    <a:pt x="34" y="37"/>
                  </a:lnTo>
                  <a:lnTo>
                    <a:pt x="27" y="67"/>
                  </a:lnTo>
                  <a:lnTo>
                    <a:pt x="0" y="67"/>
                  </a:lnTo>
                  <a:lnTo>
                    <a:pt x="15" y="0"/>
                  </a:lnTo>
                </a:path>
              </a:pathLst>
            </a:custGeom>
            <a:solidFill>
              <a:srgbClr val="003399"/>
            </a:solidFill>
            <a:ln w="12700" cap="rnd" cmpd="sng">
              <a:noFill/>
              <a:prstDash val="solid"/>
              <a:round/>
              <a:headEnd type="none" w="med" len="med"/>
              <a:tailEnd type="none" w="med" len="med"/>
            </a:ln>
            <a:effectLst/>
          </p:spPr>
          <p:txBody>
            <a:bodyPr/>
            <a:lstStyle/>
            <a:p>
              <a:endParaRPr lang="en-US"/>
            </a:p>
          </p:txBody>
        </p:sp>
        <p:sp>
          <p:nvSpPr>
            <p:cNvPr id="14347" name="Freeform 11"/>
            <p:cNvSpPr>
              <a:spLocks/>
            </p:cNvSpPr>
            <p:nvPr/>
          </p:nvSpPr>
          <p:spPr bwMode="black">
            <a:xfrm>
              <a:off x="818" y="3549"/>
              <a:ext cx="82" cy="68"/>
            </a:xfrm>
            <a:custGeom>
              <a:avLst/>
              <a:gdLst/>
              <a:ahLst/>
              <a:cxnLst>
                <a:cxn ang="0">
                  <a:pos x="44" y="42"/>
                </a:cxn>
                <a:cxn ang="0">
                  <a:pos x="33" y="42"/>
                </a:cxn>
                <a:cxn ang="0">
                  <a:pos x="27" y="67"/>
                </a:cxn>
                <a:cxn ang="0">
                  <a:pos x="0" y="67"/>
                </a:cxn>
                <a:cxn ang="0">
                  <a:pos x="15" y="0"/>
                </a:cxn>
                <a:cxn ang="0">
                  <a:pos x="42" y="0"/>
                </a:cxn>
                <a:cxn ang="0">
                  <a:pos x="36" y="23"/>
                </a:cxn>
                <a:cxn ang="0">
                  <a:pos x="49" y="23"/>
                </a:cxn>
                <a:cxn ang="0">
                  <a:pos x="54" y="0"/>
                </a:cxn>
                <a:cxn ang="0">
                  <a:pos x="81" y="0"/>
                </a:cxn>
                <a:cxn ang="0">
                  <a:pos x="68" y="67"/>
                </a:cxn>
                <a:cxn ang="0">
                  <a:pos x="40" y="67"/>
                </a:cxn>
                <a:cxn ang="0">
                  <a:pos x="44" y="42"/>
                </a:cxn>
              </a:cxnLst>
              <a:rect l="0" t="0" r="r" b="b"/>
              <a:pathLst>
                <a:path w="82" h="68">
                  <a:moveTo>
                    <a:pt x="44" y="42"/>
                  </a:moveTo>
                  <a:lnTo>
                    <a:pt x="33" y="42"/>
                  </a:lnTo>
                  <a:lnTo>
                    <a:pt x="27" y="67"/>
                  </a:lnTo>
                  <a:lnTo>
                    <a:pt x="0" y="67"/>
                  </a:lnTo>
                  <a:lnTo>
                    <a:pt x="15" y="0"/>
                  </a:lnTo>
                  <a:lnTo>
                    <a:pt x="42" y="0"/>
                  </a:lnTo>
                  <a:lnTo>
                    <a:pt x="36" y="23"/>
                  </a:lnTo>
                  <a:lnTo>
                    <a:pt x="49" y="23"/>
                  </a:lnTo>
                  <a:lnTo>
                    <a:pt x="54" y="0"/>
                  </a:lnTo>
                  <a:lnTo>
                    <a:pt x="81" y="0"/>
                  </a:lnTo>
                  <a:lnTo>
                    <a:pt x="68" y="67"/>
                  </a:lnTo>
                  <a:lnTo>
                    <a:pt x="40" y="67"/>
                  </a:lnTo>
                  <a:lnTo>
                    <a:pt x="44" y="42"/>
                  </a:lnTo>
                </a:path>
              </a:pathLst>
            </a:custGeom>
            <a:solidFill>
              <a:srgbClr val="003399"/>
            </a:solidFill>
            <a:ln w="12700" cap="rnd" cmpd="sng">
              <a:noFill/>
              <a:prstDash val="solid"/>
              <a:round/>
              <a:headEnd type="none" w="med" len="med"/>
              <a:tailEnd type="none" w="med" len="med"/>
            </a:ln>
            <a:effectLst/>
          </p:spPr>
          <p:txBody>
            <a:bodyPr/>
            <a:lstStyle/>
            <a:p>
              <a:endParaRPr lang="en-US"/>
            </a:p>
          </p:txBody>
        </p:sp>
        <p:sp>
          <p:nvSpPr>
            <p:cNvPr id="14348" name="Freeform 12"/>
            <p:cNvSpPr>
              <a:spLocks/>
            </p:cNvSpPr>
            <p:nvPr/>
          </p:nvSpPr>
          <p:spPr bwMode="black">
            <a:xfrm>
              <a:off x="957" y="3549"/>
              <a:ext cx="68" cy="68"/>
            </a:xfrm>
            <a:custGeom>
              <a:avLst/>
              <a:gdLst/>
              <a:ahLst/>
              <a:cxnLst>
                <a:cxn ang="0">
                  <a:pos x="14" y="0"/>
                </a:cxn>
                <a:cxn ang="0">
                  <a:pos x="67" y="0"/>
                </a:cxn>
                <a:cxn ang="0">
                  <a:pos x="64" y="18"/>
                </a:cxn>
                <a:cxn ang="0">
                  <a:pos x="37" y="18"/>
                </a:cxn>
                <a:cxn ang="0">
                  <a:pos x="35" y="24"/>
                </a:cxn>
                <a:cxn ang="0">
                  <a:pos x="59" y="24"/>
                </a:cxn>
                <a:cxn ang="0">
                  <a:pos x="56" y="42"/>
                </a:cxn>
                <a:cxn ang="0">
                  <a:pos x="31" y="42"/>
                </a:cxn>
                <a:cxn ang="0">
                  <a:pos x="29" y="49"/>
                </a:cxn>
                <a:cxn ang="0">
                  <a:pos x="57" y="49"/>
                </a:cxn>
                <a:cxn ang="0">
                  <a:pos x="54" y="67"/>
                </a:cxn>
                <a:cxn ang="0">
                  <a:pos x="0" y="67"/>
                </a:cxn>
                <a:cxn ang="0">
                  <a:pos x="14" y="0"/>
                </a:cxn>
              </a:cxnLst>
              <a:rect l="0" t="0" r="r" b="b"/>
              <a:pathLst>
                <a:path w="68" h="68">
                  <a:moveTo>
                    <a:pt x="14" y="0"/>
                  </a:moveTo>
                  <a:lnTo>
                    <a:pt x="67" y="0"/>
                  </a:lnTo>
                  <a:lnTo>
                    <a:pt x="64" y="18"/>
                  </a:lnTo>
                  <a:lnTo>
                    <a:pt x="37" y="18"/>
                  </a:lnTo>
                  <a:lnTo>
                    <a:pt x="35" y="24"/>
                  </a:lnTo>
                  <a:lnTo>
                    <a:pt x="59" y="24"/>
                  </a:lnTo>
                  <a:lnTo>
                    <a:pt x="56" y="42"/>
                  </a:lnTo>
                  <a:lnTo>
                    <a:pt x="31" y="42"/>
                  </a:lnTo>
                  <a:lnTo>
                    <a:pt x="29" y="49"/>
                  </a:lnTo>
                  <a:lnTo>
                    <a:pt x="57" y="49"/>
                  </a:lnTo>
                  <a:lnTo>
                    <a:pt x="54" y="67"/>
                  </a:lnTo>
                  <a:lnTo>
                    <a:pt x="0" y="67"/>
                  </a:lnTo>
                  <a:lnTo>
                    <a:pt x="14" y="0"/>
                  </a:lnTo>
                </a:path>
              </a:pathLst>
            </a:custGeom>
            <a:solidFill>
              <a:srgbClr val="003399"/>
            </a:solidFill>
            <a:ln w="12700" cap="rnd" cmpd="sng">
              <a:noFill/>
              <a:prstDash val="solid"/>
              <a:round/>
              <a:headEnd type="none" w="med" len="med"/>
              <a:tailEnd type="none" w="med" len="med"/>
            </a:ln>
            <a:effectLst/>
          </p:spPr>
          <p:txBody>
            <a:bodyPr/>
            <a:lstStyle/>
            <a:p>
              <a:endParaRPr lang="en-US"/>
            </a:p>
          </p:txBody>
        </p:sp>
        <p:sp>
          <p:nvSpPr>
            <p:cNvPr id="14349" name="Freeform 13"/>
            <p:cNvSpPr>
              <a:spLocks/>
            </p:cNvSpPr>
            <p:nvPr/>
          </p:nvSpPr>
          <p:spPr bwMode="black">
            <a:xfrm>
              <a:off x="1085" y="3549"/>
              <a:ext cx="66" cy="68"/>
            </a:xfrm>
            <a:custGeom>
              <a:avLst/>
              <a:gdLst/>
              <a:ahLst/>
              <a:cxnLst>
                <a:cxn ang="0">
                  <a:pos x="14" y="0"/>
                </a:cxn>
                <a:cxn ang="0">
                  <a:pos x="65" y="0"/>
                </a:cxn>
                <a:cxn ang="0">
                  <a:pos x="62" y="18"/>
                </a:cxn>
                <a:cxn ang="0">
                  <a:pos x="35" y="18"/>
                </a:cxn>
                <a:cxn ang="0">
                  <a:pos x="35" y="24"/>
                </a:cxn>
                <a:cxn ang="0">
                  <a:pos x="58" y="24"/>
                </a:cxn>
                <a:cxn ang="0">
                  <a:pos x="54" y="42"/>
                </a:cxn>
                <a:cxn ang="0">
                  <a:pos x="30" y="42"/>
                </a:cxn>
                <a:cxn ang="0">
                  <a:pos x="28" y="49"/>
                </a:cxn>
                <a:cxn ang="0">
                  <a:pos x="56" y="49"/>
                </a:cxn>
                <a:cxn ang="0">
                  <a:pos x="52" y="67"/>
                </a:cxn>
                <a:cxn ang="0">
                  <a:pos x="0" y="67"/>
                </a:cxn>
                <a:cxn ang="0">
                  <a:pos x="14" y="0"/>
                </a:cxn>
              </a:cxnLst>
              <a:rect l="0" t="0" r="r" b="b"/>
              <a:pathLst>
                <a:path w="66" h="68">
                  <a:moveTo>
                    <a:pt x="14" y="0"/>
                  </a:moveTo>
                  <a:lnTo>
                    <a:pt x="65" y="0"/>
                  </a:lnTo>
                  <a:lnTo>
                    <a:pt x="62" y="18"/>
                  </a:lnTo>
                  <a:lnTo>
                    <a:pt x="35" y="18"/>
                  </a:lnTo>
                  <a:lnTo>
                    <a:pt x="35" y="24"/>
                  </a:lnTo>
                  <a:lnTo>
                    <a:pt x="58" y="24"/>
                  </a:lnTo>
                  <a:lnTo>
                    <a:pt x="54" y="42"/>
                  </a:lnTo>
                  <a:lnTo>
                    <a:pt x="30" y="42"/>
                  </a:lnTo>
                  <a:lnTo>
                    <a:pt x="28" y="49"/>
                  </a:lnTo>
                  <a:lnTo>
                    <a:pt x="56" y="49"/>
                  </a:lnTo>
                  <a:lnTo>
                    <a:pt x="52" y="67"/>
                  </a:lnTo>
                  <a:lnTo>
                    <a:pt x="0" y="67"/>
                  </a:lnTo>
                  <a:lnTo>
                    <a:pt x="14" y="0"/>
                  </a:lnTo>
                </a:path>
              </a:pathLst>
            </a:custGeom>
            <a:solidFill>
              <a:srgbClr val="003399"/>
            </a:solidFill>
            <a:ln w="12700" cap="rnd" cmpd="sng">
              <a:noFill/>
              <a:prstDash val="solid"/>
              <a:round/>
              <a:headEnd type="none" w="med" len="med"/>
              <a:tailEnd type="none" w="med" len="med"/>
            </a:ln>
            <a:effectLst/>
          </p:spPr>
          <p:txBody>
            <a:bodyPr/>
            <a:lstStyle/>
            <a:p>
              <a:endParaRPr lang="en-US"/>
            </a:p>
          </p:txBody>
        </p:sp>
        <p:sp>
          <p:nvSpPr>
            <p:cNvPr id="14350" name="Freeform 14"/>
            <p:cNvSpPr>
              <a:spLocks/>
            </p:cNvSpPr>
            <p:nvPr/>
          </p:nvSpPr>
          <p:spPr bwMode="black">
            <a:xfrm>
              <a:off x="1213" y="3549"/>
              <a:ext cx="78" cy="68"/>
            </a:xfrm>
            <a:custGeom>
              <a:avLst/>
              <a:gdLst/>
              <a:ahLst/>
              <a:cxnLst>
                <a:cxn ang="0">
                  <a:pos x="14" y="0"/>
                </a:cxn>
                <a:cxn ang="0">
                  <a:pos x="46" y="0"/>
                </a:cxn>
                <a:cxn ang="0">
                  <a:pos x="63" y="3"/>
                </a:cxn>
                <a:cxn ang="0">
                  <a:pos x="72" y="10"/>
                </a:cxn>
                <a:cxn ang="0">
                  <a:pos x="77" y="21"/>
                </a:cxn>
                <a:cxn ang="0">
                  <a:pos x="75" y="34"/>
                </a:cxn>
                <a:cxn ang="0">
                  <a:pos x="69" y="48"/>
                </a:cxn>
                <a:cxn ang="0">
                  <a:pos x="60" y="58"/>
                </a:cxn>
                <a:cxn ang="0">
                  <a:pos x="48" y="64"/>
                </a:cxn>
                <a:cxn ang="0">
                  <a:pos x="33" y="67"/>
                </a:cxn>
                <a:cxn ang="0">
                  <a:pos x="0" y="67"/>
                </a:cxn>
                <a:cxn ang="0">
                  <a:pos x="14" y="0"/>
                </a:cxn>
                <a:cxn ang="0">
                  <a:pos x="29" y="51"/>
                </a:cxn>
                <a:cxn ang="0">
                  <a:pos x="33" y="51"/>
                </a:cxn>
                <a:cxn ang="0">
                  <a:pos x="42" y="47"/>
                </a:cxn>
                <a:cxn ang="0">
                  <a:pos x="47" y="34"/>
                </a:cxn>
                <a:cxn ang="0">
                  <a:pos x="48" y="20"/>
                </a:cxn>
                <a:cxn ang="0">
                  <a:pos x="40" y="15"/>
                </a:cxn>
                <a:cxn ang="0">
                  <a:pos x="37" y="15"/>
                </a:cxn>
                <a:cxn ang="0">
                  <a:pos x="29" y="51"/>
                </a:cxn>
                <a:cxn ang="0">
                  <a:pos x="14" y="0"/>
                </a:cxn>
              </a:cxnLst>
              <a:rect l="0" t="0" r="r" b="b"/>
              <a:pathLst>
                <a:path w="78" h="68">
                  <a:moveTo>
                    <a:pt x="14" y="0"/>
                  </a:moveTo>
                  <a:lnTo>
                    <a:pt x="46" y="0"/>
                  </a:lnTo>
                  <a:lnTo>
                    <a:pt x="63" y="3"/>
                  </a:lnTo>
                  <a:lnTo>
                    <a:pt x="72" y="10"/>
                  </a:lnTo>
                  <a:lnTo>
                    <a:pt x="77" y="21"/>
                  </a:lnTo>
                  <a:lnTo>
                    <a:pt x="75" y="34"/>
                  </a:lnTo>
                  <a:lnTo>
                    <a:pt x="69" y="48"/>
                  </a:lnTo>
                  <a:lnTo>
                    <a:pt x="60" y="58"/>
                  </a:lnTo>
                  <a:lnTo>
                    <a:pt x="48" y="64"/>
                  </a:lnTo>
                  <a:lnTo>
                    <a:pt x="33" y="67"/>
                  </a:lnTo>
                  <a:lnTo>
                    <a:pt x="0" y="67"/>
                  </a:lnTo>
                  <a:lnTo>
                    <a:pt x="14" y="0"/>
                  </a:lnTo>
                  <a:lnTo>
                    <a:pt x="29" y="51"/>
                  </a:lnTo>
                  <a:lnTo>
                    <a:pt x="33" y="51"/>
                  </a:lnTo>
                  <a:lnTo>
                    <a:pt x="42" y="47"/>
                  </a:lnTo>
                  <a:lnTo>
                    <a:pt x="47" y="34"/>
                  </a:lnTo>
                  <a:lnTo>
                    <a:pt x="48" y="20"/>
                  </a:lnTo>
                  <a:lnTo>
                    <a:pt x="40" y="15"/>
                  </a:lnTo>
                  <a:lnTo>
                    <a:pt x="37" y="15"/>
                  </a:lnTo>
                  <a:lnTo>
                    <a:pt x="29" y="51"/>
                  </a:lnTo>
                  <a:lnTo>
                    <a:pt x="14" y="0"/>
                  </a:lnTo>
                </a:path>
              </a:pathLst>
            </a:custGeom>
            <a:solidFill>
              <a:srgbClr val="003399"/>
            </a:solidFill>
            <a:ln w="12700" cap="rnd" cmpd="sng">
              <a:noFill/>
              <a:prstDash val="solid"/>
              <a:round/>
              <a:headEnd type="none" w="med" len="med"/>
              <a:tailEnd type="none" w="med" len="med"/>
            </a:ln>
            <a:effectLst/>
          </p:spPr>
          <p:txBody>
            <a:bodyPr/>
            <a:lstStyle/>
            <a:p>
              <a:endParaRPr lang="en-US"/>
            </a:p>
          </p:txBody>
        </p:sp>
        <p:sp>
          <p:nvSpPr>
            <p:cNvPr id="14351" name="Freeform 15"/>
            <p:cNvSpPr>
              <a:spLocks/>
            </p:cNvSpPr>
            <p:nvPr/>
          </p:nvSpPr>
          <p:spPr bwMode="black">
            <a:xfrm>
              <a:off x="1405" y="3549"/>
              <a:ext cx="111" cy="68"/>
            </a:xfrm>
            <a:custGeom>
              <a:avLst/>
              <a:gdLst/>
              <a:ahLst/>
              <a:cxnLst>
                <a:cxn ang="0">
                  <a:pos x="81" y="19"/>
                </a:cxn>
                <a:cxn ang="0">
                  <a:pos x="61" y="67"/>
                </a:cxn>
                <a:cxn ang="0">
                  <a:pos x="34" y="67"/>
                </a:cxn>
                <a:cxn ang="0">
                  <a:pos x="36" y="19"/>
                </a:cxn>
                <a:cxn ang="0">
                  <a:pos x="35" y="19"/>
                </a:cxn>
                <a:cxn ang="0">
                  <a:pos x="24" y="67"/>
                </a:cxn>
                <a:cxn ang="0">
                  <a:pos x="0" y="67"/>
                </a:cxn>
                <a:cxn ang="0">
                  <a:pos x="16" y="0"/>
                </a:cxn>
                <a:cxn ang="0">
                  <a:pos x="54" y="0"/>
                </a:cxn>
                <a:cxn ang="0">
                  <a:pos x="53" y="39"/>
                </a:cxn>
                <a:cxn ang="0">
                  <a:pos x="54" y="39"/>
                </a:cxn>
                <a:cxn ang="0">
                  <a:pos x="70" y="0"/>
                </a:cxn>
                <a:cxn ang="0">
                  <a:pos x="110" y="0"/>
                </a:cxn>
                <a:cxn ang="0">
                  <a:pos x="94" y="67"/>
                </a:cxn>
                <a:cxn ang="0">
                  <a:pos x="71" y="67"/>
                </a:cxn>
                <a:cxn ang="0">
                  <a:pos x="81" y="19"/>
                </a:cxn>
              </a:cxnLst>
              <a:rect l="0" t="0" r="r" b="b"/>
              <a:pathLst>
                <a:path w="111" h="68">
                  <a:moveTo>
                    <a:pt x="81" y="19"/>
                  </a:moveTo>
                  <a:lnTo>
                    <a:pt x="61" y="67"/>
                  </a:lnTo>
                  <a:lnTo>
                    <a:pt x="34" y="67"/>
                  </a:lnTo>
                  <a:lnTo>
                    <a:pt x="36" y="19"/>
                  </a:lnTo>
                  <a:lnTo>
                    <a:pt x="35" y="19"/>
                  </a:lnTo>
                  <a:lnTo>
                    <a:pt x="24" y="67"/>
                  </a:lnTo>
                  <a:lnTo>
                    <a:pt x="0" y="67"/>
                  </a:lnTo>
                  <a:lnTo>
                    <a:pt x="16" y="0"/>
                  </a:lnTo>
                  <a:lnTo>
                    <a:pt x="54" y="0"/>
                  </a:lnTo>
                  <a:lnTo>
                    <a:pt x="53" y="39"/>
                  </a:lnTo>
                  <a:lnTo>
                    <a:pt x="54" y="39"/>
                  </a:lnTo>
                  <a:lnTo>
                    <a:pt x="70" y="0"/>
                  </a:lnTo>
                  <a:lnTo>
                    <a:pt x="110" y="0"/>
                  </a:lnTo>
                  <a:lnTo>
                    <a:pt x="94" y="67"/>
                  </a:lnTo>
                  <a:lnTo>
                    <a:pt x="71" y="67"/>
                  </a:lnTo>
                  <a:lnTo>
                    <a:pt x="81" y="19"/>
                  </a:lnTo>
                </a:path>
              </a:pathLst>
            </a:custGeom>
            <a:solidFill>
              <a:srgbClr val="003399"/>
            </a:solidFill>
            <a:ln w="12700" cap="rnd" cmpd="sng">
              <a:noFill/>
              <a:prstDash val="solid"/>
              <a:round/>
              <a:headEnd type="none" w="med" len="med"/>
              <a:tailEnd type="none" w="med" len="med"/>
            </a:ln>
            <a:effectLst/>
          </p:spPr>
          <p:txBody>
            <a:bodyPr/>
            <a:lstStyle/>
            <a:p>
              <a:endParaRPr lang="en-US"/>
            </a:p>
          </p:txBody>
        </p:sp>
        <p:sp>
          <p:nvSpPr>
            <p:cNvPr id="14352" name="Freeform 16"/>
            <p:cNvSpPr>
              <a:spLocks/>
            </p:cNvSpPr>
            <p:nvPr/>
          </p:nvSpPr>
          <p:spPr bwMode="black">
            <a:xfrm>
              <a:off x="1562" y="3549"/>
              <a:ext cx="82" cy="68"/>
            </a:xfrm>
            <a:custGeom>
              <a:avLst/>
              <a:gdLst/>
              <a:ahLst/>
              <a:cxnLst>
                <a:cxn ang="0">
                  <a:pos x="37" y="0"/>
                </a:cxn>
                <a:cxn ang="0">
                  <a:pos x="73" y="0"/>
                </a:cxn>
                <a:cxn ang="0">
                  <a:pos x="81" y="67"/>
                </a:cxn>
                <a:cxn ang="0">
                  <a:pos x="52" y="67"/>
                </a:cxn>
                <a:cxn ang="0">
                  <a:pos x="51" y="55"/>
                </a:cxn>
                <a:cxn ang="0">
                  <a:pos x="32" y="55"/>
                </a:cxn>
                <a:cxn ang="0">
                  <a:pos x="27" y="67"/>
                </a:cxn>
                <a:cxn ang="0">
                  <a:pos x="0" y="67"/>
                </a:cxn>
                <a:cxn ang="0">
                  <a:pos x="37" y="0"/>
                </a:cxn>
                <a:cxn ang="0">
                  <a:pos x="51" y="39"/>
                </a:cxn>
                <a:cxn ang="0">
                  <a:pos x="51" y="14"/>
                </a:cxn>
                <a:cxn ang="0">
                  <a:pos x="41" y="39"/>
                </a:cxn>
                <a:cxn ang="0">
                  <a:pos x="51" y="39"/>
                </a:cxn>
                <a:cxn ang="0">
                  <a:pos x="37" y="0"/>
                </a:cxn>
              </a:cxnLst>
              <a:rect l="0" t="0" r="r" b="b"/>
              <a:pathLst>
                <a:path w="82" h="68">
                  <a:moveTo>
                    <a:pt x="37" y="0"/>
                  </a:moveTo>
                  <a:lnTo>
                    <a:pt x="73" y="0"/>
                  </a:lnTo>
                  <a:lnTo>
                    <a:pt x="81" y="67"/>
                  </a:lnTo>
                  <a:lnTo>
                    <a:pt x="52" y="67"/>
                  </a:lnTo>
                  <a:lnTo>
                    <a:pt x="51" y="55"/>
                  </a:lnTo>
                  <a:lnTo>
                    <a:pt x="32" y="55"/>
                  </a:lnTo>
                  <a:lnTo>
                    <a:pt x="27" y="67"/>
                  </a:lnTo>
                  <a:lnTo>
                    <a:pt x="0" y="67"/>
                  </a:lnTo>
                  <a:lnTo>
                    <a:pt x="37" y="0"/>
                  </a:lnTo>
                  <a:lnTo>
                    <a:pt x="51" y="39"/>
                  </a:lnTo>
                  <a:lnTo>
                    <a:pt x="51" y="14"/>
                  </a:lnTo>
                  <a:lnTo>
                    <a:pt x="41" y="39"/>
                  </a:lnTo>
                  <a:lnTo>
                    <a:pt x="51" y="39"/>
                  </a:lnTo>
                  <a:lnTo>
                    <a:pt x="37" y="0"/>
                  </a:lnTo>
                </a:path>
              </a:pathLst>
            </a:custGeom>
            <a:solidFill>
              <a:srgbClr val="003399"/>
            </a:solidFill>
            <a:ln w="12700" cap="rnd" cmpd="sng">
              <a:noFill/>
              <a:prstDash val="solid"/>
              <a:round/>
              <a:headEnd type="none" w="med" len="med"/>
              <a:tailEnd type="none" w="med" len="med"/>
            </a:ln>
            <a:effectLst/>
          </p:spPr>
          <p:txBody>
            <a:bodyPr/>
            <a:lstStyle/>
            <a:p>
              <a:endParaRPr lang="en-US"/>
            </a:p>
          </p:txBody>
        </p:sp>
        <p:sp>
          <p:nvSpPr>
            <p:cNvPr id="14353" name="Freeform 17"/>
            <p:cNvSpPr>
              <a:spLocks/>
            </p:cNvSpPr>
            <p:nvPr/>
          </p:nvSpPr>
          <p:spPr bwMode="black">
            <a:xfrm>
              <a:off x="1714" y="3549"/>
              <a:ext cx="78" cy="68"/>
            </a:xfrm>
            <a:custGeom>
              <a:avLst/>
              <a:gdLst/>
              <a:ahLst/>
              <a:cxnLst>
                <a:cxn ang="0">
                  <a:pos x="15" y="0"/>
                </a:cxn>
                <a:cxn ang="0">
                  <a:pos x="56" y="0"/>
                </a:cxn>
                <a:cxn ang="0">
                  <a:pos x="73" y="4"/>
                </a:cxn>
                <a:cxn ang="0">
                  <a:pos x="77" y="18"/>
                </a:cxn>
                <a:cxn ang="0">
                  <a:pos x="71" y="27"/>
                </a:cxn>
                <a:cxn ang="0">
                  <a:pos x="58" y="34"/>
                </a:cxn>
                <a:cxn ang="0">
                  <a:pos x="69" y="41"/>
                </a:cxn>
                <a:cxn ang="0">
                  <a:pos x="69" y="52"/>
                </a:cxn>
                <a:cxn ang="0">
                  <a:pos x="69" y="67"/>
                </a:cxn>
                <a:cxn ang="0">
                  <a:pos x="41" y="67"/>
                </a:cxn>
                <a:cxn ang="0">
                  <a:pos x="42" y="47"/>
                </a:cxn>
                <a:cxn ang="0">
                  <a:pos x="36" y="42"/>
                </a:cxn>
                <a:cxn ang="0">
                  <a:pos x="33" y="42"/>
                </a:cxn>
                <a:cxn ang="0">
                  <a:pos x="28" y="67"/>
                </a:cxn>
                <a:cxn ang="0">
                  <a:pos x="0" y="67"/>
                </a:cxn>
                <a:cxn ang="0">
                  <a:pos x="15" y="0"/>
                </a:cxn>
                <a:cxn ang="0">
                  <a:pos x="38" y="28"/>
                </a:cxn>
                <a:cxn ang="0">
                  <a:pos x="46" y="26"/>
                </a:cxn>
                <a:cxn ang="0">
                  <a:pos x="48" y="21"/>
                </a:cxn>
                <a:cxn ang="0">
                  <a:pos x="41" y="15"/>
                </a:cxn>
                <a:cxn ang="0">
                  <a:pos x="39" y="15"/>
                </a:cxn>
                <a:cxn ang="0">
                  <a:pos x="36" y="28"/>
                </a:cxn>
                <a:cxn ang="0">
                  <a:pos x="38" y="28"/>
                </a:cxn>
                <a:cxn ang="0">
                  <a:pos x="15" y="0"/>
                </a:cxn>
              </a:cxnLst>
              <a:rect l="0" t="0" r="r" b="b"/>
              <a:pathLst>
                <a:path w="78" h="68">
                  <a:moveTo>
                    <a:pt x="15" y="0"/>
                  </a:moveTo>
                  <a:lnTo>
                    <a:pt x="56" y="0"/>
                  </a:lnTo>
                  <a:lnTo>
                    <a:pt x="73" y="4"/>
                  </a:lnTo>
                  <a:lnTo>
                    <a:pt x="77" y="18"/>
                  </a:lnTo>
                  <a:lnTo>
                    <a:pt x="71" y="27"/>
                  </a:lnTo>
                  <a:lnTo>
                    <a:pt x="58" y="34"/>
                  </a:lnTo>
                  <a:lnTo>
                    <a:pt x="69" y="41"/>
                  </a:lnTo>
                  <a:lnTo>
                    <a:pt x="69" y="52"/>
                  </a:lnTo>
                  <a:lnTo>
                    <a:pt x="69" y="67"/>
                  </a:lnTo>
                  <a:lnTo>
                    <a:pt x="41" y="67"/>
                  </a:lnTo>
                  <a:lnTo>
                    <a:pt x="42" y="47"/>
                  </a:lnTo>
                  <a:lnTo>
                    <a:pt x="36" y="42"/>
                  </a:lnTo>
                  <a:lnTo>
                    <a:pt x="33" y="42"/>
                  </a:lnTo>
                  <a:lnTo>
                    <a:pt x="28" y="67"/>
                  </a:lnTo>
                  <a:lnTo>
                    <a:pt x="0" y="67"/>
                  </a:lnTo>
                  <a:lnTo>
                    <a:pt x="15" y="0"/>
                  </a:lnTo>
                  <a:lnTo>
                    <a:pt x="38" y="28"/>
                  </a:lnTo>
                  <a:lnTo>
                    <a:pt x="46" y="26"/>
                  </a:lnTo>
                  <a:lnTo>
                    <a:pt x="48" y="21"/>
                  </a:lnTo>
                  <a:lnTo>
                    <a:pt x="41" y="15"/>
                  </a:lnTo>
                  <a:lnTo>
                    <a:pt x="39" y="15"/>
                  </a:lnTo>
                  <a:lnTo>
                    <a:pt x="36" y="28"/>
                  </a:lnTo>
                  <a:lnTo>
                    <a:pt x="38" y="28"/>
                  </a:lnTo>
                  <a:lnTo>
                    <a:pt x="15" y="0"/>
                  </a:lnTo>
                </a:path>
              </a:pathLst>
            </a:custGeom>
            <a:solidFill>
              <a:srgbClr val="003399"/>
            </a:solidFill>
            <a:ln w="12700" cap="rnd" cmpd="sng">
              <a:noFill/>
              <a:prstDash val="solid"/>
              <a:round/>
              <a:headEnd type="none" w="med" len="med"/>
              <a:tailEnd type="none" w="med" len="med"/>
            </a:ln>
            <a:effectLst/>
          </p:spPr>
          <p:txBody>
            <a:bodyPr/>
            <a:lstStyle/>
            <a:p>
              <a:endParaRPr lang="en-US"/>
            </a:p>
          </p:txBody>
        </p:sp>
        <p:sp>
          <p:nvSpPr>
            <p:cNvPr id="14354" name="Freeform 18"/>
            <p:cNvSpPr>
              <a:spLocks/>
            </p:cNvSpPr>
            <p:nvPr/>
          </p:nvSpPr>
          <p:spPr bwMode="black">
            <a:xfrm>
              <a:off x="1863" y="3549"/>
              <a:ext cx="65" cy="68"/>
            </a:xfrm>
            <a:custGeom>
              <a:avLst/>
              <a:gdLst/>
              <a:ahLst/>
              <a:cxnLst>
                <a:cxn ang="0">
                  <a:pos x="16" y="18"/>
                </a:cxn>
                <a:cxn ang="0">
                  <a:pos x="0" y="18"/>
                </a:cxn>
                <a:cxn ang="0">
                  <a:pos x="4" y="0"/>
                </a:cxn>
                <a:cxn ang="0">
                  <a:pos x="64" y="0"/>
                </a:cxn>
                <a:cxn ang="0">
                  <a:pos x="60" y="18"/>
                </a:cxn>
                <a:cxn ang="0">
                  <a:pos x="43" y="18"/>
                </a:cxn>
                <a:cxn ang="0">
                  <a:pos x="32" y="67"/>
                </a:cxn>
                <a:cxn ang="0">
                  <a:pos x="6" y="67"/>
                </a:cxn>
                <a:cxn ang="0">
                  <a:pos x="16" y="18"/>
                </a:cxn>
              </a:cxnLst>
              <a:rect l="0" t="0" r="r" b="b"/>
              <a:pathLst>
                <a:path w="65" h="68">
                  <a:moveTo>
                    <a:pt x="16" y="18"/>
                  </a:moveTo>
                  <a:lnTo>
                    <a:pt x="0" y="18"/>
                  </a:lnTo>
                  <a:lnTo>
                    <a:pt x="4" y="0"/>
                  </a:lnTo>
                  <a:lnTo>
                    <a:pt x="64" y="0"/>
                  </a:lnTo>
                  <a:lnTo>
                    <a:pt x="60" y="18"/>
                  </a:lnTo>
                  <a:lnTo>
                    <a:pt x="43" y="18"/>
                  </a:lnTo>
                  <a:lnTo>
                    <a:pt x="32" y="67"/>
                  </a:lnTo>
                  <a:lnTo>
                    <a:pt x="6" y="67"/>
                  </a:lnTo>
                  <a:lnTo>
                    <a:pt x="16" y="18"/>
                  </a:lnTo>
                </a:path>
              </a:pathLst>
            </a:custGeom>
            <a:solidFill>
              <a:srgbClr val="003399"/>
            </a:solidFill>
            <a:ln w="12700" cap="rnd" cmpd="sng">
              <a:noFill/>
              <a:prstDash val="solid"/>
              <a:round/>
              <a:headEnd type="none" w="med" len="med"/>
              <a:tailEnd type="none" w="med" len="med"/>
            </a:ln>
            <a:effectLst/>
          </p:spPr>
          <p:txBody>
            <a:bodyPr/>
            <a:lstStyle/>
            <a:p>
              <a:endParaRPr lang="en-US"/>
            </a:p>
          </p:txBody>
        </p:sp>
        <p:sp>
          <p:nvSpPr>
            <p:cNvPr id="14355" name="Freeform 19"/>
            <p:cNvSpPr>
              <a:spLocks/>
            </p:cNvSpPr>
            <p:nvPr/>
          </p:nvSpPr>
          <p:spPr bwMode="black">
            <a:xfrm>
              <a:off x="1985" y="3549"/>
              <a:ext cx="39" cy="68"/>
            </a:xfrm>
            <a:custGeom>
              <a:avLst/>
              <a:gdLst/>
              <a:ahLst/>
              <a:cxnLst>
                <a:cxn ang="0">
                  <a:pos x="12" y="0"/>
                </a:cxn>
                <a:cxn ang="0">
                  <a:pos x="38" y="0"/>
                </a:cxn>
                <a:cxn ang="0">
                  <a:pos x="24" y="67"/>
                </a:cxn>
                <a:cxn ang="0">
                  <a:pos x="0" y="67"/>
                </a:cxn>
                <a:cxn ang="0">
                  <a:pos x="12" y="0"/>
                </a:cxn>
              </a:cxnLst>
              <a:rect l="0" t="0" r="r" b="b"/>
              <a:pathLst>
                <a:path w="39" h="68">
                  <a:moveTo>
                    <a:pt x="12" y="0"/>
                  </a:moveTo>
                  <a:lnTo>
                    <a:pt x="38" y="0"/>
                  </a:lnTo>
                  <a:lnTo>
                    <a:pt x="24" y="67"/>
                  </a:lnTo>
                  <a:lnTo>
                    <a:pt x="0" y="67"/>
                  </a:lnTo>
                  <a:lnTo>
                    <a:pt x="12" y="0"/>
                  </a:lnTo>
                </a:path>
              </a:pathLst>
            </a:custGeom>
            <a:solidFill>
              <a:srgbClr val="003399"/>
            </a:solidFill>
            <a:ln w="12700" cap="rnd" cmpd="sng">
              <a:noFill/>
              <a:prstDash val="solid"/>
              <a:round/>
              <a:headEnd type="none" w="med" len="med"/>
              <a:tailEnd type="none" w="med" len="med"/>
            </a:ln>
            <a:effectLst/>
          </p:spPr>
          <p:txBody>
            <a:bodyPr/>
            <a:lstStyle/>
            <a:p>
              <a:endParaRPr lang="en-US"/>
            </a:p>
          </p:txBody>
        </p:sp>
        <p:sp>
          <p:nvSpPr>
            <p:cNvPr id="14356" name="Freeform 20"/>
            <p:cNvSpPr>
              <a:spLocks/>
            </p:cNvSpPr>
            <p:nvPr/>
          </p:nvSpPr>
          <p:spPr bwMode="black">
            <a:xfrm>
              <a:off x="2086" y="3549"/>
              <a:ext cx="87" cy="68"/>
            </a:xfrm>
            <a:custGeom>
              <a:avLst/>
              <a:gdLst/>
              <a:ahLst/>
              <a:cxnLst>
                <a:cxn ang="0">
                  <a:pos x="14" y="0"/>
                </a:cxn>
                <a:cxn ang="0">
                  <a:pos x="48" y="0"/>
                </a:cxn>
                <a:cxn ang="0">
                  <a:pos x="54" y="39"/>
                </a:cxn>
                <a:cxn ang="0">
                  <a:pos x="63" y="0"/>
                </a:cxn>
                <a:cxn ang="0">
                  <a:pos x="86" y="0"/>
                </a:cxn>
                <a:cxn ang="0">
                  <a:pos x="71" y="67"/>
                </a:cxn>
                <a:cxn ang="0">
                  <a:pos x="37" y="67"/>
                </a:cxn>
                <a:cxn ang="0">
                  <a:pos x="32" y="26"/>
                </a:cxn>
                <a:cxn ang="0">
                  <a:pos x="22" y="67"/>
                </a:cxn>
                <a:cxn ang="0">
                  <a:pos x="0" y="67"/>
                </a:cxn>
                <a:cxn ang="0">
                  <a:pos x="14" y="0"/>
                </a:cxn>
              </a:cxnLst>
              <a:rect l="0" t="0" r="r" b="b"/>
              <a:pathLst>
                <a:path w="87" h="68">
                  <a:moveTo>
                    <a:pt x="14" y="0"/>
                  </a:moveTo>
                  <a:lnTo>
                    <a:pt x="48" y="0"/>
                  </a:lnTo>
                  <a:lnTo>
                    <a:pt x="54" y="39"/>
                  </a:lnTo>
                  <a:lnTo>
                    <a:pt x="63" y="0"/>
                  </a:lnTo>
                  <a:lnTo>
                    <a:pt x="86" y="0"/>
                  </a:lnTo>
                  <a:lnTo>
                    <a:pt x="71" y="67"/>
                  </a:lnTo>
                  <a:lnTo>
                    <a:pt x="37" y="67"/>
                  </a:lnTo>
                  <a:lnTo>
                    <a:pt x="32" y="26"/>
                  </a:lnTo>
                  <a:lnTo>
                    <a:pt x="22" y="67"/>
                  </a:lnTo>
                  <a:lnTo>
                    <a:pt x="0" y="67"/>
                  </a:lnTo>
                  <a:lnTo>
                    <a:pt x="14" y="0"/>
                  </a:lnTo>
                </a:path>
              </a:pathLst>
            </a:custGeom>
            <a:solidFill>
              <a:srgbClr val="003399"/>
            </a:solidFill>
            <a:ln w="12700" cap="rnd" cmpd="sng">
              <a:noFill/>
              <a:prstDash val="solid"/>
              <a:round/>
              <a:headEnd type="none" w="med" len="med"/>
              <a:tailEnd type="none" w="med" len="med"/>
            </a:ln>
            <a:effectLst/>
          </p:spPr>
          <p:txBody>
            <a:bodyPr/>
            <a:lstStyle/>
            <a:p>
              <a:endParaRPr lang="en-US"/>
            </a:p>
          </p:txBody>
        </p:sp>
      </p:grpSp>
      <p:sp>
        <p:nvSpPr>
          <p:cNvPr id="14360" name="Rectangle 24"/>
          <p:cNvSpPr>
            <a:spLocks noGrp="1" noChangeArrowheads="1"/>
          </p:cNvSpPr>
          <p:nvPr>
            <p:ph type="ctrTitle"/>
          </p:nvPr>
        </p:nvSpPr>
        <p:spPr>
          <a:xfrm>
            <a:off x="665163" y="1811338"/>
            <a:ext cx="7772400" cy="1143000"/>
          </a:xfrm>
        </p:spPr>
        <p:txBody>
          <a:bodyPr/>
          <a:lstStyle/>
          <a:p>
            <a:r>
              <a:rPr lang="en-US" sz="4400" dirty="0" smtClean="0"/>
              <a:t>Counterfeit Avoidance</a:t>
            </a:r>
            <a:endParaRPr lang="en-US" sz="4400" dirty="0"/>
          </a:p>
        </p:txBody>
      </p:sp>
      <p:sp>
        <p:nvSpPr>
          <p:cNvPr id="14361" name="Rectangle 25"/>
          <p:cNvSpPr>
            <a:spLocks noGrp="1" noChangeArrowheads="1"/>
          </p:cNvSpPr>
          <p:nvPr>
            <p:ph type="subTitle" idx="1"/>
          </p:nvPr>
        </p:nvSpPr>
        <p:spPr>
          <a:xfrm>
            <a:off x="1371600" y="3225800"/>
            <a:ext cx="6400800" cy="369332"/>
          </a:xfrm>
        </p:spPr>
        <p:txBody>
          <a:bodyPr/>
          <a:lstStyle/>
          <a:p>
            <a:r>
              <a:rPr lang="en-US" dirty="0" smtClean="0">
                <a:effectLst/>
              </a:rPr>
              <a:t>Where will the road lead?</a:t>
            </a:r>
            <a:endParaRPr lang="en-US" dirty="0">
              <a:effectLst/>
            </a:endParaRPr>
          </a:p>
        </p:txBody>
      </p:sp>
      <p:sp>
        <p:nvSpPr>
          <p:cNvPr id="2" name="TextBox 1"/>
          <p:cNvSpPr txBox="1"/>
          <p:nvPr/>
        </p:nvSpPr>
        <p:spPr>
          <a:xfrm flipH="1">
            <a:off x="4745037" y="4835047"/>
            <a:ext cx="4649484" cy="646331"/>
          </a:xfrm>
          <a:prstGeom prst="rect">
            <a:avLst/>
          </a:prstGeom>
          <a:noFill/>
        </p:spPr>
        <p:txBody>
          <a:bodyPr wrap="square" rtlCol="0">
            <a:spAutoFit/>
          </a:bodyPr>
          <a:lstStyle/>
          <a:p>
            <a:r>
              <a:rPr lang="en-US" sz="1800" dirty="0" smtClean="0">
                <a:solidFill>
                  <a:schemeClr val="bg2"/>
                </a:solidFill>
                <a:effectLst/>
              </a:rPr>
              <a:t>Bob Bodemuller</a:t>
            </a:r>
          </a:p>
          <a:p>
            <a:r>
              <a:rPr lang="en-US" sz="1800" dirty="0" smtClean="0">
                <a:solidFill>
                  <a:schemeClr val="bg2"/>
                </a:solidFill>
                <a:effectLst/>
              </a:rPr>
              <a:t>Supplier Quality Principle Engineer</a:t>
            </a:r>
            <a:endParaRPr lang="en-US" sz="1800" dirty="0">
              <a:solidFill>
                <a:schemeClr val="bg2"/>
              </a:solidFill>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22246" y="202862"/>
            <a:ext cx="7312025" cy="531813"/>
          </a:xfrm>
        </p:spPr>
        <p:txBody>
          <a:bodyPr/>
          <a:lstStyle/>
          <a:p>
            <a:pPr algn="ctr" eaLnBrk="1" hangingPunct="1"/>
            <a:r>
              <a:rPr lang="en-US" altLang="en-US" sz="3200" dirty="0" smtClean="0">
                <a:ea typeface="ＭＳ Ｐゴシック" panose="020B0600070205080204" pitchFamily="34" charset="-128"/>
              </a:rPr>
              <a:t>Industry Consensus Standards</a:t>
            </a:r>
          </a:p>
        </p:txBody>
      </p:sp>
      <p:sp>
        <p:nvSpPr>
          <p:cNvPr id="29699" name="Content Placeholder 2"/>
          <p:cNvSpPr>
            <a:spLocks noGrp="1"/>
          </p:cNvSpPr>
          <p:nvPr>
            <p:ph sz="half" idx="1"/>
          </p:nvPr>
        </p:nvSpPr>
        <p:spPr>
          <a:xfrm>
            <a:off x="941033" y="1203538"/>
            <a:ext cx="6989763" cy="3200876"/>
          </a:xfrm>
        </p:spPr>
        <p:txBody>
          <a:bodyPr/>
          <a:lstStyle/>
          <a:p>
            <a:pPr eaLnBrk="1" hangingPunct="1"/>
            <a:r>
              <a:rPr lang="en-US" altLang="en-US" b="1" dirty="0" smtClean="0">
                <a:effectLst/>
                <a:ea typeface="ＭＳ Ｐゴシック" panose="020B0600070205080204" pitchFamily="34" charset="-128"/>
              </a:rPr>
              <a:t>G-19</a:t>
            </a:r>
          </a:p>
          <a:p>
            <a:pPr lvl="1" eaLnBrk="1" hangingPunct="1"/>
            <a:r>
              <a:rPr lang="en-US" altLang="en-US" sz="1800" b="1" dirty="0" smtClean="0">
                <a:effectLst/>
                <a:ea typeface="ＭＳ Ｐゴシック" panose="020B0600070205080204" pitchFamily="34" charset="-128"/>
              </a:rPr>
              <a:t>G-19A	Testing				</a:t>
            </a:r>
            <a:r>
              <a:rPr lang="en-US" altLang="en-US" sz="1800" b="1" dirty="0" smtClean="0">
                <a:solidFill>
                  <a:srgbClr val="FF6699"/>
                </a:solidFill>
                <a:effectLst/>
                <a:ea typeface="ＭＳ Ｐゴシック" panose="020B0600070205080204" pitchFamily="34" charset="-128"/>
              </a:rPr>
              <a:t>AS6171</a:t>
            </a:r>
          </a:p>
          <a:p>
            <a:pPr lvl="1" eaLnBrk="1" hangingPunct="1"/>
            <a:r>
              <a:rPr lang="en-US" altLang="en-US" sz="1800" b="1" dirty="0" smtClean="0">
                <a:effectLst/>
                <a:ea typeface="ＭＳ Ｐゴシック" panose="020B0600070205080204" pitchFamily="34" charset="-128"/>
              </a:rPr>
              <a:t>G-19AD	Authorized Distribution		AS6496</a:t>
            </a:r>
          </a:p>
          <a:p>
            <a:pPr lvl="1" eaLnBrk="1" hangingPunct="1"/>
            <a:r>
              <a:rPr lang="en-US" altLang="en-US" sz="1800" b="1" dirty="0" smtClean="0">
                <a:effectLst/>
                <a:ea typeface="ＭＳ Ｐゴシック" panose="020B0600070205080204" pitchFamily="34" charset="-128"/>
              </a:rPr>
              <a:t>G-19C	Compliance			Various</a:t>
            </a:r>
          </a:p>
          <a:p>
            <a:pPr lvl="1" eaLnBrk="1" hangingPunct="1"/>
            <a:r>
              <a:rPr lang="en-US" altLang="en-US" sz="1800" b="1" dirty="0" smtClean="0">
                <a:effectLst/>
                <a:ea typeface="ＭＳ Ｐゴシック" panose="020B0600070205080204" pitchFamily="34" charset="-128"/>
              </a:rPr>
              <a:t>G-19CI	OCM, System Integrators, etc.	AS5553</a:t>
            </a:r>
          </a:p>
          <a:p>
            <a:pPr lvl="1" eaLnBrk="1" hangingPunct="1"/>
            <a:r>
              <a:rPr lang="en-US" altLang="en-US" sz="1800" b="1" dirty="0" smtClean="0">
                <a:effectLst/>
                <a:ea typeface="ＭＳ Ｐゴシック" panose="020B0600070205080204" pitchFamily="34" charset="-128"/>
              </a:rPr>
              <a:t>G-19D	Independent Distribution	AS6081</a:t>
            </a:r>
          </a:p>
          <a:p>
            <a:pPr lvl="1" eaLnBrk="1" hangingPunct="1"/>
            <a:r>
              <a:rPr lang="en-US" altLang="en-US" sz="1800" b="1" dirty="0" smtClean="0">
                <a:effectLst/>
                <a:ea typeface="ＭＳ Ｐゴシック" panose="020B0600070205080204" pitchFamily="34" charset="-128"/>
              </a:rPr>
              <a:t>G-19T	Definitions			</a:t>
            </a:r>
            <a:r>
              <a:rPr lang="en-US" altLang="en-US" sz="1800" b="1" dirty="0" smtClean="0">
                <a:solidFill>
                  <a:srgbClr val="FF6699"/>
                </a:solidFill>
                <a:effectLst/>
                <a:ea typeface="ＭＳ Ｐゴシック" panose="020B0600070205080204" pitchFamily="34" charset="-128"/>
              </a:rPr>
              <a:t>AIR6273</a:t>
            </a:r>
          </a:p>
          <a:p>
            <a:pPr lvl="1" eaLnBrk="1" hangingPunct="1"/>
            <a:endParaRPr lang="en-US" altLang="en-US" sz="1400" b="1" dirty="0" smtClean="0">
              <a:solidFill>
                <a:srgbClr val="FF6699"/>
              </a:solidFill>
              <a:effectLst/>
              <a:ea typeface="ＭＳ Ｐゴシック" panose="020B0600070205080204" pitchFamily="34" charset="-128"/>
            </a:endParaRPr>
          </a:p>
          <a:p>
            <a:pPr eaLnBrk="1" hangingPunct="1"/>
            <a:r>
              <a:rPr lang="en-US" altLang="en-US" b="1" dirty="0" smtClean="0">
                <a:effectLst/>
                <a:ea typeface="ＭＳ Ｐゴシック" panose="020B0600070205080204" pitchFamily="34" charset="-128"/>
              </a:rPr>
              <a:t>G-21</a:t>
            </a:r>
            <a:r>
              <a:rPr lang="en-US" altLang="en-US" sz="2400" b="1" dirty="0" smtClean="0">
                <a:effectLst/>
                <a:ea typeface="ＭＳ Ｐゴシック" panose="020B0600070205080204" pitchFamily="34" charset="-128"/>
              </a:rPr>
              <a:t>	</a:t>
            </a:r>
            <a:r>
              <a:rPr lang="en-US" altLang="en-US" sz="1800" b="1" dirty="0" smtClean="0">
                <a:effectLst/>
                <a:ea typeface="ＭＳ Ｐゴシック" panose="020B0600070205080204" pitchFamily="34" charset="-128"/>
              </a:rPr>
              <a:t>Materials			AS6174</a:t>
            </a:r>
            <a:endParaRPr lang="en-US" altLang="en-US" sz="1800" b="1" dirty="0" smtClean="0">
              <a:solidFill>
                <a:srgbClr val="FF6699"/>
              </a:solidFill>
              <a:effectLst/>
              <a:ea typeface="ＭＳ Ｐゴシック" panose="020B0600070205080204" pitchFamily="34" charset="-128"/>
            </a:endParaRPr>
          </a:p>
        </p:txBody>
      </p:sp>
      <p:sp>
        <p:nvSpPr>
          <p:cNvPr id="29700" name="TextBox 6"/>
          <p:cNvSpPr txBox="1">
            <a:spLocks noChangeArrowheads="1"/>
          </p:cNvSpPr>
          <p:nvPr/>
        </p:nvSpPr>
        <p:spPr bwMode="auto">
          <a:xfrm>
            <a:off x="322246" y="4440980"/>
            <a:ext cx="3652038" cy="107721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600" b="1" dirty="0">
                <a:solidFill>
                  <a:srgbClr val="FF0000"/>
                </a:solidFill>
                <a:effectLst/>
              </a:rPr>
              <a:t>Standards look in review view mirror. </a:t>
            </a:r>
            <a:r>
              <a:rPr lang="en-US" altLang="en-US" sz="1600" b="1" dirty="0" smtClean="0">
                <a:solidFill>
                  <a:srgbClr val="FF0000"/>
                </a:solidFill>
                <a:effectLst/>
              </a:rPr>
              <a:t>Potentially </a:t>
            </a:r>
            <a:r>
              <a:rPr lang="en-US" altLang="en-US" sz="1600" b="1" dirty="0">
                <a:solidFill>
                  <a:srgbClr val="FF0000"/>
                </a:solidFill>
                <a:effectLst/>
              </a:rPr>
              <a:t>give counterfeiters the blueprint for detection</a:t>
            </a:r>
          </a:p>
        </p:txBody>
      </p:sp>
      <p:pic>
        <p:nvPicPr>
          <p:cNvPr id="2970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06184" y="4343876"/>
            <a:ext cx="1822450"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72364" y="5703539"/>
            <a:ext cx="5575857" cy="707886"/>
          </a:xfrm>
          <a:prstGeom prst="rect">
            <a:avLst/>
          </a:prstGeom>
          <a:solidFill>
            <a:srgbClr val="FFCCFF"/>
          </a:solidFill>
        </p:spPr>
        <p:txBody>
          <a:bodyPr wrap="square" rtlCol="0">
            <a:spAutoFit/>
          </a:bodyPr>
          <a:lstStyle/>
          <a:p>
            <a:pPr algn="ctr"/>
            <a:r>
              <a:rPr lang="en-US" dirty="0" smtClean="0">
                <a:solidFill>
                  <a:schemeClr val="bg2"/>
                </a:solidFill>
                <a:effectLst/>
              </a:rPr>
              <a:t>Is an industry consensus standard based approach realistic for DFARS compliance?</a:t>
            </a:r>
            <a:endParaRPr lang="en-US" dirty="0">
              <a:solidFill>
                <a:schemeClr val="bg2"/>
              </a:solidFill>
              <a:effectLst/>
            </a:endParaRPr>
          </a:p>
        </p:txBody>
      </p:sp>
      <p:sp>
        <p:nvSpPr>
          <p:cNvPr id="3" name="Explosion 2 2"/>
          <p:cNvSpPr/>
          <p:nvPr/>
        </p:nvSpPr>
        <p:spPr bwMode="auto">
          <a:xfrm>
            <a:off x="3974284" y="3371232"/>
            <a:ext cx="2469828" cy="1945288"/>
          </a:xfrm>
          <a:prstGeom prst="irregularSeal2">
            <a:avLst/>
          </a:prstGeom>
          <a:solidFill>
            <a:srgbClr val="F63F1B"/>
          </a:solidFill>
          <a:ln w="12700" cap="flat" cmpd="sng" algn="ctr">
            <a:solidFill>
              <a:srgbClr val="66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2"/>
                </a:solidFill>
                <a:effectLst/>
                <a:latin typeface="Arial" charset="0"/>
              </a:rPr>
              <a:t>Make it data driven?</a:t>
            </a:r>
          </a:p>
        </p:txBody>
      </p:sp>
      <p:sp>
        <p:nvSpPr>
          <p:cNvPr id="4" name="TextBox 3"/>
          <p:cNvSpPr txBox="1"/>
          <p:nvPr/>
        </p:nvSpPr>
        <p:spPr>
          <a:xfrm>
            <a:off x="3119479" y="1109090"/>
            <a:ext cx="4811317" cy="338554"/>
          </a:xfrm>
          <a:prstGeom prst="rect">
            <a:avLst/>
          </a:prstGeom>
          <a:solidFill>
            <a:srgbClr val="FFCCFF"/>
          </a:solidFill>
        </p:spPr>
        <p:txBody>
          <a:bodyPr wrap="none" rtlCol="0">
            <a:spAutoFit/>
          </a:bodyPr>
          <a:lstStyle/>
          <a:p>
            <a:r>
              <a:rPr lang="en-US" sz="1600" dirty="0" smtClean="0">
                <a:solidFill>
                  <a:schemeClr val="bg2"/>
                </a:solidFill>
                <a:effectLst/>
              </a:rPr>
              <a:t>How will AS9100 play with these requirements?</a:t>
            </a:r>
            <a:endParaRPr lang="en-US" sz="1600" dirty="0">
              <a:solidFill>
                <a:schemeClr val="bg2"/>
              </a:solidFill>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928" y="2620690"/>
            <a:ext cx="8234160" cy="738664"/>
          </a:xfrm>
        </p:spPr>
        <p:txBody>
          <a:bodyPr/>
          <a:lstStyle/>
          <a:p>
            <a:r>
              <a:rPr lang="en-US" dirty="0" smtClean="0"/>
              <a:t>Lockheed MFC Strategy</a:t>
            </a:r>
            <a:endParaRPr lang="en-US"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084" y="1270843"/>
            <a:ext cx="2880598" cy="198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5051" y="4046746"/>
            <a:ext cx="3112549" cy="206996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220419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38" y="5019260"/>
            <a:ext cx="2451652" cy="1838739"/>
          </a:xfrm>
          <a:prstGeom prst="rect">
            <a:avLst/>
          </a:prstGeom>
        </p:spPr>
      </p:pic>
      <p:sp>
        <p:nvSpPr>
          <p:cNvPr id="2" name="Title 1"/>
          <p:cNvSpPr>
            <a:spLocks noGrp="1"/>
          </p:cNvSpPr>
          <p:nvPr>
            <p:ph type="title"/>
          </p:nvPr>
        </p:nvSpPr>
        <p:spPr/>
        <p:txBody>
          <a:bodyPr/>
          <a:lstStyle/>
          <a:p>
            <a:pPr algn="ctr"/>
            <a:r>
              <a:rPr lang="en-US" dirty="0" smtClean="0"/>
              <a:t>Lockheed Martin Definition</a:t>
            </a:r>
            <a:endParaRPr lang="en-US" dirty="0"/>
          </a:p>
        </p:txBody>
      </p:sp>
      <p:sp>
        <p:nvSpPr>
          <p:cNvPr id="3" name="Content Placeholder 2"/>
          <p:cNvSpPr>
            <a:spLocks noGrp="1"/>
          </p:cNvSpPr>
          <p:nvPr>
            <p:ph idx="1"/>
          </p:nvPr>
        </p:nvSpPr>
        <p:spPr>
          <a:xfrm>
            <a:off x="749909" y="1473674"/>
            <a:ext cx="7553325" cy="2806922"/>
          </a:xfrm>
        </p:spPr>
        <p:txBody>
          <a:bodyPr/>
          <a:lstStyle/>
          <a:p>
            <a:pPr lvl="1"/>
            <a:r>
              <a:rPr lang="en-US" b="0" dirty="0" smtClean="0">
                <a:effectLst/>
              </a:rPr>
              <a:t>(a) definition of </a:t>
            </a:r>
            <a:r>
              <a:rPr lang="en-US" b="0" dirty="0" smtClean="0">
                <a:solidFill>
                  <a:srgbClr val="0000FF"/>
                </a:solidFill>
                <a:effectLst/>
              </a:rPr>
              <a:t>counterfeit “work”</a:t>
            </a:r>
          </a:p>
          <a:p>
            <a:pPr lvl="3"/>
            <a:r>
              <a:rPr lang="en-US" sz="1600" b="0" dirty="0" smtClean="0">
                <a:effectLst/>
              </a:rPr>
              <a:t>… means </a:t>
            </a:r>
            <a:r>
              <a:rPr lang="en-US" sz="1600" b="0" dirty="0">
                <a:effectLst/>
              </a:rPr>
              <a:t>Work that is or contains unlawful or unauthorized reproductions, substitutions, or alterations that have been knowingly mismarked, misidentified, or otherwise misrepresented to be an authentic, unmodified part from the original manufacturer, or a source with the express written authority of the original manufacturer or current design activity, including an authorized aftermarket </a:t>
            </a:r>
            <a:r>
              <a:rPr lang="en-US" sz="1600" b="0" dirty="0" smtClean="0">
                <a:effectLst/>
              </a:rPr>
              <a:t>manufacturer…</a:t>
            </a:r>
          </a:p>
          <a:p>
            <a:pPr lvl="3"/>
            <a:endParaRPr lang="en-US" sz="1600" b="0" dirty="0" smtClean="0">
              <a:effectLst/>
            </a:endParaRPr>
          </a:p>
          <a:p>
            <a:pPr lvl="2"/>
            <a:r>
              <a:rPr lang="en-US" sz="2000" b="0" dirty="0" smtClean="0">
                <a:effectLst/>
              </a:rPr>
              <a:t>Applies to </a:t>
            </a:r>
            <a:r>
              <a:rPr lang="en-US" sz="2000" b="0" dirty="0" smtClean="0">
                <a:solidFill>
                  <a:srgbClr val="FF0000"/>
                </a:solidFill>
                <a:effectLst/>
              </a:rPr>
              <a:t>all materials </a:t>
            </a:r>
            <a:r>
              <a:rPr lang="en-US" sz="2000" b="0" dirty="0" smtClean="0">
                <a:effectLst/>
              </a:rPr>
              <a:t>not just electronic parts</a:t>
            </a:r>
          </a:p>
        </p:txBody>
      </p:sp>
    </p:spTree>
    <p:extLst>
      <p:ext uri="{BB962C8B-B14F-4D97-AF65-F5344CB8AC3E}">
        <p14:creationId xmlns:p14="http://schemas.microsoft.com/office/powerpoint/2010/main" val="31956804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MFC Counterfeit Strategy</a:t>
            </a:r>
            <a:endParaRPr lang="en-US" dirty="0"/>
          </a:p>
        </p:txBody>
      </p:sp>
      <p:graphicFrame>
        <p:nvGraphicFramePr>
          <p:cNvPr id="5" name="Diagram 4"/>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2306609801"/>
              </p:ext>
            </p:extLst>
          </p:nvPr>
        </p:nvGraphicFramePr>
        <p:xfrm>
          <a:off x="1121434" y="1128623"/>
          <a:ext cx="7065034" cy="47100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Rectangle 6"/>
          <p:cNvSpPr/>
          <p:nvPr/>
        </p:nvSpPr>
        <p:spPr bwMode="auto">
          <a:xfrm>
            <a:off x="715992" y="6055743"/>
            <a:ext cx="7893170" cy="448574"/>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dirty="0" smtClean="0">
                <a:effectLst/>
                <a:ea typeface="ＭＳ Ｐゴシック"/>
              </a:rPr>
              <a:t>Educate</a:t>
            </a:r>
            <a:r>
              <a:rPr lang="en-US" dirty="0">
                <a:effectLst/>
                <a:ea typeface="ＭＳ Ｐゴシック"/>
              </a:rPr>
              <a:t>, Communicate &amp; </a:t>
            </a:r>
            <a:r>
              <a:rPr lang="en-US" dirty="0" smtClean="0">
                <a:effectLst/>
                <a:ea typeface="ＭＳ Ｐゴシック"/>
              </a:rPr>
              <a:t>Drive Risk Prevention </a:t>
            </a:r>
            <a:r>
              <a:rPr lang="en-US" dirty="0">
                <a:effectLst/>
                <a:ea typeface="ＭＳ Ｐゴシック"/>
              </a:rPr>
              <a:t>Measures</a:t>
            </a:r>
            <a:endParaRPr kumimoji="0" lang="en-US" sz="2000" b="1" i="0" u="none" strike="noStrike" cap="none" normalizeH="0" baseline="0" dirty="0" smtClean="0">
              <a:ln>
                <a:noFill/>
              </a:ln>
              <a:solidFill>
                <a:srgbClr val="FAFD00"/>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22037805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01" name="Content Placeholder 5"/>
          <p:cNvSpPr>
            <a:spLocks noGrp="1"/>
          </p:cNvSpPr>
          <p:nvPr>
            <p:ph sz="quarter" idx="4"/>
          </p:nvPr>
        </p:nvSpPr>
        <p:spPr>
          <a:xfrm>
            <a:off x="508760" y="1177345"/>
            <a:ext cx="7475744" cy="4708981"/>
          </a:xfrm>
        </p:spPr>
        <p:txBody>
          <a:bodyPr/>
          <a:lstStyle/>
          <a:p>
            <a:pPr eaLnBrk="1" hangingPunct="1">
              <a:buFont typeface="Wingdings" pitchFamily="2" charset="2"/>
              <a:buChar char="§"/>
            </a:pPr>
            <a:r>
              <a:rPr lang="en-US" sz="1800" i="1" dirty="0" smtClean="0">
                <a:solidFill>
                  <a:srgbClr val="C00000"/>
                </a:solidFill>
                <a:effectLst/>
                <a:ea typeface="ＭＳ Ｐゴシック"/>
              </a:rPr>
              <a:t>Traditional industry systems and methods were not designed to detect deliberate and deceptive product alterations</a:t>
            </a:r>
          </a:p>
          <a:p>
            <a:pPr eaLnBrk="1" hangingPunct="1">
              <a:buFont typeface="Wingdings" pitchFamily="2" charset="2"/>
              <a:buChar char="§"/>
            </a:pPr>
            <a:endParaRPr lang="en-US" sz="1800" i="1" dirty="0" smtClean="0">
              <a:effectLst/>
              <a:ea typeface="ＭＳ Ｐゴシック"/>
            </a:endParaRPr>
          </a:p>
          <a:p>
            <a:pPr eaLnBrk="1" hangingPunct="1">
              <a:buFont typeface="Wingdings" pitchFamily="2" charset="2"/>
              <a:buChar char="§"/>
            </a:pPr>
            <a:endParaRPr lang="en-US" sz="1800" i="1" dirty="0" smtClean="0">
              <a:effectLst/>
              <a:ea typeface="ＭＳ Ｐゴシック"/>
            </a:endParaRPr>
          </a:p>
          <a:p>
            <a:pPr eaLnBrk="1" hangingPunct="1">
              <a:buFont typeface="Wingdings" pitchFamily="2" charset="2"/>
              <a:buChar char="§"/>
            </a:pPr>
            <a:endParaRPr lang="en-US" sz="1800" i="1" dirty="0">
              <a:effectLst/>
              <a:ea typeface="ＭＳ Ｐゴシック"/>
            </a:endParaRPr>
          </a:p>
          <a:p>
            <a:pPr eaLnBrk="1" hangingPunct="1">
              <a:buFont typeface="Wingdings" pitchFamily="2" charset="2"/>
              <a:buChar char="§"/>
            </a:pPr>
            <a:r>
              <a:rPr lang="en-US" sz="1800" i="1" dirty="0" smtClean="0">
                <a:effectLst/>
                <a:ea typeface="ＭＳ Ｐゴシック"/>
              </a:rPr>
              <a:t>Threat is Real &amp; Growing …Prevention Methods must Out Pace the Threat</a:t>
            </a:r>
          </a:p>
          <a:p>
            <a:pPr eaLnBrk="1" hangingPunct="1">
              <a:buNone/>
            </a:pPr>
            <a:endParaRPr lang="en-US" sz="1800" i="1" dirty="0" smtClean="0">
              <a:effectLst/>
              <a:ea typeface="ＭＳ Ｐゴシック"/>
            </a:endParaRPr>
          </a:p>
          <a:p>
            <a:pPr eaLnBrk="1" hangingPunct="1">
              <a:buFont typeface="Wingdings" pitchFamily="2" charset="2"/>
              <a:buChar char="§"/>
            </a:pPr>
            <a:r>
              <a:rPr lang="en-US" sz="1800" i="1" dirty="0" smtClean="0">
                <a:effectLst/>
                <a:ea typeface="ＭＳ Ｐゴシック"/>
              </a:rPr>
              <a:t>Continue to Evolve, Educate, Communicate &amp;  Enforce Prevention Measures</a:t>
            </a:r>
          </a:p>
          <a:p>
            <a:pPr marL="0" indent="0" eaLnBrk="1" hangingPunct="1">
              <a:buNone/>
            </a:pPr>
            <a:endParaRPr lang="en-US" sz="1800" i="1" dirty="0">
              <a:effectLst/>
              <a:ea typeface="ＭＳ Ｐゴシック"/>
            </a:endParaRPr>
          </a:p>
          <a:p>
            <a:pPr eaLnBrk="1" hangingPunct="1">
              <a:buFont typeface="Wingdings" pitchFamily="2" charset="2"/>
              <a:buChar char="§"/>
            </a:pPr>
            <a:r>
              <a:rPr lang="en-US" sz="1800" i="1" dirty="0" smtClean="0">
                <a:effectLst/>
                <a:ea typeface="ＭＳ Ｐゴシック"/>
              </a:rPr>
              <a:t>Government requirements are growing for counterfeit avoidance systems at all tiers of the supply chain</a:t>
            </a:r>
          </a:p>
          <a:p>
            <a:pPr eaLnBrk="1" hangingPunct="1">
              <a:buFont typeface="Wingdings" pitchFamily="2" charset="2"/>
              <a:buChar char="§"/>
            </a:pPr>
            <a:endParaRPr lang="en-US" sz="1800" i="1" dirty="0" smtClean="0">
              <a:effectLst/>
              <a:ea typeface="ＭＳ Ｐゴシック"/>
            </a:endParaRPr>
          </a:p>
          <a:p>
            <a:pPr eaLnBrk="1" hangingPunct="1">
              <a:buFont typeface="Wingdings" pitchFamily="2" charset="2"/>
              <a:buChar char="§"/>
            </a:pPr>
            <a:endParaRPr lang="en-US" sz="1800" i="1" dirty="0" smtClean="0">
              <a:effectLst/>
              <a:ea typeface="ＭＳ Ｐゴシック"/>
            </a:endParaRPr>
          </a:p>
        </p:txBody>
      </p:sp>
      <p:pic>
        <p:nvPicPr>
          <p:cNvPr id="3" name="Picture 2"/>
          <p:cNvPicPr>
            <a:picLocks noChangeAspect="1"/>
          </p:cNvPicPr>
          <p:nvPr/>
        </p:nvPicPr>
        <p:blipFill>
          <a:blip r:embed="rId3"/>
          <a:stretch>
            <a:fillRect/>
          </a:stretch>
        </p:blipFill>
        <p:spPr>
          <a:xfrm>
            <a:off x="689307" y="5601953"/>
            <a:ext cx="7114649" cy="944962"/>
          </a:xfrm>
          <a:prstGeom prst="rect">
            <a:avLst/>
          </a:prstGeom>
        </p:spPr>
      </p:pic>
      <p:sp>
        <p:nvSpPr>
          <p:cNvPr id="4" name="Title 3"/>
          <p:cNvSpPr>
            <a:spLocks noGrp="1"/>
          </p:cNvSpPr>
          <p:nvPr>
            <p:ph type="title"/>
          </p:nvPr>
        </p:nvSpPr>
        <p:spPr>
          <a:xfrm>
            <a:off x="457200" y="274638"/>
            <a:ext cx="6886280" cy="639762"/>
          </a:xfrm>
        </p:spPr>
        <p:txBody>
          <a:bodyPr/>
          <a:lstStyle/>
          <a:p>
            <a:pPr algn="ctr"/>
            <a:r>
              <a:rPr lang="en-US" dirty="0" smtClean="0"/>
              <a:t>Summary</a:t>
            </a:r>
            <a:endParaRPr lang="en-US" dirty="0"/>
          </a:p>
        </p:txBody>
      </p:sp>
      <p:sp>
        <p:nvSpPr>
          <p:cNvPr id="5" name="TextBox 4"/>
          <p:cNvSpPr txBox="1"/>
          <p:nvPr/>
        </p:nvSpPr>
        <p:spPr>
          <a:xfrm>
            <a:off x="457200" y="2076000"/>
            <a:ext cx="8136532" cy="400110"/>
          </a:xfrm>
          <a:prstGeom prst="rect">
            <a:avLst/>
          </a:prstGeom>
          <a:solidFill>
            <a:srgbClr val="FFFFCC"/>
          </a:solidFill>
          <a:ln>
            <a:solidFill>
              <a:schemeClr val="accent1"/>
            </a:solidFill>
          </a:ln>
          <a:effectLst>
            <a:innerShdw blurRad="63500" dist="50800" dir="2700000">
              <a:prstClr val="black">
                <a:alpha val="50000"/>
              </a:prstClr>
            </a:innerShdw>
            <a:reflection blurRad="6350" stA="52000" endA="300" endPos="35000" dir="5400000" sy="-100000" algn="bl" rotWithShape="0"/>
          </a:effectLst>
        </p:spPr>
        <p:txBody>
          <a:bodyPr wrap="square" rtlCol="0">
            <a:spAutoFit/>
          </a:bodyPr>
          <a:lstStyle/>
          <a:p>
            <a:pPr algn="ctr"/>
            <a:r>
              <a:rPr lang="en-US" dirty="0" smtClean="0">
                <a:solidFill>
                  <a:srgbClr val="FF0000"/>
                </a:solidFill>
                <a:effectLst/>
              </a:rPr>
              <a:t>Systems based on trust are no longer trustworthy</a:t>
            </a:r>
          </a:p>
        </p:txBody>
      </p:sp>
    </p:spTree>
    <p:extLst>
      <p:ext uri="{BB962C8B-B14F-4D97-AF65-F5344CB8AC3E}">
        <p14:creationId xmlns:p14="http://schemas.microsoft.com/office/powerpoint/2010/main" val="2634523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reeform 2"/>
          <p:cNvSpPr>
            <a:spLocks/>
          </p:cNvSpPr>
          <p:nvPr/>
        </p:nvSpPr>
        <p:spPr bwMode="black">
          <a:xfrm>
            <a:off x="969963" y="1962150"/>
            <a:ext cx="7204075" cy="2592388"/>
          </a:xfrm>
          <a:custGeom>
            <a:avLst/>
            <a:gdLst/>
            <a:ahLst/>
            <a:cxnLst>
              <a:cxn ang="0">
                <a:pos x="1158" y="163"/>
              </a:cxn>
              <a:cxn ang="0">
                <a:pos x="950" y="163"/>
              </a:cxn>
              <a:cxn ang="0">
                <a:pos x="1002" y="0"/>
              </a:cxn>
              <a:cxn ang="0">
                <a:pos x="825" y="163"/>
              </a:cxn>
              <a:cxn ang="0">
                <a:pos x="4" y="163"/>
              </a:cxn>
              <a:cxn ang="0">
                <a:pos x="0" y="164"/>
              </a:cxn>
              <a:cxn ang="0">
                <a:pos x="4" y="165"/>
              </a:cxn>
              <a:cxn ang="0">
                <a:pos x="130" y="167"/>
              </a:cxn>
              <a:cxn ang="0">
                <a:pos x="408" y="170"/>
              </a:cxn>
              <a:cxn ang="0">
                <a:pos x="810" y="176"/>
              </a:cxn>
              <a:cxn ang="0">
                <a:pos x="736" y="245"/>
              </a:cxn>
              <a:cxn ang="0">
                <a:pos x="710" y="272"/>
              </a:cxn>
              <a:cxn ang="0">
                <a:pos x="712" y="272"/>
              </a:cxn>
              <a:cxn ang="0">
                <a:pos x="744" y="245"/>
              </a:cxn>
              <a:cxn ang="0">
                <a:pos x="826" y="177"/>
              </a:cxn>
              <a:cxn ang="0">
                <a:pos x="929" y="177"/>
              </a:cxn>
              <a:cxn ang="0">
                <a:pos x="918" y="217"/>
              </a:cxn>
              <a:cxn ang="0">
                <a:pos x="909" y="255"/>
              </a:cxn>
              <a:cxn ang="0">
                <a:pos x="696" y="353"/>
              </a:cxn>
              <a:cxn ang="0">
                <a:pos x="577" y="408"/>
              </a:cxn>
              <a:cxn ang="0">
                <a:pos x="580" y="409"/>
              </a:cxn>
              <a:cxn ang="0">
                <a:pos x="691" y="361"/>
              </a:cxn>
              <a:cxn ang="0">
                <a:pos x="906" y="268"/>
              </a:cxn>
              <a:cxn ang="0">
                <a:pos x="879" y="374"/>
              </a:cxn>
              <a:cxn ang="0">
                <a:pos x="868" y="414"/>
              </a:cxn>
              <a:cxn ang="0">
                <a:pos x="868" y="416"/>
              </a:cxn>
              <a:cxn ang="0">
                <a:pos x="871" y="415"/>
              </a:cxn>
              <a:cxn ang="0">
                <a:pos x="885" y="373"/>
              </a:cxn>
              <a:cxn ang="0">
                <a:pos x="918" y="262"/>
              </a:cxn>
              <a:cxn ang="0">
                <a:pos x="1006" y="225"/>
              </a:cxn>
              <a:cxn ang="0">
                <a:pos x="1084" y="192"/>
              </a:cxn>
              <a:cxn ang="0">
                <a:pos x="1158" y="163"/>
              </a:cxn>
              <a:cxn ang="0">
                <a:pos x="843" y="163"/>
              </a:cxn>
              <a:cxn ang="0">
                <a:pos x="924" y="95"/>
              </a:cxn>
              <a:cxn ang="0">
                <a:pos x="956" y="68"/>
              </a:cxn>
              <a:cxn ang="0">
                <a:pos x="932" y="163"/>
              </a:cxn>
              <a:cxn ang="0">
                <a:pos x="843" y="163"/>
              </a:cxn>
              <a:cxn ang="0">
                <a:pos x="1158" y="163"/>
              </a:cxn>
              <a:cxn ang="0">
                <a:pos x="945" y="179"/>
              </a:cxn>
              <a:cxn ang="0">
                <a:pos x="1068" y="181"/>
              </a:cxn>
              <a:cxn ang="0">
                <a:pos x="1028" y="200"/>
              </a:cxn>
              <a:cxn ang="0">
                <a:pos x="924" y="248"/>
              </a:cxn>
              <a:cxn ang="0">
                <a:pos x="945" y="179"/>
              </a:cxn>
              <a:cxn ang="0">
                <a:pos x="1158" y="163"/>
              </a:cxn>
            </a:cxnLst>
            <a:rect l="0" t="0" r="r" b="b"/>
            <a:pathLst>
              <a:path w="1159" h="417">
                <a:moveTo>
                  <a:pt x="1158" y="163"/>
                </a:moveTo>
                <a:lnTo>
                  <a:pt x="950" y="163"/>
                </a:lnTo>
                <a:lnTo>
                  <a:pt x="1002" y="0"/>
                </a:lnTo>
                <a:lnTo>
                  <a:pt x="825" y="163"/>
                </a:lnTo>
                <a:lnTo>
                  <a:pt x="4" y="163"/>
                </a:lnTo>
                <a:lnTo>
                  <a:pt x="0" y="164"/>
                </a:lnTo>
                <a:lnTo>
                  <a:pt x="4" y="165"/>
                </a:lnTo>
                <a:lnTo>
                  <a:pt x="130" y="167"/>
                </a:lnTo>
                <a:lnTo>
                  <a:pt x="408" y="170"/>
                </a:lnTo>
                <a:lnTo>
                  <a:pt x="810" y="176"/>
                </a:lnTo>
                <a:lnTo>
                  <a:pt x="736" y="245"/>
                </a:lnTo>
                <a:lnTo>
                  <a:pt x="710" y="272"/>
                </a:lnTo>
                <a:lnTo>
                  <a:pt x="712" y="272"/>
                </a:lnTo>
                <a:lnTo>
                  <a:pt x="744" y="245"/>
                </a:lnTo>
                <a:lnTo>
                  <a:pt x="826" y="177"/>
                </a:lnTo>
                <a:lnTo>
                  <a:pt x="929" y="177"/>
                </a:lnTo>
                <a:lnTo>
                  <a:pt x="918" y="217"/>
                </a:lnTo>
                <a:lnTo>
                  <a:pt x="909" y="255"/>
                </a:lnTo>
                <a:lnTo>
                  <a:pt x="696" y="353"/>
                </a:lnTo>
                <a:lnTo>
                  <a:pt x="577" y="408"/>
                </a:lnTo>
                <a:lnTo>
                  <a:pt x="580" y="409"/>
                </a:lnTo>
                <a:lnTo>
                  <a:pt x="691" y="361"/>
                </a:lnTo>
                <a:lnTo>
                  <a:pt x="906" y="268"/>
                </a:lnTo>
                <a:lnTo>
                  <a:pt x="879" y="374"/>
                </a:lnTo>
                <a:lnTo>
                  <a:pt x="868" y="414"/>
                </a:lnTo>
                <a:lnTo>
                  <a:pt x="868" y="416"/>
                </a:lnTo>
                <a:lnTo>
                  <a:pt x="871" y="415"/>
                </a:lnTo>
                <a:lnTo>
                  <a:pt x="885" y="373"/>
                </a:lnTo>
                <a:lnTo>
                  <a:pt x="918" y="262"/>
                </a:lnTo>
                <a:lnTo>
                  <a:pt x="1006" y="225"/>
                </a:lnTo>
                <a:lnTo>
                  <a:pt x="1084" y="192"/>
                </a:lnTo>
                <a:lnTo>
                  <a:pt x="1158" y="163"/>
                </a:lnTo>
                <a:lnTo>
                  <a:pt x="843" y="163"/>
                </a:lnTo>
                <a:lnTo>
                  <a:pt x="924" y="95"/>
                </a:lnTo>
                <a:lnTo>
                  <a:pt x="956" y="68"/>
                </a:lnTo>
                <a:lnTo>
                  <a:pt x="932" y="163"/>
                </a:lnTo>
                <a:lnTo>
                  <a:pt x="843" y="163"/>
                </a:lnTo>
                <a:lnTo>
                  <a:pt x="1158" y="163"/>
                </a:lnTo>
                <a:lnTo>
                  <a:pt x="945" y="179"/>
                </a:lnTo>
                <a:lnTo>
                  <a:pt x="1068" y="181"/>
                </a:lnTo>
                <a:lnTo>
                  <a:pt x="1028" y="200"/>
                </a:lnTo>
                <a:lnTo>
                  <a:pt x="924" y="248"/>
                </a:lnTo>
                <a:lnTo>
                  <a:pt x="945" y="179"/>
                </a:lnTo>
                <a:lnTo>
                  <a:pt x="1158" y="163"/>
                </a:lnTo>
              </a:path>
            </a:pathLst>
          </a:custGeom>
          <a:solidFill>
            <a:schemeClr val="bg1"/>
          </a:solidFill>
          <a:ln w="127000" cap="rnd" cmpd="sng">
            <a:noFill/>
            <a:prstDash val="solid"/>
            <a:round/>
            <a:headEnd type="none" w="med" len="med"/>
            <a:tailEnd type="none" w="med" len="med"/>
          </a:ln>
          <a:effectLst/>
        </p:spPr>
        <p:txBody>
          <a:bodyPr/>
          <a:lstStyle/>
          <a:p>
            <a:endParaRPr lang="en-US"/>
          </a:p>
        </p:txBody>
      </p:sp>
      <p:sp>
        <p:nvSpPr>
          <p:cNvPr id="3" name="TextBox 2"/>
          <p:cNvSpPr txBox="1"/>
          <p:nvPr/>
        </p:nvSpPr>
        <p:spPr>
          <a:xfrm>
            <a:off x="2082800" y="1038820"/>
            <a:ext cx="3570208" cy="923330"/>
          </a:xfrm>
          <a:prstGeom prst="rect">
            <a:avLst/>
          </a:prstGeom>
          <a:noFill/>
        </p:spPr>
        <p:txBody>
          <a:bodyPr wrap="none" rtlCol="0">
            <a:spAutoFit/>
          </a:bodyPr>
          <a:lstStyle/>
          <a:p>
            <a:r>
              <a:rPr lang="en-US" sz="5400" dirty="0" smtClean="0">
                <a:solidFill>
                  <a:schemeClr val="bg2"/>
                </a:solidFill>
                <a:effectLst/>
              </a:rPr>
              <a:t>Questions</a:t>
            </a:r>
            <a:endParaRPr lang="en-US" sz="5400" dirty="0">
              <a:solidFill>
                <a:schemeClr val="bg2"/>
              </a:solidFill>
              <a:effectLst/>
            </a:endParaRPr>
          </a:p>
        </p:txBody>
      </p:sp>
      <p:sp>
        <p:nvSpPr>
          <p:cNvPr id="5" name="TextBox 4"/>
          <p:cNvSpPr txBox="1"/>
          <p:nvPr/>
        </p:nvSpPr>
        <p:spPr>
          <a:xfrm>
            <a:off x="4680242" y="4777238"/>
            <a:ext cx="4036682" cy="1631216"/>
          </a:xfrm>
          <a:prstGeom prst="rect">
            <a:avLst/>
          </a:prstGeom>
          <a:noFill/>
        </p:spPr>
        <p:txBody>
          <a:bodyPr wrap="none" rtlCol="0">
            <a:spAutoFit/>
          </a:bodyPr>
          <a:lstStyle/>
          <a:p>
            <a:r>
              <a:rPr lang="en-US" dirty="0" smtClean="0">
                <a:solidFill>
                  <a:schemeClr val="bg1"/>
                </a:solidFill>
                <a:effectLst/>
              </a:rPr>
              <a:t>Contact Info:</a:t>
            </a:r>
          </a:p>
          <a:p>
            <a:endParaRPr lang="en-US" dirty="0">
              <a:solidFill>
                <a:schemeClr val="bg1"/>
              </a:solidFill>
              <a:effectLst/>
            </a:endParaRPr>
          </a:p>
          <a:p>
            <a:r>
              <a:rPr lang="en-US" dirty="0" smtClean="0">
                <a:solidFill>
                  <a:schemeClr val="bg1"/>
                </a:solidFill>
                <a:effectLst/>
              </a:rPr>
              <a:t>Bob Bodemuller</a:t>
            </a:r>
          </a:p>
          <a:p>
            <a:r>
              <a:rPr lang="en-US" dirty="0" smtClean="0">
                <a:solidFill>
                  <a:schemeClr val="bg1"/>
                </a:solidFill>
                <a:effectLst/>
              </a:rPr>
              <a:t>972-603-0033</a:t>
            </a:r>
          </a:p>
          <a:p>
            <a:r>
              <a:rPr lang="en-US" dirty="0">
                <a:solidFill>
                  <a:schemeClr val="bg1"/>
                </a:solidFill>
                <a:effectLst/>
              </a:rPr>
              <a:t>r</a:t>
            </a:r>
            <a:r>
              <a:rPr lang="en-US" dirty="0" smtClean="0">
                <a:solidFill>
                  <a:schemeClr val="bg1"/>
                </a:solidFill>
                <a:effectLst/>
              </a:rPr>
              <a:t>obert.a.bodemuller@lmco.com</a:t>
            </a:r>
            <a:endParaRPr lang="en-US" dirty="0">
              <a:solidFill>
                <a:schemeClr val="bg1"/>
              </a:solidFill>
              <a:effectLst/>
            </a:endParaRPr>
          </a:p>
        </p:txBody>
      </p:sp>
      <p:pic>
        <p:nvPicPr>
          <p:cNvPr id="4" name="Picture 3"/>
          <p:cNvPicPr>
            <a:picLocks noChangeAspect="1"/>
          </p:cNvPicPr>
          <p:nvPr/>
        </p:nvPicPr>
        <p:blipFill>
          <a:blip r:embed="rId2"/>
          <a:stretch>
            <a:fillRect/>
          </a:stretch>
        </p:blipFill>
        <p:spPr>
          <a:xfrm>
            <a:off x="969963" y="3497466"/>
            <a:ext cx="2405816" cy="301328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6297" y="2268547"/>
            <a:ext cx="2006601" cy="1337734"/>
          </a:xfrm>
          <a:prstGeom prst="rect">
            <a:avLst/>
          </a:prstGeom>
        </p:spPr>
      </p:pic>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75" y="5210438"/>
            <a:ext cx="2198044" cy="1355461"/>
          </a:xfrm>
          <a:prstGeom prst="rect">
            <a:avLst/>
          </a:prstGeom>
        </p:spPr>
      </p:pic>
      <p:pic>
        <p:nvPicPr>
          <p:cNvPr id="27" name="Picture 26"/>
          <p:cNvPicPr>
            <a:picLocks noChangeAspect="1"/>
          </p:cNvPicPr>
          <p:nvPr/>
        </p:nvPicPr>
        <p:blipFill>
          <a:blip r:embed="rId4"/>
          <a:stretch>
            <a:fillRect/>
          </a:stretch>
        </p:blipFill>
        <p:spPr>
          <a:xfrm>
            <a:off x="3013712" y="3154936"/>
            <a:ext cx="2481816" cy="1379694"/>
          </a:xfrm>
          <a:prstGeom prst="rect">
            <a:avLst/>
          </a:prstGeom>
        </p:spPr>
      </p:pic>
      <p:pic>
        <p:nvPicPr>
          <p:cNvPr id="717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9450" y="500063"/>
            <a:ext cx="1947863"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2" name="Title 1"/>
          <p:cNvSpPr>
            <a:spLocks noGrp="1"/>
          </p:cNvSpPr>
          <p:nvPr>
            <p:ph type="title"/>
          </p:nvPr>
        </p:nvSpPr>
        <p:spPr>
          <a:xfrm>
            <a:off x="442913" y="368300"/>
            <a:ext cx="7312025" cy="531813"/>
          </a:xfrm>
        </p:spPr>
        <p:txBody>
          <a:bodyPr/>
          <a:lstStyle/>
          <a:p>
            <a:pPr eaLnBrk="1" hangingPunct="1"/>
            <a:r>
              <a:rPr lang="en-US" altLang="en-US" smtClean="0">
                <a:solidFill>
                  <a:srgbClr val="FF0000"/>
                </a:solidFill>
                <a:ea typeface="ＭＳ Ｐゴシック" panose="020B0600070205080204" pitchFamily="34" charset="-128"/>
              </a:rPr>
              <a:t>Can You Tell the Difference?</a:t>
            </a:r>
          </a:p>
        </p:txBody>
      </p:sp>
      <p:pic>
        <p:nvPicPr>
          <p:cNvPr id="1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0817" y="3086391"/>
            <a:ext cx="2085390" cy="1410705"/>
          </a:xfrm>
          <a:prstGeom prst="rect">
            <a:avLst/>
          </a:prstGeom>
          <a:noFill/>
          <a:ln>
            <a:noFill/>
          </a:ln>
          <a:scene3d>
            <a:camera prst="orthographicFront">
              <a:rot lat="0" lon="0" rev="1200000"/>
            </a:camera>
            <a:lightRig rig="threePt" dir="t"/>
          </a:scene3d>
          <a:sp3d>
            <a:bevelB w="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2763" y="1130300"/>
            <a:ext cx="2376487" cy="1878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46363" y="4337050"/>
            <a:ext cx="1779587" cy="1401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8" name="Pictur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386263" y="937661"/>
            <a:ext cx="130175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098649" y="939653"/>
            <a:ext cx="1249362"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27234" y="2656845"/>
            <a:ext cx="1722437"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906405" y="3477001"/>
            <a:ext cx="2144712"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564271" y="2063190"/>
            <a:ext cx="148431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5" name="Picture 1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971381" y="5489575"/>
            <a:ext cx="1852613"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6" name="Picture 11"/>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767028" y="1158875"/>
            <a:ext cx="12446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8" name="Picture 13"/>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670050" y="5384800"/>
            <a:ext cx="2066925"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9" name="Picture 17"/>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rot="-420000">
            <a:off x="5073650" y="4429125"/>
            <a:ext cx="210185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2"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54463" y="5265738"/>
            <a:ext cx="1909762" cy="150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5"/>
          <p:cNvPicPr>
            <a:picLocks noChangeAspect="1"/>
          </p:cNvPicPr>
          <p:nvPr/>
        </p:nvPicPr>
        <p:blipFill>
          <a:blip r:embed="rId19"/>
          <a:stretch>
            <a:fillRect/>
          </a:stretch>
        </p:blipFill>
        <p:spPr>
          <a:xfrm>
            <a:off x="7454121" y="5012090"/>
            <a:ext cx="1421592" cy="1658524"/>
          </a:xfrm>
          <a:prstGeom prst="rect">
            <a:avLst/>
          </a:prstGeom>
        </p:spPr>
      </p:pic>
      <p:pic>
        <p:nvPicPr>
          <p:cNvPr id="28" name="Picture 27"/>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639099" y="1851134"/>
            <a:ext cx="1708912" cy="1599542"/>
          </a:xfrm>
          <a:prstGeom prst="rect">
            <a:avLst/>
          </a:prstGeom>
        </p:spPr>
      </p:pic>
      <p:pic>
        <p:nvPicPr>
          <p:cNvPr id="29" name="Picture 28"/>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31851" y="3842576"/>
            <a:ext cx="1797048" cy="1347786"/>
          </a:xfrm>
          <a:prstGeom prst="rect">
            <a:avLst/>
          </a:prstGeom>
        </p:spPr>
      </p:pic>
      <p:pic>
        <p:nvPicPr>
          <p:cNvPr id="32" name="Picture 3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539945" y="3186388"/>
            <a:ext cx="1830788" cy="1220525"/>
          </a:xfrm>
          <a:prstGeom prst="rect">
            <a:avLst/>
          </a:prstGeom>
        </p:spPr>
      </p:pic>
      <p:pic>
        <p:nvPicPr>
          <p:cNvPr id="7187" name="Picture 12"/>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1431925" y="4575175"/>
            <a:ext cx="142716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23031" y="197537"/>
            <a:ext cx="7312025" cy="531813"/>
          </a:xfrm>
        </p:spPr>
        <p:txBody>
          <a:bodyPr/>
          <a:lstStyle/>
          <a:p>
            <a:pPr algn="ctr" eaLnBrk="1" hangingPunct="1"/>
            <a:r>
              <a:rPr lang="en-US" altLang="en-US" sz="2800" b="1" dirty="0" smtClean="0">
                <a:solidFill>
                  <a:schemeClr val="bg1"/>
                </a:solidFill>
                <a:ea typeface="ＭＳ Ｐゴシック" panose="020B0600070205080204" pitchFamily="34" charset="-128"/>
              </a:rPr>
              <a:t>Traceability</a:t>
            </a:r>
          </a:p>
        </p:txBody>
      </p:sp>
      <p:sp>
        <p:nvSpPr>
          <p:cNvPr id="3" name="Content Placeholder 2"/>
          <p:cNvSpPr>
            <a:spLocks noGrp="1"/>
          </p:cNvSpPr>
          <p:nvPr>
            <p:ph idx="1"/>
          </p:nvPr>
        </p:nvSpPr>
        <p:spPr>
          <a:xfrm>
            <a:off x="461963" y="1354138"/>
            <a:ext cx="7758112" cy="3438525"/>
          </a:xfrm>
        </p:spPr>
        <p:txBody>
          <a:bodyPr/>
          <a:lstStyle/>
          <a:p>
            <a:pPr marL="1771650" lvl="4" indent="0" eaLnBrk="1" hangingPunct="1">
              <a:buFontTx/>
              <a:buNone/>
              <a:defRPr/>
            </a:pPr>
            <a:r>
              <a:rPr lang="en-US" sz="1100" b="1" dirty="0" smtClean="0">
                <a:effectLst/>
              </a:rPr>
              <a:t>FY 2015</a:t>
            </a:r>
            <a:r>
              <a:rPr lang="en-US" sz="1050" b="1" dirty="0">
                <a:effectLst/>
              </a:rPr>
              <a:t>	</a:t>
            </a:r>
            <a:r>
              <a:rPr lang="en-US" sz="1050" b="1" dirty="0" smtClean="0">
                <a:effectLst/>
              </a:rPr>
              <a:t>		</a:t>
            </a:r>
            <a:r>
              <a:rPr lang="en-US" sz="1100" b="1" dirty="0" smtClean="0">
                <a:effectLst/>
              </a:rPr>
              <a:t>Percent</a:t>
            </a:r>
            <a:r>
              <a:rPr lang="en-US" sz="1050" b="1" dirty="0">
                <a:effectLst/>
              </a:rPr>
              <a:t>		</a:t>
            </a:r>
          </a:p>
          <a:p>
            <a:pPr marL="0" indent="0" eaLnBrk="1" hangingPunct="1">
              <a:buFontTx/>
              <a:buNone/>
              <a:defRPr/>
            </a:pPr>
            <a:r>
              <a:rPr lang="en-US" sz="1100" b="1" dirty="0" smtClean="0">
                <a:effectLst/>
              </a:rPr>
              <a:t>Trading </a:t>
            </a:r>
            <a:r>
              <a:rPr lang="en-US" sz="1100" b="1" dirty="0">
                <a:effectLst/>
              </a:rPr>
              <a:t>Partner	</a:t>
            </a:r>
            <a:r>
              <a:rPr lang="en-US" sz="1100" b="1" dirty="0" smtClean="0">
                <a:effectLst/>
              </a:rPr>
              <a:t>	MSRP </a:t>
            </a:r>
            <a:r>
              <a:rPr lang="en-US" sz="1100" b="1" dirty="0">
                <a:effectLst/>
              </a:rPr>
              <a:t>	</a:t>
            </a:r>
            <a:r>
              <a:rPr lang="en-US" sz="1100" b="1" dirty="0" smtClean="0">
                <a:effectLst/>
              </a:rPr>
              <a:t>	of </a:t>
            </a:r>
            <a:r>
              <a:rPr lang="en-US" sz="1100" b="1" dirty="0">
                <a:effectLst/>
              </a:rPr>
              <a:t>Total</a:t>
            </a:r>
            <a:r>
              <a:rPr lang="en-US" sz="1100" dirty="0">
                <a:effectLst/>
              </a:rPr>
              <a:t>		</a:t>
            </a:r>
            <a:endParaRPr lang="en-US" sz="1100" dirty="0" smtClean="0">
              <a:effectLst/>
            </a:endParaRPr>
          </a:p>
          <a:p>
            <a:pPr eaLnBrk="1" hangingPunct="1">
              <a:defRPr/>
            </a:pPr>
            <a:r>
              <a:rPr lang="it-IT" sz="1100" dirty="0" smtClean="0">
                <a:effectLst/>
              </a:rPr>
              <a:t>China</a:t>
            </a:r>
            <a:r>
              <a:rPr lang="it-IT" sz="1100" dirty="0">
                <a:effectLst/>
              </a:rPr>
              <a:t>	</a:t>
            </a:r>
            <a:r>
              <a:rPr lang="it-IT" sz="1100" dirty="0" smtClean="0">
                <a:effectLst/>
              </a:rPr>
              <a:t>		$ 697,083,700  </a:t>
            </a:r>
            <a:r>
              <a:rPr lang="it-IT" sz="1100" dirty="0">
                <a:effectLst/>
              </a:rPr>
              <a:t>	</a:t>
            </a:r>
            <a:r>
              <a:rPr lang="it-IT" sz="1100" dirty="0" smtClean="0">
                <a:effectLst/>
              </a:rPr>
              <a:t>52%</a:t>
            </a:r>
            <a:r>
              <a:rPr lang="it-IT" sz="1100" dirty="0">
                <a:effectLst/>
              </a:rPr>
              <a:t>		</a:t>
            </a:r>
          </a:p>
          <a:p>
            <a:pPr eaLnBrk="1" hangingPunct="1">
              <a:defRPr/>
            </a:pPr>
            <a:r>
              <a:rPr lang="en-US" sz="1100" dirty="0">
                <a:effectLst/>
              </a:rPr>
              <a:t>Hong Kong	</a:t>
            </a:r>
            <a:r>
              <a:rPr lang="en-US" sz="1100" dirty="0" smtClean="0">
                <a:effectLst/>
              </a:rPr>
              <a:t>	$ 472,331,251 	35%</a:t>
            </a:r>
            <a:endParaRPr lang="en-US" sz="1100" dirty="0">
              <a:effectLst/>
            </a:endParaRPr>
          </a:p>
          <a:p>
            <a:pPr eaLnBrk="1" hangingPunct="1">
              <a:defRPr/>
            </a:pPr>
            <a:r>
              <a:rPr lang="pt-BR" sz="1100" dirty="0" smtClean="0">
                <a:effectLst/>
              </a:rPr>
              <a:t>Singapore		$  10,267,324</a:t>
            </a:r>
            <a:r>
              <a:rPr lang="pt-BR" sz="1100" dirty="0">
                <a:effectLst/>
              </a:rPr>
              <a:t>	</a:t>
            </a:r>
            <a:r>
              <a:rPr lang="pt-BR" sz="1100" dirty="0" smtClean="0">
                <a:effectLst/>
              </a:rPr>
              <a:t>	Less than 1</a:t>
            </a:r>
            <a:r>
              <a:rPr lang="pt-BR" sz="1100" dirty="0">
                <a:effectLst/>
              </a:rPr>
              <a:t>%	</a:t>
            </a:r>
            <a:endParaRPr lang="pt-BR" sz="1100" dirty="0" smtClean="0">
              <a:effectLst/>
            </a:endParaRPr>
          </a:p>
          <a:p>
            <a:pPr eaLnBrk="1" hangingPunct="1">
              <a:defRPr/>
            </a:pPr>
            <a:r>
              <a:rPr lang="pt-BR" sz="1100" dirty="0" smtClean="0">
                <a:effectLst/>
              </a:rPr>
              <a:t>India</a:t>
            </a:r>
            <a:r>
              <a:rPr lang="pt-BR" sz="1100" dirty="0">
                <a:effectLst/>
              </a:rPr>
              <a:t>	</a:t>
            </a:r>
            <a:r>
              <a:rPr lang="pt-BR" sz="1100" dirty="0" smtClean="0">
                <a:effectLst/>
              </a:rPr>
              <a:t>		$    6,409,028 </a:t>
            </a:r>
            <a:r>
              <a:rPr lang="pt-BR" sz="1100" dirty="0">
                <a:effectLst/>
              </a:rPr>
              <a:t>	</a:t>
            </a:r>
            <a:r>
              <a:rPr lang="pt-BR" sz="1100" dirty="0" smtClean="0">
                <a:effectLst/>
              </a:rPr>
              <a:t>Less than 1%</a:t>
            </a:r>
            <a:r>
              <a:rPr lang="pt-BR" sz="1100" dirty="0">
                <a:effectLst/>
              </a:rPr>
              <a:t>	</a:t>
            </a:r>
          </a:p>
          <a:p>
            <a:pPr eaLnBrk="1" hangingPunct="1">
              <a:defRPr/>
            </a:pPr>
            <a:r>
              <a:rPr lang="en-US" sz="1100" dirty="0" smtClean="0">
                <a:effectLst/>
              </a:rPr>
              <a:t>United Kingdom</a:t>
            </a:r>
            <a:r>
              <a:rPr lang="en-US" sz="1100" dirty="0">
                <a:effectLst/>
              </a:rPr>
              <a:t>	</a:t>
            </a:r>
            <a:r>
              <a:rPr lang="en-US" sz="1100" dirty="0" smtClean="0">
                <a:effectLst/>
              </a:rPr>
              <a:t>	$    4,358,128	</a:t>
            </a:r>
            <a:r>
              <a:rPr lang="en-US" sz="1100" dirty="0">
                <a:effectLst/>
              </a:rPr>
              <a:t>	Less than 1%	</a:t>
            </a:r>
          </a:p>
          <a:p>
            <a:pPr eaLnBrk="1" hangingPunct="1">
              <a:defRPr/>
            </a:pPr>
            <a:r>
              <a:rPr lang="en-US" sz="1100" dirty="0" smtClean="0">
                <a:effectLst/>
              </a:rPr>
              <a:t>Korea		</a:t>
            </a:r>
            <a:r>
              <a:rPr lang="en-US" sz="1100" dirty="0">
                <a:effectLst/>
              </a:rPr>
              <a:t>	$ </a:t>
            </a:r>
            <a:r>
              <a:rPr lang="en-US" sz="1100" dirty="0" smtClean="0">
                <a:effectLst/>
              </a:rPr>
              <a:t>   3,788,572	 </a:t>
            </a:r>
            <a:r>
              <a:rPr lang="en-US" sz="1100" dirty="0">
                <a:effectLst/>
              </a:rPr>
              <a:t>	Less than 1%		</a:t>
            </a:r>
          </a:p>
          <a:p>
            <a:pPr eaLnBrk="1" hangingPunct="1">
              <a:defRPr/>
            </a:pPr>
            <a:r>
              <a:rPr lang="en-US" sz="1100" dirty="0" smtClean="0">
                <a:effectLst/>
              </a:rPr>
              <a:t>United Arab Emirates</a:t>
            </a:r>
            <a:r>
              <a:rPr lang="en-US" sz="1100" dirty="0">
                <a:effectLst/>
              </a:rPr>
              <a:t>	</a:t>
            </a:r>
            <a:r>
              <a:rPr lang="en-US" sz="1100" dirty="0" smtClean="0">
                <a:effectLst/>
              </a:rPr>
              <a:t>	$    3,432,950 	Less </a:t>
            </a:r>
            <a:r>
              <a:rPr lang="en-US" sz="1100" dirty="0">
                <a:effectLst/>
              </a:rPr>
              <a:t>than 1%	</a:t>
            </a:r>
          </a:p>
          <a:p>
            <a:pPr eaLnBrk="1" hangingPunct="1">
              <a:defRPr/>
            </a:pPr>
            <a:r>
              <a:rPr lang="en-US" sz="1100" dirty="0" smtClean="0">
                <a:effectLst/>
              </a:rPr>
              <a:t>Italy</a:t>
            </a:r>
            <a:r>
              <a:rPr lang="en-US" sz="1100" dirty="0">
                <a:effectLst/>
              </a:rPr>
              <a:t>	</a:t>
            </a:r>
            <a:r>
              <a:rPr lang="en-US" sz="1100" dirty="0" smtClean="0">
                <a:effectLst/>
              </a:rPr>
              <a:t>		$    2,849,267 	Less </a:t>
            </a:r>
            <a:r>
              <a:rPr lang="en-US" sz="1100" dirty="0">
                <a:effectLst/>
              </a:rPr>
              <a:t>than 1%	</a:t>
            </a:r>
          </a:p>
          <a:p>
            <a:pPr eaLnBrk="1" hangingPunct="1">
              <a:defRPr/>
            </a:pPr>
            <a:r>
              <a:rPr lang="en-US" sz="1100" dirty="0" smtClean="0">
                <a:effectLst/>
              </a:rPr>
              <a:t>Malaysia</a:t>
            </a:r>
            <a:r>
              <a:rPr lang="en-US" sz="1100" dirty="0">
                <a:effectLst/>
              </a:rPr>
              <a:t>	</a:t>
            </a:r>
            <a:r>
              <a:rPr lang="en-US" sz="1100" dirty="0" smtClean="0">
                <a:effectLst/>
              </a:rPr>
              <a:t>		$    2,345,427 </a:t>
            </a:r>
            <a:r>
              <a:rPr lang="en-US" sz="1100" dirty="0">
                <a:effectLst/>
              </a:rPr>
              <a:t>	</a:t>
            </a:r>
            <a:r>
              <a:rPr lang="en-US" sz="1100" dirty="0" smtClean="0">
                <a:effectLst/>
              </a:rPr>
              <a:t>Less </a:t>
            </a:r>
            <a:r>
              <a:rPr lang="en-US" sz="1100" dirty="0">
                <a:effectLst/>
              </a:rPr>
              <a:t>than 1%	</a:t>
            </a:r>
          </a:p>
          <a:p>
            <a:pPr eaLnBrk="1" hangingPunct="1">
              <a:defRPr/>
            </a:pPr>
            <a:r>
              <a:rPr lang="en-US" sz="1100" dirty="0" smtClean="0">
                <a:effectLst/>
              </a:rPr>
              <a:t>Canada</a:t>
            </a:r>
            <a:r>
              <a:rPr lang="en-US" sz="1100" dirty="0">
                <a:effectLst/>
              </a:rPr>
              <a:t>	</a:t>
            </a:r>
            <a:r>
              <a:rPr lang="en-US" sz="1100" dirty="0" smtClean="0">
                <a:effectLst/>
              </a:rPr>
              <a:t>		$    1,973,812 </a:t>
            </a:r>
            <a:r>
              <a:rPr lang="en-US" sz="1100" dirty="0">
                <a:effectLst/>
              </a:rPr>
              <a:t>	</a:t>
            </a:r>
            <a:r>
              <a:rPr lang="en-US" sz="1100" dirty="0" smtClean="0">
                <a:effectLst/>
              </a:rPr>
              <a:t>Less </a:t>
            </a:r>
            <a:r>
              <a:rPr lang="en-US" sz="1100" dirty="0">
                <a:effectLst/>
              </a:rPr>
              <a:t>than 1%	</a:t>
            </a:r>
            <a:endParaRPr lang="en-US" sz="1100" dirty="0" smtClean="0">
              <a:effectLst/>
            </a:endParaRPr>
          </a:p>
          <a:p>
            <a:pPr eaLnBrk="1" hangingPunct="1">
              <a:defRPr/>
            </a:pPr>
            <a:r>
              <a:rPr lang="en-US" sz="1100" dirty="0" smtClean="0">
                <a:effectLst/>
              </a:rPr>
              <a:t>All Others			$  147,655,882 	11%	</a:t>
            </a:r>
            <a:r>
              <a:rPr lang="en-US" sz="1400" dirty="0" smtClean="0">
                <a:effectLst/>
              </a:rPr>
              <a:t>	</a:t>
            </a:r>
          </a:p>
          <a:p>
            <a:pPr eaLnBrk="1" hangingPunct="1">
              <a:defRPr/>
            </a:pPr>
            <a:r>
              <a:rPr lang="en-US" sz="1200" b="1" i="1" dirty="0" smtClean="0">
                <a:effectLst/>
              </a:rPr>
              <a:t>Total </a:t>
            </a:r>
            <a:r>
              <a:rPr lang="en-US" sz="1200" b="1" i="1" dirty="0">
                <a:effectLst/>
              </a:rPr>
              <a:t>FY </a:t>
            </a:r>
            <a:r>
              <a:rPr lang="en-US" sz="1200" b="1" i="1" dirty="0" smtClean="0">
                <a:effectLst/>
              </a:rPr>
              <a:t>2015 </a:t>
            </a:r>
            <a:r>
              <a:rPr lang="en-US" sz="1200" b="1" i="1" dirty="0">
                <a:effectLst/>
              </a:rPr>
              <a:t>MSRP</a:t>
            </a:r>
            <a:r>
              <a:rPr lang="en-US" sz="1200" b="1" dirty="0">
                <a:effectLst/>
              </a:rPr>
              <a:t>	</a:t>
            </a:r>
            <a:r>
              <a:rPr lang="en-US" sz="1200" b="1" i="1" dirty="0">
                <a:effectLst/>
              </a:rPr>
              <a:t>$ </a:t>
            </a:r>
            <a:r>
              <a:rPr lang="en-US" sz="1200" b="1" i="1" dirty="0" smtClean="0">
                <a:effectLst/>
              </a:rPr>
              <a:t>1,352,655,882</a:t>
            </a:r>
            <a:r>
              <a:rPr lang="en-US" sz="1200" b="1" dirty="0">
                <a:effectLst/>
              </a:rPr>
              <a:t>	</a:t>
            </a:r>
            <a:r>
              <a:rPr lang="en-US" sz="1200" b="1" i="1" dirty="0">
                <a:effectLst/>
              </a:rPr>
              <a:t>Total FY </a:t>
            </a:r>
            <a:r>
              <a:rPr lang="en-US" sz="1200" b="1" i="1" dirty="0" smtClean="0">
                <a:effectLst/>
              </a:rPr>
              <a:t>2014 </a:t>
            </a:r>
            <a:r>
              <a:rPr lang="en-US" sz="1200" b="1" i="1" dirty="0">
                <a:effectLst/>
              </a:rPr>
              <a:t>MSRP</a:t>
            </a:r>
            <a:r>
              <a:rPr lang="en-US" sz="1200" b="1" dirty="0">
                <a:effectLst/>
              </a:rPr>
              <a:t>	</a:t>
            </a:r>
            <a:r>
              <a:rPr lang="en-US" sz="1200" b="1" i="1" dirty="0">
                <a:effectLst/>
              </a:rPr>
              <a:t>$ </a:t>
            </a:r>
            <a:r>
              <a:rPr lang="en-US" sz="1200" b="1" i="1" dirty="0" smtClean="0">
                <a:effectLst/>
              </a:rPr>
              <a:t>1,226,347,540 </a:t>
            </a:r>
            <a:r>
              <a:rPr lang="en-US" sz="1200" b="1" dirty="0">
                <a:effectLst/>
              </a:rPr>
              <a:t>	</a:t>
            </a:r>
          </a:p>
          <a:p>
            <a:pPr eaLnBrk="1" hangingPunct="1">
              <a:defRPr/>
            </a:pPr>
            <a:r>
              <a:rPr lang="en-US" sz="1200" b="1" i="1" dirty="0">
                <a:effectLst/>
              </a:rPr>
              <a:t>Number of Seizures</a:t>
            </a:r>
            <a:r>
              <a:rPr lang="en-US" sz="1200" b="1" dirty="0">
                <a:effectLst/>
              </a:rPr>
              <a:t>	</a:t>
            </a:r>
            <a:r>
              <a:rPr lang="en-US" sz="1200" b="1" i="1" dirty="0" smtClean="0">
                <a:effectLst/>
              </a:rPr>
              <a:t>28,865 </a:t>
            </a:r>
            <a:r>
              <a:rPr lang="en-US" sz="1200" b="1" dirty="0">
                <a:effectLst/>
              </a:rPr>
              <a:t>	</a:t>
            </a:r>
            <a:r>
              <a:rPr lang="en-US" sz="1200" b="1" dirty="0" smtClean="0">
                <a:effectLst/>
              </a:rPr>
              <a:t>	</a:t>
            </a:r>
            <a:r>
              <a:rPr lang="en-US" sz="1200" b="1" i="1" dirty="0" smtClean="0">
                <a:effectLst/>
              </a:rPr>
              <a:t>Number </a:t>
            </a:r>
            <a:r>
              <a:rPr lang="en-US" sz="1200" b="1" i="1" dirty="0">
                <a:effectLst/>
              </a:rPr>
              <a:t>of Seizures</a:t>
            </a:r>
            <a:r>
              <a:rPr lang="en-US" sz="1200" b="1" dirty="0">
                <a:effectLst/>
              </a:rPr>
              <a:t>	</a:t>
            </a:r>
            <a:r>
              <a:rPr lang="en-US" sz="1200" b="1" i="1" dirty="0" smtClean="0">
                <a:effectLst/>
              </a:rPr>
              <a:t>23,140 </a:t>
            </a:r>
            <a:r>
              <a:rPr lang="en-US" sz="1200" dirty="0">
                <a:effectLst/>
              </a:rPr>
              <a:t>	</a:t>
            </a:r>
          </a:p>
          <a:p>
            <a:pPr eaLnBrk="1" hangingPunct="1">
              <a:defRPr/>
            </a:pPr>
            <a:endParaRPr lang="en-US" sz="1800" dirty="0">
              <a:effectLst/>
            </a:endParaRPr>
          </a:p>
        </p:txBody>
      </p:sp>
      <p:sp>
        <p:nvSpPr>
          <p:cNvPr id="9220" name="TextBox 4"/>
          <p:cNvSpPr txBox="1">
            <a:spLocks noChangeArrowheads="1"/>
          </p:cNvSpPr>
          <p:nvPr/>
        </p:nvSpPr>
        <p:spPr bwMode="auto">
          <a:xfrm>
            <a:off x="6791227" y="2747913"/>
            <a:ext cx="1685925" cy="862013"/>
          </a:xfrm>
          <a:prstGeom prst="rect">
            <a:avLst/>
          </a:prstGeom>
          <a:solidFill>
            <a:srgbClr val="FF5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000" dirty="0">
                <a:solidFill>
                  <a:schemeClr val="bg2"/>
                </a:solidFill>
                <a:effectLst/>
              </a:rPr>
              <a:t>Data from:</a:t>
            </a:r>
          </a:p>
          <a:p>
            <a:pPr algn="ctr" eaLnBrk="1" hangingPunct="1">
              <a:spcBef>
                <a:spcPct val="0"/>
              </a:spcBef>
              <a:buFontTx/>
              <a:buNone/>
            </a:pPr>
            <a:r>
              <a:rPr lang="en-US" altLang="en-US" sz="1000" dirty="0">
                <a:solidFill>
                  <a:schemeClr val="bg2"/>
                </a:solidFill>
                <a:effectLst/>
              </a:rPr>
              <a:t> Intellectual Property Rights</a:t>
            </a:r>
          </a:p>
          <a:p>
            <a:pPr algn="ctr" eaLnBrk="1" hangingPunct="1">
              <a:spcBef>
                <a:spcPct val="0"/>
              </a:spcBef>
              <a:buFontTx/>
              <a:buNone/>
            </a:pPr>
            <a:r>
              <a:rPr lang="en-US" altLang="en-US" sz="1000" dirty="0">
                <a:solidFill>
                  <a:schemeClr val="bg2"/>
                </a:solidFill>
                <a:effectLst/>
              </a:rPr>
              <a:t>Seizure Statistics</a:t>
            </a:r>
          </a:p>
          <a:p>
            <a:pPr algn="ctr" eaLnBrk="1" hangingPunct="1">
              <a:spcBef>
                <a:spcPct val="0"/>
              </a:spcBef>
              <a:buFontTx/>
              <a:buNone/>
            </a:pPr>
            <a:r>
              <a:rPr lang="en-US" altLang="en-US" sz="1000" dirty="0">
                <a:solidFill>
                  <a:schemeClr val="bg2"/>
                </a:solidFill>
                <a:effectLst/>
              </a:rPr>
              <a:t>Fiscal Year </a:t>
            </a:r>
            <a:r>
              <a:rPr lang="en-US" altLang="en-US" sz="1000" dirty="0" smtClean="0">
                <a:solidFill>
                  <a:schemeClr val="bg2"/>
                </a:solidFill>
                <a:effectLst/>
              </a:rPr>
              <a:t>2015</a:t>
            </a:r>
            <a:endParaRPr lang="en-US" altLang="en-US" sz="1000" dirty="0">
              <a:solidFill>
                <a:schemeClr val="bg2"/>
              </a:solidFill>
              <a:effectLst/>
            </a:endParaRPr>
          </a:p>
        </p:txBody>
      </p:sp>
      <p:sp>
        <p:nvSpPr>
          <p:cNvPr id="9221" name="Rounded Rectangular Callout 8"/>
          <p:cNvSpPr>
            <a:spLocks noChangeArrowheads="1"/>
          </p:cNvSpPr>
          <p:nvPr/>
        </p:nvSpPr>
        <p:spPr bwMode="auto">
          <a:xfrm>
            <a:off x="6324599" y="1354138"/>
            <a:ext cx="2220913" cy="852487"/>
          </a:xfrm>
          <a:prstGeom prst="wedgeRoundRectCallout">
            <a:avLst>
              <a:gd name="adj1" fmla="val -85769"/>
              <a:gd name="adj2" fmla="val 21838"/>
              <a:gd name="adj3" fmla="val 16667"/>
            </a:avLst>
          </a:prstGeom>
          <a:solidFill>
            <a:srgbClr val="00B0F0"/>
          </a:solidFill>
          <a:ln w="12700" algn="ctr">
            <a:solidFill>
              <a:srgbClr val="6699FF"/>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1400" dirty="0">
                <a:solidFill>
                  <a:schemeClr val="bg2"/>
                </a:solidFill>
                <a:effectLst/>
              </a:rPr>
              <a:t>China and Hong Kong made up </a:t>
            </a:r>
            <a:r>
              <a:rPr lang="en-US" altLang="en-US" sz="1400" dirty="0" smtClean="0">
                <a:solidFill>
                  <a:schemeClr val="bg2"/>
                </a:solidFill>
                <a:effectLst/>
              </a:rPr>
              <a:t>87% </a:t>
            </a:r>
            <a:r>
              <a:rPr lang="en-US" altLang="en-US" sz="1400" dirty="0">
                <a:solidFill>
                  <a:schemeClr val="bg2"/>
                </a:solidFill>
                <a:effectLst/>
              </a:rPr>
              <a:t>of </a:t>
            </a:r>
            <a:r>
              <a:rPr lang="en-US" altLang="en-US" sz="1400" dirty="0" smtClean="0">
                <a:solidFill>
                  <a:schemeClr val="bg2"/>
                </a:solidFill>
                <a:effectLst/>
              </a:rPr>
              <a:t>2015 </a:t>
            </a:r>
            <a:r>
              <a:rPr lang="en-US" altLang="en-US" sz="1400" dirty="0">
                <a:solidFill>
                  <a:schemeClr val="bg2"/>
                </a:solidFill>
                <a:effectLst/>
              </a:rPr>
              <a:t>seizures</a:t>
            </a:r>
          </a:p>
        </p:txBody>
      </p:sp>
      <p:pic>
        <p:nvPicPr>
          <p:cNvPr id="5" name="Picture 4"/>
          <p:cNvPicPr>
            <a:picLocks noChangeAspect="1"/>
          </p:cNvPicPr>
          <p:nvPr/>
        </p:nvPicPr>
        <p:blipFill>
          <a:blip r:embed="rId2"/>
          <a:stretch>
            <a:fillRect/>
          </a:stretch>
        </p:blipFill>
        <p:spPr>
          <a:xfrm>
            <a:off x="800787" y="4670320"/>
            <a:ext cx="2573156" cy="2001915"/>
          </a:xfrm>
          <a:prstGeom prst="rect">
            <a:avLst/>
          </a:prstGeom>
          <a:effectLst>
            <a:innerShdw blurRad="63500" dist="50800" dir="8100000">
              <a:prstClr val="black">
                <a:alpha val="50000"/>
              </a:prstClr>
            </a:innerShdw>
          </a:effectLst>
        </p:spPr>
      </p:pic>
      <p:pic>
        <p:nvPicPr>
          <p:cNvPr id="8" name="Picture 7"/>
          <p:cNvPicPr>
            <a:picLocks noChangeAspect="1"/>
          </p:cNvPicPr>
          <p:nvPr/>
        </p:nvPicPr>
        <p:blipFill>
          <a:blip r:embed="rId3"/>
          <a:stretch>
            <a:fillRect/>
          </a:stretch>
        </p:blipFill>
        <p:spPr>
          <a:xfrm>
            <a:off x="4588296" y="4649686"/>
            <a:ext cx="2753537" cy="2022549"/>
          </a:xfrm>
          <a:prstGeom prst="rect">
            <a:avLst/>
          </a:prstGeom>
        </p:spPr>
      </p:pic>
      <p:pic>
        <p:nvPicPr>
          <p:cNvPr id="9" name="Picture 8"/>
          <p:cNvPicPr>
            <a:picLocks noChangeAspect="1"/>
          </p:cNvPicPr>
          <p:nvPr/>
        </p:nvPicPr>
        <p:blipFill>
          <a:blip r:embed="rId4"/>
          <a:stretch>
            <a:fillRect/>
          </a:stretch>
        </p:blipFill>
        <p:spPr>
          <a:xfrm>
            <a:off x="1859732" y="548882"/>
            <a:ext cx="2481287" cy="1231499"/>
          </a:xfrm>
          <a:prstGeom prst="rect">
            <a:avLst/>
          </a:prstGeom>
        </p:spPr>
      </p:pic>
      <p:sp>
        <p:nvSpPr>
          <p:cNvPr id="2" name="TextBox 1"/>
          <p:cNvSpPr txBox="1"/>
          <p:nvPr/>
        </p:nvSpPr>
        <p:spPr>
          <a:xfrm>
            <a:off x="7473063" y="3986089"/>
            <a:ext cx="1494023" cy="954107"/>
          </a:xfrm>
          <a:prstGeom prst="rect">
            <a:avLst/>
          </a:prstGeom>
          <a:solidFill>
            <a:srgbClr val="FFFFCC"/>
          </a:solidFill>
        </p:spPr>
        <p:txBody>
          <a:bodyPr wrap="square" rtlCol="0">
            <a:spAutoFit/>
          </a:bodyPr>
          <a:lstStyle/>
          <a:p>
            <a:pPr algn="ctr"/>
            <a:r>
              <a:rPr lang="en-US" altLang="en-US" sz="1400" dirty="0">
                <a:solidFill>
                  <a:schemeClr val="bg1"/>
                </a:solidFill>
                <a:effectLst/>
                <a:ea typeface="ＭＳ Ｐゴシック" panose="020B0600070205080204" pitchFamily="34" charset="-128"/>
              </a:rPr>
              <a:t>Source by Manufacturer’s Suggested Retail</a:t>
            </a:r>
            <a:endParaRPr lang="en-US" sz="1400" dirty="0">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issue so difficult?</a:t>
            </a:r>
            <a:endParaRPr lang="en-US" dirty="0"/>
          </a:p>
        </p:txBody>
      </p:sp>
      <p:sp>
        <p:nvSpPr>
          <p:cNvPr id="3" name="Content Placeholder 2"/>
          <p:cNvSpPr>
            <a:spLocks noGrp="1"/>
          </p:cNvSpPr>
          <p:nvPr>
            <p:ph idx="1"/>
          </p:nvPr>
        </p:nvSpPr>
        <p:spPr>
          <a:xfrm>
            <a:off x="351894" y="1313642"/>
            <a:ext cx="8224837" cy="4281172"/>
          </a:xfrm>
        </p:spPr>
        <p:txBody>
          <a:bodyPr/>
          <a:lstStyle/>
          <a:p>
            <a:pPr>
              <a:lnSpc>
                <a:spcPct val="90000"/>
              </a:lnSpc>
              <a:spcBef>
                <a:spcPct val="20000"/>
              </a:spcBef>
              <a:defRPr/>
            </a:pPr>
            <a:r>
              <a:rPr lang="en-US" sz="1600" dirty="0" smtClean="0">
                <a:solidFill>
                  <a:schemeClr val="accent1">
                    <a:lumMod val="50000"/>
                  </a:schemeClr>
                </a:solidFill>
                <a:effectLst/>
              </a:rPr>
              <a:t>Aging </a:t>
            </a:r>
            <a:r>
              <a:rPr lang="en-US" sz="1600" dirty="0">
                <a:solidFill>
                  <a:schemeClr val="accent1">
                    <a:lumMod val="50000"/>
                  </a:schemeClr>
                </a:solidFill>
                <a:effectLst/>
              </a:rPr>
              <a:t>systems </a:t>
            </a:r>
            <a:r>
              <a:rPr lang="en-US" sz="1600" dirty="0" smtClean="0">
                <a:solidFill>
                  <a:schemeClr val="accent1">
                    <a:lumMod val="50000"/>
                  </a:schemeClr>
                </a:solidFill>
                <a:effectLst/>
              </a:rPr>
              <a:t>resulting in </a:t>
            </a:r>
            <a:r>
              <a:rPr lang="en-US" sz="1600" dirty="0">
                <a:solidFill>
                  <a:schemeClr val="accent1">
                    <a:lumMod val="50000"/>
                  </a:schemeClr>
                </a:solidFill>
                <a:effectLst/>
              </a:rPr>
              <a:t>obsolescence</a:t>
            </a:r>
          </a:p>
          <a:p>
            <a:pPr marL="615950" lvl="1">
              <a:lnSpc>
                <a:spcPct val="90000"/>
              </a:lnSpc>
              <a:spcBef>
                <a:spcPct val="20000"/>
              </a:spcBef>
              <a:defRPr/>
            </a:pPr>
            <a:r>
              <a:rPr lang="en-US" sz="1400" dirty="0">
                <a:solidFill>
                  <a:schemeClr val="bg2"/>
                </a:solidFill>
                <a:effectLst/>
              </a:rPr>
              <a:t>Diminishing Sources for </a:t>
            </a:r>
            <a:r>
              <a:rPr lang="en-US" sz="1400" dirty="0" smtClean="0">
                <a:solidFill>
                  <a:schemeClr val="bg2"/>
                </a:solidFill>
                <a:effectLst/>
              </a:rPr>
              <a:t>parts</a:t>
            </a:r>
          </a:p>
          <a:p>
            <a:pPr marL="615950" lvl="1">
              <a:lnSpc>
                <a:spcPct val="90000"/>
              </a:lnSpc>
              <a:spcBef>
                <a:spcPct val="20000"/>
              </a:spcBef>
              <a:defRPr/>
            </a:pPr>
            <a:endParaRPr lang="en-US" sz="1400" dirty="0">
              <a:solidFill>
                <a:schemeClr val="bg2"/>
              </a:solidFill>
              <a:effectLst/>
            </a:endParaRPr>
          </a:p>
          <a:p>
            <a:pPr marL="215900" eaLnBrk="1" hangingPunct="1">
              <a:lnSpc>
                <a:spcPct val="90000"/>
              </a:lnSpc>
              <a:defRPr/>
            </a:pPr>
            <a:r>
              <a:rPr lang="en-US" sz="1600" dirty="0">
                <a:solidFill>
                  <a:schemeClr val="bg1"/>
                </a:solidFill>
                <a:effectLst/>
              </a:rPr>
              <a:t>Economic</a:t>
            </a:r>
          </a:p>
          <a:p>
            <a:pPr lvl="1" eaLnBrk="1" hangingPunct="1">
              <a:lnSpc>
                <a:spcPct val="90000"/>
              </a:lnSpc>
              <a:defRPr/>
            </a:pPr>
            <a:r>
              <a:rPr lang="en-US" sz="1400" dirty="0">
                <a:effectLst/>
              </a:rPr>
              <a:t>Cost</a:t>
            </a:r>
          </a:p>
          <a:p>
            <a:pPr lvl="1" eaLnBrk="1" hangingPunct="1">
              <a:lnSpc>
                <a:spcPct val="90000"/>
              </a:lnSpc>
              <a:defRPr/>
            </a:pPr>
            <a:r>
              <a:rPr lang="en-US" sz="1400" dirty="0">
                <a:effectLst/>
              </a:rPr>
              <a:t>Schedule </a:t>
            </a:r>
            <a:r>
              <a:rPr lang="en-US" sz="1400" dirty="0" smtClean="0">
                <a:effectLst/>
              </a:rPr>
              <a:t>pressures</a:t>
            </a:r>
          </a:p>
          <a:p>
            <a:pPr lvl="1" eaLnBrk="1" hangingPunct="1">
              <a:lnSpc>
                <a:spcPct val="90000"/>
              </a:lnSpc>
              <a:defRPr/>
            </a:pPr>
            <a:r>
              <a:rPr lang="en-US" sz="1400" dirty="0" smtClean="0">
                <a:solidFill>
                  <a:srgbClr val="FF0000"/>
                </a:solidFill>
                <a:effectLst/>
              </a:rPr>
              <a:t>Minimum Buys</a:t>
            </a:r>
            <a:endParaRPr lang="en-US" sz="1600" dirty="0" smtClean="0">
              <a:solidFill>
                <a:srgbClr val="FF0000"/>
              </a:solidFill>
              <a:effectLst/>
            </a:endParaRPr>
          </a:p>
          <a:p>
            <a:pPr>
              <a:lnSpc>
                <a:spcPct val="90000"/>
              </a:lnSpc>
              <a:spcBef>
                <a:spcPct val="20000"/>
              </a:spcBef>
              <a:defRPr/>
            </a:pPr>
            <a:endParaRPr lang="en-US" sz="1600" dirty="0">
              <a:solidFill>
                <a:schemeClr val="accent1">
                  <a:lumMod val="50000"/>
                </a:schemeClr>
              </a:solidFill>
              <a:effectLst/>
            </a:endParaRPr>
          </a:p>
          <a:p>
            <a:pPr>
              <a:lnSpc>
                <a:spcPct val="90000"/>
              </a:lnSpc>
              <a:spcBef>
                <a:spcPct val="20000"/>
              </a:spcBef>
              <a:defRPr/>
            </a:pPr>
            <a:r>
              <a:rPr lang="en-US" sz="1600" dirty="0">
                <a:solidFill>
                  <a:schemeClr val="accent1">
                    <a:lumMod val="50000"/>
                  </a:schemeClr>
                </a:solidFill>
                <a:effectLst/>
              </a:rPr>
              <a:t>S</a:t>
            </a:r>
            <a:r>
              <a:rPr lang="en-US" sz="1600" dirty="0" smtClean="0">
                <a:solidFill>
                  <a:schemeClr val="accent1">
                    <a:lumMod val="50000"/>
                  </a:schemeClr>
                </a:solidFill>
                <a:effectLst/>
              </a:rPr>
              <a:t>ources of parts</a:t>
            </a:r>
            <a:endParaRPr lang="en-US" sz="1600" dirty="0">
              <a:solidFill>
                <a:schemeClr val="accent1">
                  <a:lumMod val="50000"/>
                </a:schemeClr>
              </a:solidFill>
              <a:effectLst/>
            </a:endParaRPr>
          </a:p>
          <a:p>
            <a:pPr marL="615950" lvl="1">
              <a:lnSpc>
                <a:spcPct val="90000"/>
              </a:lnSpc>
              <a:spcBef>
                <a:spcPct val="20000"/>
              </a:spcBef>
              <a:defRPr/>
            </a:pPr>
            <a:r>
              <a:rPr lang="en-US" sz="1400" dirty="0" smtClean="0">
                <a:solidFill>
                  <a:schemeClr val="bg2"/>
                </a:solidFill>
                <a:effectLst/>
              </a:rPr>
              <a:t>Authentic parts manufactured in Asia</a:t>
            </a:r>
          </a:p>
          <a:p>
            <a:pPr marL="615950" lvl="1">
              <a:lnSpc>
                <a:spcPct val="90000"/>
              </a:lnSpc>
              <a:spcBef>
                <a:spcPct val="20000"/>
              </a:spcBef>
              <a:defRPr/>
            </a:pPr>
            <a:r>
              <a:rPr lang="en-US" sz="1400" dirty="0" smtClean="0">
                <a:solidFill>
                  <a:schemeClr val="bg2"/>
                </a:solidFill>
                <a:effectLst/>
              </a:rPr>
              <a:t>Profitable </a:t>
            </a:r>
            <a:r>
              <a:rPr lang="en-US" sz="1400" dirty="0">
                <a:solidFill>
                  <a:schemeClr val="bg2"/>
                </a:solidFill>
                <a:effectLst/>
              </a:rPr>
              <a:t>and growing capability to </a:t>
            </a:r>
            <a:r>
              <a:rPr lang="en-US" sz="1400" dirty="0" smtClean="0">
                <a:solidFill>
                  <a:schemeClr val="bg2"/>
                </a:solidFill>
                <a:effectLst/>
              </a:rPr>
              <a:t>counterfeit</a:t>
            </a:r>
          </a:p>
          <a:p>
            <a:pPr marL="615950" lvl="1">
              <a:lnSpc>
                <a:spcPct val="90000"/>
              </a:lnSpc>
              <a:spcBef>
                <a:spcPct val="20000"/>
              </a:spcBef>
              <a:defRPr/>
            </a:pPr>
            <a:r>
              <a:rPr lang="en-US" sz="1400" dirty="0" smtClean="0">
                <a:solidFill>
                  <a:srgbClr val="FF0000"/>
                </a:solidFill>
                <a:effectLst/>
              </a:rPr>
              <a:t>Organized crime</a:t>
            </a:r>
            <a:endParaRPr lang="en-US" sz="1400" dirty="0">
              <a:solidFill>
                <a:srgbClr val="FF0000"/>
              </a:solidFill>
              <a:effectLst/>
            </a:endParaRPr>
          </a:p>
          <a:p>
            <a:pPr marL="336550" lvl="1" indent="0">
              <a:lnSpc>
                <a:spcPct val="90000"/>
              </a:lnSpc>
              <a:spcBef>
                <a:spcPct val="20000"/>
              </a:spcBef>
              <a:buNone/>
              <a:defRPr/>
            </a:pPr>
            <a:endParaRPr lang="en-US" sz="1400" dirty="0">
              <a:solidFill>
                <a:schemeClr val="bg2"/>
              </a:solidFill>
              <a:effectLst/>
            </a:endParaRPr>
          </a:p>
          <a:p>
            <a:pPr>
              <a:lnSpc>
                <a:spcPct val="90000"/>
              </a:lnSpc>
              <a:spcBef>
                <a:spcPct val="20000"/>
              </a:spcBef>
              <a:defRPr/>
            </a:pPr>
            <a:r>
              <a:rPr lang="en-US" sz="1600" dirty="0" smtClean="0">
                <a:solidFill>
                  <a:schemeClr val="accent1">
                    <a:lumMod val="50000"/>
                  </a:schemeClr>
                </a:solidFill>
                <a:effectLst/>
              </a:rPr>
              <a:t>Counterfeits more </a:t>
            </a:r>
            <a:r>
              <a:rPr lang="en-US" sz="1600" dirty="0">
                <a:solidFill>
                  <a:schemeClr val="accent1">
                    <a:lumMod val="50000"/>
                  </a:schemeClr>
                </a:solidFill>
                <a:effectLst/>
              </a:rPr>
              <a:t>difficult to </a:t>
            </a:r>
            <a:r>
              <a:rPr lang="en-US" sz="1600" dirty="0" smtClean="0">
                <a:solidFill>
                  <a:schemeClr val="accent1">
                    <a:lumMod val="50000"/>
                  </a:schemeClr>
                </a:solidFill>
                <a:effectLst/>
              </a:rPr>
              <a:t>detect</a:t>
            </a:r>
          </a:p>
          <a:p>
            <a:pPr marL="615950" lvl="1">
              <a:lnSpc>
                <a:spcPct val="90000"/>
              </a:lnSpc>
              <a:spcBef>
                <a:spcPct val="20000"/>
              </a:spcBef>
              <a:defRPr/>
            </a:pPr>
            <a:r>
              <a:rPr lang="en-US" sz="1400" dirty="0" smtClean="0">
                <a:solidFill>
                  <a:schemeClr val="bg2"/>
                </a:solidFill>
                <a:effectLst/>
              </a:rPr>
              <a:t>May </a:t>
            </a:r>
            <a:r>
              <a:rPr lang="en-US" sz="1400" dirty="0">
                <a:solidFill>
                  <a:schemeClr val="bg2"/>
                </a:solidFill>
                <a:effectLst/>
              </a:rPr>
              <a:t>not affect fit, form or function</a:t>
            </a:r>
          </a:p>
          <a:p>
            <a:pPr marL="615950" lvl="1">
              <a:lnSpc>
                <a:spcPct val="90000"/>
              </a:lnSpc>
              <a:spcBef>
                <a:spcPct val="20000"/>
              </a:spcBef>
              <a:defRPr/>
            </a:pPr>
            <a:r>
              <a:rPr lang="en-US" sz="1400" dirty="0">
                <a:solidFill>
                  <a:schemeClr val="bg2"/>
                </a:solidFill>
                <a:effectLst/>
              </a:rPr>
              <a:t>Tests</a:t>
            </a:r>
            <a:r>
              <a:rPr lang="en-US" sz="1400" dirty="0" smtClean="0">
                <a:solidFill>
                  <a:schemeClr val="bg2"/>
                </a:solidFill>
                <a:effectLst/>
              </a:rPr>
              <a:t>, </a:t>
            </a:r>
            <a:r>
              <a:rPr lang="en-US" sz="1400" dirty="0">
                <a:solidFill>
                  <a:schemeClr val="bg2"/>
                </a:solidFill>
                <a:effectLst/>
              </a:rPr>
              <a:t>visuals and failure analysis may not detect </a:t>
            </a:r>
            <a:r>
              <a:rPr lang="en-US" sz="1400" dirty="0" smtClean="0">
                <a:solidFill>
                  <a:schemeClr val="bg2"/>
                </a:solidFill>
                <a:effectLst/>
              </a:rPr>
              <a:t>counterfeits</a:t>
            </a:r>
            <a:endParaRPr lang="en-US" sz="1400" dirty="0">
              <a:solidFill>
                <a:schemeClr val="bg1"/>
              </a:solidFill>
              <a:effectLst/>
            </a:endParaRPr>
          </a:p>
          <a:p>
            <a:endParaRPr lang="en-US" sz="2000" dirty="0">
              <a:effectLst/>
            </a:endParaRPr>
          </a:p>
        </p:txBody>
      </p:sp>
      <p:sp>
        <p:nvSpPr>
          <p:cNvPr id="4" name="Rounded Rectangle 3"/>
          <p:cNvSpPr/>
          <p:nvPr/>
        </p:nvSpPr>
        <p:spPr bwMode="auto">
          <a:xfrm>
            <a:off x="3547364" y="5391754"/>
            <a:ext cx="4730120" cy="1044557"/>
          </a:xfrm>
          <a:prstGeom prst="roundRect">
            <a:avLst/>
          </a:prstGeom>
          <a:gradFill rotWithShape="0">
            <a:gsLst>
              <a:gs pos="0">
                <a:schemeClr val="accent1">
                  <a:gamma/>
                  <a:shade val="46275"/>
                  <a:invGamma/>
                </a:schemeClr>
              </a:gs>
              <a:gs pos="100000">
                <a:schemeClr val="accent1"/>
              </a:gs>
            </a:gsLst>
            <a:lin ang="5400000" scaled="1"/>
          </a:gradFill>
          <a:ln w="12700" cap="flat" cmpd="sng" algn="ctr">
            <a:solidFill>
              <a:srgbClr val="6699FF"/>
            </a:solidFill>
            <a:prstDash val="solid"/>
            <a:round/>
            <a:headEnd type="none" w="med" len="med"/>
            <a:tailEnd type="none" w="med" len="med"/>
          </a:ln>
          <a:effectLst/>
          <a:scene3d>
            <a:camera prst="orthographicFront"/>
            <a:lightRig rig="threePt" dir="t"/>
          </a:scene3d>
          <a:sp3d>
            <a:bevelT/>
          </a:sp3d>
        </p:spPr>
        <p:txBody>
          <a:bodyPr/>
          <a:lstStyle/>
          <a:p>
            <a:pPr algn="ctr" eaLnBrk="0" hangingPunct="0">
              <a:defRPr/>
            </a:pPr>
            <a:r>
              <a:rPr lang="en-US" i="1" dirty="0" smtClean="0">
                <a:solidFill>
                  <a:schemeClr val="tx2"/>
                </a:solidFill>
                <a:effectLst/>
              </a:rPr>
              <a:t>Counterfeiters</a:t>
            </a:r>
            <a:r>
              <a:rPr lang="en-US" i="1" dirty="0" smtClean="0">
                <a:solidFill>
                  <a:schemeClr val="tx2"/>
                </a:solidFill>
                <a:effectLst>
                  <a:outerShdw blurRad="38100" dist="38100" dir="2700000" algn="tl">
                    <a:srgbClr val="000000">
                      <a:alpha val="43137"/>
                    </a:srgbClr>
                  </a:outerShdw>
                </a:effectLst>
              </a:rPr>
              <a:t> are good &amp; getting better …</a:t>
            </a:r>
          </a:p>
          <a:p>
            <a:pPr algn="ctr" eaLnBrk="0" hangingPunct="0">
              <a:defRPr/>
            </a:pPr>
            <a:r>
              <a:rPr lang="en-US" b="0" dirty="0" smtClean="0">
                <a:solidFill>
                  <a:schemeClr val="tx2"/>
                </a:solidFill>
                <a:effectLst/>
              </a:rPr>
              <a:t>They are fast and agile</a:t>
            </a:r>
            <a:endParaRPr lang="en-US" b="0" dirty="0">
              <a:solidFill>
                <a:schemeClr val="tx2"/>
              </a:solidFill>
              <a:effectLst/>
            </a:endParaRPr>
          </a:p>
        </p:txBody>
      </p:sp>
      <p:pic>
        <p:nvPicPr>
          <p:cNvPr id="6" name="Picture 5"/>
          <p:cNvPicPr>
            <a:picLocks noChangeAspect="1"/>
          </p:cNvPicPr>
          <p:nvPr/>
        </p:nvPicPr>
        <p:blipFill>
          <a:blip r:embed="rId2"/>
          <a:stretch>
            <a:fillRect/>
          </a:stretch>
        </p:blipFill>
        <p:spPr>
          <a:xfrm>
            <a:off x="6735557" y="1557254"/>
            <a:ext cx="1541927" cy="2051949"/>
          </a:xfrm>
          <a:prstGeom prst="rect">
            <a:avLst/>
          </a:prstGeom>
        </p:spPr>
      </p:pic>
      <p:sp>
        <p:nvSpPr>
          <p:cNvPr id="7" name="TextBox 6"/>
          <p:cNvSpPr txBox="1"/>
          <p:nvPr/>
        </p:nvSpPr>
        <p:spPr>
          <a:xfrm rot="1805171">
            <a:off x="3941804" y="3369171"/>
            <a:ext cx="2221865" cy="338554"/>
          </a:xfrm>
          <a:prstGeom prst="rect">
            <a:avLst/>
          </a:prstGeom>
          <a:solidFill>
            <a:srgbClr val="FFCCCC"/>
          </a:solidFill>
          <a:ln>
            <a:solidFill>
              <a:schemeClr val="tx1"/>
            </a:solidFill>
          </a:ln>
          <a:scene3d>
            <a:camera prst="orthographicFront">
              <a:rot lat="300000" lon="0" rev="0"/>
            </a:camera>
            <a:lightRig rig="threePt" dir="t"/>
          </a:scene3d>
        </p:spPr>
        <p:txBody>
          <a:bodyPr wrap="square" rtlCol="0">
            <a:spAutoFit/>
          </a:bodyPr>
          <a:lstStyle/>
          <a:p>
            <a:r>
              <a:rPr lang="en-US" sz="1600" dirty="0" smtClean="0">
                <a:solidFill>
                  <a:schemeClr val="bg2"/>
                </a:solidFill>
                <a:effectLst/>
              </a:rPr>
              <a:t>Follow the money…</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354" y="5329763"/>
            <a:ext cx="1828799" cy="1371599"/>
          </a:xfrm>
          <a:prstGeom prst="rect">
            <a:avLst/>
          </a:prstGeom>
        </p:spPr>
      </p:pic>
    </p:spTree>
    <p:extLst>
      <p:ext uri="{BB962C8B-B14F-4D97-AF65-F5344CB8AC3E}">
        <p14:creationId xmlns:p14="http://schemas.microsoft.com/office/powerpoint/2010/main" val="3385835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0301" y="1761200"/>
            <a:ext cx="2857500" cy="2838450"/>
          </a:xfrm>
          <a:prstGeom prst="rect">
            <a:avLst/>
          </a:prstGeom>
        </p:spPr>
      </p:pic>
    </p:spTree>
    <p:extLst>
      <p:ext uri="{BB962C8B-B14F-4D97-AF65-F5344CB8AC3E}">
        <p14:creationId xmlns:p14="http://schemas.microsoft.com/office/powerpoint/2010/main" val="3590267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152400"/>
            <a:ext cx="8229600" cy="639763"/>
          </a:xfrm>
        </p:spPr>
        <p:txBody>
          <a:bodyPr/>
          <a:lstStyle/>
          <a:p>
            <a:pPr eaLnBrk="1" hangingPunct="1"/>
            <a:r>
              <a:rPr lang="en-US" altLang="en-US" dirty="0" smtClean="0">
                <a:ea typeface="ＭＳ Ｐゴシック" panose="020B0600070205080204" pitchFamily="34" charset="-128"/>
              </a:rPr>
              <a:t>Pending Regulations</a:t>
            </a:r>
          </a:p>
        </p:txBody>
      </p:sp>
      <p:sp>
        <p:nvSpPr>
          <p:cNvPr id="3" name="Content Placeholder 2"/>
          <p:cNvSpPr>
            <a:spLocks noGrp="1"/>
          </p:cNvSpPr>
          <p:nvPr>
            <p:ph idx="1"/>
          </p:nvPr>
        </p:nvSpPr>
        <p:spPr>
          <a:xfrm>
            <a:off x="457200" y="1136713"/>
            <a:ext cx="6862763" cy="5195268"/>
          </a:xfrm>
        </p:spPr>
        <p:txBody>
          <a:bodyPr/>
          <a:lstStyle/>
          <a:p>
            <a:pPr eaLnBrk="1" hangingPunct="1">
              <a:defRPr/>
            </a:pPr>
            <a:r>
              <a:rPr lang="en-US" sz="1400" dirty="0" smtClean="0">
                <a:solidFill>
                  <a:srgbClr val="0000FF"/>
                </a:solidFill>
                <a:effectLst/>
              </a:rPr>
              <a:t>DFARS </a:t>
            </a:r>
            <a:r>
              <a:rPr lang="en-US" sz="1400" dirty="0">
                <a:solidFill>
                  <a:srgbClr val="0000FF"/>
                </a:solidFill>
                <a:effectLst/>
              </a:rPr>
              <a:t>2014-D005 – Further Implementation</a:t>
            </a:r>
            <a:endParaRPr lang="en-US" sz="1200" dirty="0">
              <a:solidFill>
                <a:srgbClr val="0000FF"/>
              </a:solidFill>
              <a:effectLst/>
            </a:endParaRPr>
          </a:p>
          <a:p>
            <a:pPr lvl="1" eaLnBrk="1" hangingPunct="1">
              <a:defRPr/>
            </a:pPr>
            <a:r>
              <a:rPr lang="en-US" sz="1200" dirty="0">
                <a:solidFill>
                  <a:srgbClr val="0000FF"/>
                </a:solidFill>
                <a:effectLst/>
              </a:rPr>
              <a:t>Released for public comment 9/21/15</a:t>
            </a:r>
          </a:p>
          <a:p>
            <a:pPr lvl="1" eaLnBrk="1" hangingPunct="1">
              <a:defRPr/>
            </a:pPr>
            <a:r>
              <a:rPr lang="en-US" sz="1200" dirty="0">
                <a:solidFill>
                  <a:srgbClr val="0000FF"/>
                </a:solidFill>
                <a:effectLst/>
              </a:rPr>
              <a:t>Defines “Trusted Supplier”</a:t>
            </a:r>
          </a:p>
          <a:p>
            <a:pPr lvl="1" eaLnBrk="1" hangingPunct="1">
              <a:defRPr/>
            </a:pPr>
            <a:r>
              <a:rPr lang="en-US" sz="1200" dirty="0">
                <a:solidFill>
                  <a:srgbClr val="0000FF"/>
                </a:solidFill>
                <a:effectLst/>
              </a:rPr>
              <a:t>Requires traceability from OCM to product acceptance by the government</a:t>
            </a:r>
          </a:p>
          <a:p>
            <a:pPr lvl="1" eaLnBrk="1" hangingPunct="1">
              <a:defRPr/>
            </a:pPr>
            <a:endParaRPr lang="en-US" sz="1200" dirty="0">
              <a:solidFill>
                <a:srgbClr val="0000FF"/>
              </a:solidFill>
              <a:effectLst/>
            </a:endParaRPr>
          </a:p>
          <a:p>
            <a:pPr eaLnBrk="1" hangingPunct="1">
              <a:defRPr/>
            </a:pPr>
            <a:r>
              <a:rPr lang="en-US" sz="1400" dirty="0">
                <a:solidFill>
                  <a:srgbClr val="C00000"/>
                </a:solidFill>
                <a:effectLst/>
              </a:rPr>
              <a:t>DFARS 2015-D020 – Trusted Suppliers for Electronic Parts</a:t>
            </a:r>
          </a:p>
          <a:p>
            <a:pPr lvl="1" eaLnBrk="1" hangingPunct="1">
              <a:defRPr/>
            </a:pPr>
            <a:r>
              <a:rPr lang="en-US" sz="1200" dirty="0">
                <a:solidFill>
                  <a:srgbClr val="C00000"/>
                </a:solidFill>
                <a:effectLst/>
              </a:rPr>
              <a:t>Focus on the requirement that DoD shall obtain electronic parts from trusted suppliers, and establish qualification requirements pursuant to which DoD may identify trusted </a:t>
            </a:r>
            <a:r>
              <a:rPr lang="en-US" sz="1200" dirty="0" smtClean="0">
                <a:solidFill>
                  <a:srgbClr val="C00000"/>
                </a:solidFill>
                <a:effectLst/>
              </a:rPr>
              <a:t>suppliers</a:t>
            </a:r>
          </a:p>
          <a:p>
            <a:pPr lvl="1" eaLnBrk="1" hangingPunct="1">
              <a:defRPr/>
            </a:pPr>
            <a:endParaRPr lang="en-US" sz="1200" dirty="0" smtClean="0">
              <a:solidFill>
                <a:srgbClr val="C00000"/>
              </a:solidFill>
              <a:effectLst/>
            </a:endParaRPr>
          </a:p>
          <a:p>
            <a:pPr eaLnBrk="1" hangingPunct="1">
              <a:defRPr/>
            </a:pPr>
            <a:r>
              <a:rPr lang="en-US" sz="1400" dirty="0">
                <a:solidFill>
                  <a:schemeClr val="accent5">
                    <a:lumMod val="50000"/>
                  </a:schemeClr>
                </a:solidFill>
                <a:effectLst/>
              </a:rPr>
              <a:t>DFARS 2016-D010 – Cost of Remedy for Use or </a:t>
            </a:r>
            <a:r>
              <a:rPr lang="en-US" sz="1400" dirty="0" smtClean="0">
                <a:solidFill>
                  <a:schemeClr val="accent5">
                    <a:lumMod val="50000"/>
                  </a:schemeClr>
                </a:solidFill>
                <a:effectLst/>
              </a:rPr>
              <a:t>Inclusion </a:t>
            </a:r>
            <a:r>
              <a:rPr lang="en-US" sz="1400" dirty="0">
                <a:solidFill>
                  <a:schemeClr val="accent5">
                    <a:lumMod val="50000"/>
                  </a:schemeClr>
                </a:solidFill>
                <a:effectLst/>
              </a:rPr>
              <a:t>of Counterfeit Electronic Parts</a:t>
            </a:r>
          </a:p>
          <a:p>
            <a:pPr lvl="1" eaLnBrk="1" hangingPunct="1">
              <a:defRPr/>
            </a:pPr>
            <a:r>
              <a:rPr lang="en-US" sz="1200" dirty="0">
                <a:solidFill>
                  <a:schemeClr val="accent5">
                    <a:lumMod val="50000"/>
                  </a:schemeClr>
                </a:solidFill>
                <a:effectLst/>
              </a:rPr>
              <a:t>Amends c)(2)(B) with regard to the allowability of costs of counterfeit electronic parts or suspect counterfeit electronic parts and the cost of rework or corrective action that may be required to remedy the use or inclusion of such parts</a:t>
            </a:r>
            <a:r>
              <a:rPr lang="en-US" sz="1200" dirty="0" smtClean="0">
                <a:solidFill>
                  <a:schemeClr val="accent5">
                    <a:lumMod val="50000"/>
                  </a:schemeClr>
                </a:solidFill>
                <a:effectLst/>
              </a:rPr>
              <a:t>.</a:t>
            </a:r>
          </a:p>
          <a:p>
            <a:pPr lvl="1" eaLnBrk="1" hangingPunct="1">
              <a:defRPr/>
            </a:pPr>
            <a:endParaRPr lang="en-US" sz="1200" dirty="0">
              <a:solidFill>
                <a:schemeClr val="accent5">
                  <a:lumMod val="50000"/>
                </a:schemeClr>
              </a:solidFill>
              <a:effectLst/>
            </a:endParaRPr>
          </a:p>
          <a:p>
            <a:pPr eaLnBrk="1" hangingPunct="1">
              <a:defRPr/>
            </a:pPr>
            <a:r>
              <a:rPr lang="en-US" sz="1400" dirty="0">
                <a:solidFill>
                  <a:schemeClr val="accent5">
                    <a:lumMod val="50000"/>
                  </a:schemeClr>
                </a:solidFill>
                <a:effectLst/>
              </a:rPr>
              <a:t>DFARS 2016-D013 – Amendments Related to Trusted Suppliers</a:t>
            </a:r>
          </a:p>
          <a:p>
            <a:pPr lvl="1" eaLnBrk="1" hangingPunct="1">
              <a:defRPr/>
            </a:pPr>
            <a:r>
              <a:rPr lang="en-US" sz="1200" dirty="0" smtClean="0">
                <a:solidFill>
                  <a:schemeClr val="accent5">
                    <a:lumMod val="50000"/>
                  </a:schemeClr>
                </a:solidFill>
                <a:effectLst/>
              </a:rPr>
              <a:t>makes </a:t>
            </a:r>
            <a:r>
              <a:rPr lang="en-US" sz="1200" dirty="0">
                <a:solidFill>
                  <a:schemeClr val="accent5">
                    <a:lumMod val="50000"/>
                  </a:schemeClr>
                </a:solidFill>
                <a:effectLst/>
              </a:rPr>
              <a:t>contractor and subcontractor identification and use of additional trusted  suppliers subject to </a:t>
            </a:r>
            <a:r>
              <a:rPr lang="en-US" sz="1200" dirty="0">
                <a:solidFill>
                  <a:srgbClr val="FF0000"/>
                </a:solidFill>
                <a:effectLst/>
              </a:rPr>
              <a:t>approval</a:t>
            </a:r>
            <a:r>
              <a:rPr lang="en-US" sz="1200" dirty="0">
                <a:solidFill>
                  <a:schemeClr val="accent5">
                    <a:lumMod val="50000"/>
                  </a:schemeClr>
                </a:solidFill>
                <a:effectLst/>
              </a:rPr>
              <a:t> (as well as review and audit) by appropriate DoD officials.</a:t>
            </a:r>
          </a:p>
          <a:p>
            <a:pPr lvl="1" eaLnBrk="1" hangingPunct="1">
              <a:defRPr/>
            </a:pPr>
            <a:endParaRPr lang="en-US" sz="1200" dirty="0">
              <a:solidFill>
                <a:srgbClr val="C00000"/>
              </a:solidFill>
              <a:effectLst/>
            </a:endParaRPr>
          </a:p>
          <a:p>
            <a:pPr marL="0" indent="0" eaLnBrk="1" hangingPunct="1">
              <a:buFontTx/>
              <a:buNone/>
              <a:defRPr/>
            </a:pPr>
            <a:endParaRPr lang="en-US" sz="1200" dirty="0">
              <a:solidFill>
                <a:srgbClr val="C00000"/>
              </a:solidFill>
              <a:effectLst/>
            </a:endParaRPr>
          </a:p>
          <a:p>
            <a:pPr eaLnBrk="1" hangingPunct="1">
              <a:defRPr/>
            </a:pPr>
            <a:endParaRPr lang="en-US" dirty="0">
              <a:effectLst/>
            </a:endParaRPr>
          </a:p>
        </p:txBody>
      </p:sp>
      <p:sp>
        <p:nvSpPr>
          <p:cNvPr id="2" name="TextBox 1"/>
          <p:cNvSpPr txBox="1"/>
          <p:nvPr/>
        </p:nvSpPr>
        <p:spPr>
          <a:xfrm>
            <a:off x="1684903" y="5601810"/>
            <a:ext cx="4584909" cy="400110"/>
          </a:xfrm>
          <a:prstGeom prst="rect">
            <a:avLst/>
          </a:prstGeom>
          <a:solidFill>
            <a:srgbClr val="FFCCFF"/>
          </a:solidFill>
        </p:spPr>
        <p:txBody>
          <a:bodyPr wrap="none" rtlCol="0">
            <a:spAutoFit/>
          </a:bodyPr>
          <a:lstStyle/>
          <a:p>
            <a:r>
              <a:rPr lang="en-US" dirty="0" smtClean="0">
                <a:solidFill>
                  <a:schemeClr val="accent1">
                    <a:lumMod val="50000"/>
                  </a:schemeClr>
                </a:solidFill>
                <a:effectLst/>
              </a:rPr>
              <a:t>Many questions … lots of confusion</a:t>
            </a:r>
            <a:endParaRPr lang="en-US" dirty="0">
              <a:solidFill>
                <a:schemeClr val="accent1">
                  <a:lumMod val="50000"/>
                </a:schemeClr>
              </a:solidFill>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Trusted Suppliers</a:t>
            </a:r>
            <a:endParaRPr lang="en-US" dirty="0"/>
          </a:p>
        </p:txBody>
      </p:sp>
      <p:sp>
        <p:nvSpPr>
          <p:cNvPr id="3" name="Content Placeholder 2"/>
          <p:cNvSpPr>
            <a:spLocks noGrp="1"/>
          </p:cNvSpPr>
          <p:nvPr>
            <p:ph idx="1"/>
          </p:nvPr>
        </p:nvSpPr>
        <p:spPr>
          <a:xfrm>
            <a:off x="765520" y="1332741"/>
            <a:ext cx="7553325" cy="3681008"/>
          </a:xfrm>
        </p:spPr>
        <p:txBody>
          <a:bodyPr/>
          <a:lstStyle/>
          <a:p>
            <a:pPr marL="730250" lvl="2" indent="0">
              <a:buNone/>
            </a:pPr>
            <a:endParaRPr lang="en-US" sz="1600" b="0" dirty="0">
              <a:effectLst/>
            </a:endParaRPr>
          </a:p>
          <a:p>
            <a:r>
              <a:rPr lang="en-US" sz="1800" dirty="0" smtClean="0">
                <a:effectLst/>
              </a:rPr>
              <a:t>Proposed Rule, DFARS Case 2014-D005</a:t>
            </a:r>
          </a:p>
          <a:p>
            <a:pPr lvl="1"/>
            <a:r>
              <a:rPr lang="en-US" sz="1600" dirty="0" smtClean="0">
                <a:solidFill>
                  <a:srgbClr val="F63F1B"/>
                </a:solidFill>
                <a:effectLst/>
              </a:rPr>
              <a:t>Trusted </a:t>
            </a:r>
            <a:r>
              <a:rPr lang="en-US" sz="1600" dirty="0">
                <a:solidFill>
                  <a:srgbClr val="F63F1B"/>
                </a:solidFill>
                <a:effectLst/>
              </a:rPr>
              <a:t>supplier </a:t>
            </a:r>
            <a:r>
              <a:rPr lang="en-US" sz="1600" dirty="0" smtClean="0">
                <a:solidFill>
                  <a:srgbClr val="F63F1B"/>
                </a:solidFill>
                <a:effectLst/>
              </a:rPr>
              <a:t>means:</a:t>
            </a:r>
            <a:endParaRPr lang="en-US" sz="1600" dirty="0">
              <a:effectLst/>
            </a:endParaRPr>
          </a:p>
          <a:p>
            <a:pPr lvl="2"/>
            <a:r>
              <a:rPr lang="en-US" sz="1600" b="0" dirty="0">
                <a:effectLst/>
              </a:rPr>
              <a:t>(1) The original manufacturer of a part</a:t>
            </a:r>
            <a:r>
              <a:rPr lang="en-US" sz="1600" b="0" dirty="0" smtClean="0">
                <a:effectLst/>
              </a:rPr>
              <a:t>;</a:t>
            </a:r>
          </a:p>
          <a:p>
            <a:pPr lvl="2"/>
            <a:endParaRPr lang="en-US" sz="1600" b="0" dirty="0">
              <a:effectLst/>
            </a:endParaRPr>
          </a:p>
          <a:p>
            <a:pPr lvl="2"/>
            <a:r>
              <a:rPr lang="en-US" sz="1600" b="0" dirty="0">
                <a:effectLst/>
              </a:rPr>
              <a:t>(2) An authorized dealer for the part</a:t>
            </a:r>
            <a:r>
              <a:rPr lang="en-US" sz="1600" b="0" dirty="0" smtClean="0">
                <a:effectLst/>
              </a:rPr>
              <a:t>;</a:t>
            </a:r>
          </a:p>
          <a:p>
            <a:pPr lvl="2"/>
            <a:endParaRPr lang="en-US" sz="1600" b="0" dirty="0" smtClean="0">
              <a:effectLst/>
            </a:endParaRPr>
          </a:p>
          <a:p>
            <a:pPr lvl="2"/>
            <a:r>
              <a:rPr lang="en-US" sz="1600" b="0" dirty="0">
                <a:effectLst/>
              </a:rPr>
              <a:t>(3) A supplier that obtains the part exclusively from </a:t>
            </a:r>
            <a:r>
              <a:rPr lang="en-US" sz="1600" b="0" dirty="0" smtClean="0">
                <a:effectLst/>
              </a:rPr>
              <a:t>the original </a:t>
            </a:r>
            <a:r>
              <a:rPr lang="en-US" sz="1600" b="0" dirty="0">
                <a:effectLst/>
              </a:rPr>
              <a:t>component manufacturer of the part or an </a:t>
            </a:r>
            <a:r>
              <a:rPr lang="en-US" sz="1600" b="0" dirty="0" smtClean="0">
                <a:effectLst/>
              </a:rPr>
              <a:t>authorized dealer</a:t>
            </a:r>
            <a:r>
              <a:rPr lang="en-US" sz="1600" b="0" dirty="0">
                <a:effectLst/>
              </a:rPr>
              <a:t>; </a:t>
            </a:r>
            <a:r>
              <a:rPr lang="en-US" sz="1600" b="0" dirty="0" smtClean="0">
                <a:effectLst/>
              </a:rPr>
              <a:t>or</a:t>
            </a:r>
          </a:p>
          <a:p>
            <a:pPr lvl="2"/>
            <a:endParaRPr lang="en-US" sz="1600" b="0" dirty="0" smtClean="0">
              <a:effectLst/>
            </a:endParaRPr>
          </a:p>
          <a:p>
            <a:pPr lvl="2"/>
            <a:r>
              <a:rPr lang="en-US" sz="1600" b="0" dirty="0">
                <a:effectLst/>
              </a:rPr>
              <a:t>(4) A supplier that a contractor or subcontractor </a:t>
            </a:r>
            <a:r>
              <a:rPr lang="en-US" sz="1600" b="0" dirty="0" smtClean="0">
                <a:effectLst/>
              </a:rPr>
              <a:t>has identified </a:t>
            </a:r>
            <a:r>
              <a:rPr lang="en-US" sz="1600" b="0" dirty="0">
                <a:effectLst/>
              </a:rPr>
              <a:t>as a </a:t>
            </a:r>
            <a:r>
              <a:rPr lang="en-US" sz="1600" dirty="0" smtClean="0">
                <a:solidFill>
                  <a:srgbClr val="FF0000"/>
                </a:solidFill>
                <a:effectLst/>
              </a:rPr>
              <a:t>trustworthy</a:t>
            </a:r>
            <a:r>
              <a:rPr lang="en-US" sz="1600" b="0" dirty="0" smtClean="0">
                <a:effectLst/>
              </a:rPr>
              <a:t> </a:t>
            </a:r>
            <a:r>
              <a:rPr lang="en-US" sz="1600" b="0" dirty="0">
                <a:effectLst/>
              </a:rPr>
              <a:t>supplier, using DoD-adopted </a:t>
            </a:r>
            <a:r>
              <a:rPr lang="en-US" sz="1600" b="0" dirty="0" smtClean="0">
                <a:effectLst/>
              </a:rPr>
              <a:t>counterfeit prevention </a:t>
            </a:r>
            <a:r>
              <a:rPr lang="en-US" sz="1600" b="0" dirty="0">
                <a:effectLst/>
              </a:rPr>
              <a:t>industry standards and processes, including </a:t>
            </a:r>
            <a:r>
              <a:rPr lang="en-US" sz="1600" b="0" dirty="0" smtClean="0">
                <a:effectLst/>
              </a:rPr>
              <a:t>testing</a:t>
            </a:r>
            <a:endParaRPr lang="en-US" sz="1800" b="0" dirty="0">
              <a:effectLst/>
            </a:endParaRPr>
          </a:p>
        </p:txBody>
      </p:sp>
      <p:sp>
        <p:nvSpPr>
          <p:cNvPr id="4" name="Oval Callout 3"/>
          <p:cNvSpPr/>
          <p:nvPr/>
        </p:nvSpPr>
        <p:spPr bwMode="auto">
          <a:xfrm>
            <a:off x="5681709" y="2166151"/>
            <a:ext cx="2032986" cy="816745"/>
          </a:xfrm>
          <a:prstGeom prst="wedgeEllipseCallout">
            <a:avLst>
              <a:gd name="adj1" fmla="val -53070"/>
              <a:gd name="adj2" fmla="val 99734"/>
            </a:avLst>
          </a:prstGeom>
          <a:solidFill>
            <a:srgbClr val="FFCCFF"/>
          </a:solidFill>
          <a:ln w="22225"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accent1">
                    <a:lumMod val="75000"/>
                  </a:schemeClr>
                </a:solidFill>
                <a:effectLst/>
                <a:latin typeface="Arial" charset="0"/>
              </a:rPr>
              <a:t>What is exclusively?</a:t>
            </a:r>
          </a:p>
        </p:txBody>
      </p:sp>
      <p:sp>
        <p:nvSpPr>
          <p:cNvPr id="6" name="Oval Callout 5"/>
          <p:cNvSpPr/>
          <p:nvPr/>
        </p:nvSpPr>
        <p:spPr bwMode="auto">
          <a:xfrm>
            <a:off x="3258105" y="5452127"/>
            <a:ext cx="2956264" cy="1154097"/>
          </a:xfrm>
          <a:prstGeom prst="wedgeEllipseCallout">
            <a:avLst>
              <a:gd name="adj1" fmla="val -60214"/>
              <a:gd name="adj2" fmla="val -79808"/>
            </a:avLst>
          </a:prstGeom>
          <a:solidFill>
            <a:srgbClr val="FFCCFF"/>
          </a:solidFill>
          <a:ln w="22225"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dirty="0" smtClean="0">
                <a:solidFill>
                  <a:schemeClr val="accent1">
                    <a:lumMod val="75000"/>
                  </a:schemeClr>
                </a:solidFill>
                <a:effectLst/>
              </a:rPr>
              <a:t>How do you “identify”… audit/certification?</a:t>
            </a:r>
            <a:endParaRPr lang="en-US" sz="1600" dirty="0">
              <a:solidFill>
                <a:schemeClr val="accent1">
                  <a:lumMod val="75000"/>
                </a:schemeClr>
              </a:solidFill>
              <a:effectLst/>
            </a:endParaRPr>
          </a:p>
        </p:txBody>
      </p:sp>
    </p:spTree>
    <p:extLst>
      <p:ext uri="{BB962C8B-B14F-4D97-AF65-F5344CB8AC3E}">
        <p14:creationId xmlns:p14="http://schemas.microsoft.com/office/powerpoint/2010/main" val="1295661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Traceability</a:t>
            </a:r>
            <a:endParaRPr lang="en-US" dirty="0"/>
          </a:p>
        </p:txBody>
      </p:sp>
      <p:sp>
        <p:nvSpPr>
          <p:cNvPr id="3" name="Content Placeholder 2"/>
          <p:cNvSpPr>
            <a:spLocks noGrp="1"/>
          </p:cNvSpPr>
          <p:nvPr>
            <p:ph idx="1"/>
          </p:nvPr>
        </p:nvSpPr>
        <p:spPr>
          <a:xfrm>
            <a:off x="783764" y="1454653"/>
            <a:ext cx="7553325" cy="3681008"/>
          </a:xfrm>
        </p:spPr>
        <p:txBody>
          <a:bodyPr/>
          <a:lstStyle/>
          <a:p>
            <a:r>
              <a:rPr lang="en-US" sz="2800" dirty="0">
                <a:effectLst/>
              </a:rPr>
              <a:t>Proposed Rule, DFARS Case </a:t>
            </a:r>
            <a:r>
              <a:rPr lang="en-US" sz="2800" dirty="0" smtClean="0">
                <a:effectLst/>
              </a:rPr>
              <a:t>2014-D005</a:t>
            </a:r>
          </a:p>
          <a:p>
            <a:endParaRPr lang="en-US" dirty="0">
              <a:effectLst/>
            </a:endParaRPr>
          </a:p>
          <a:p>
            <a:r>
              <a:rPr lang="en-US" b="0" dirty="0">
                <a:effectLst/>
              </a:rPr>
              <a:t>(4) Processes to—</a:t>
            </a:r>
          </a:p>
          <a:p>
            <a:pPr lvl="1"/>
            <a:r>
              <a:rPr lang="en-US" b="0" dirty="0">
                <a:effectLst/>
              </a:rPr>
              <a:t>(i) Enable tracking of electronic parts from the </a:t>
            </a:r>
            <a:r>
              <a:rPr lang="en-US" b="0" dirty="0" smtClean="0">
                <a:effectLst/>
              </a:rPr>
              <a:t>original manufacturer </a:t>
            </a:r>
            <a:r>
              <a:rPr lang="en-US" b="0" dirty="0">
                <a:effectLst/>
              </a:rPr>
              <a:t>to product acceptance by the Government, whether </a:t>
            </a:r>
            <a:r>
              <a:rPr lang="en-US" b="0" dirty="0" smtClean="0">
                <a:effectLst/>
              </a:rPr>
              <a:t>the electronic </a:t>
            </a:r>
            <a:r>
              <a:rPr lang="en-US" b="0" dirty="0">
                <a:effectLst/>
              </a:rPr>
              <a:t>parts are supplied as discrete electronic </a:t>
            </a:r>
            <a:r>
              <a:rPr lang="en-US" b="0" dirty="0" smtClean="0">
                <a:effectLst/>
              </a:rPr>
              <a:t>parts </a:t>
            </a:r>
            <a:r>
              <a:rPr lang="en-US" b="0" dirty="0">
                <a:effectLst/>
              </a:rPr>
              <a:t>or </a:t>
            </a:r>
            <a:r>
              <a:rPr lang="en-US" b="0" dirty="0" smtClean="0">
                <a:effectLst/>
              </a:rPr>
              <a:t>are contained </a:t>
            </a:r>
            <a:r>
              <a:rPr lang="en-US" b="0" dirty="0">
                <a:effectLst/>
              </a:rPr>
              <a:t>in assemblies</a:t>
            </a:r>
            <a:r>
              <a:rPr lang="en-US" b="0" dirty="0" smtClean="0">
                <a:effectLst/>
              </a:rPr>
              <a:t>; …</a:t>
            </a:r>
            <a:endParaRPr lang="en-US" dirty="0">
              <a:effectLst/>
            </a:endParaRPr>
          </a:p>
          <a:p>
            <a:endParaRPr lang="en-US" dirty="0">
              <a:effectLst/>
            </a:endParaRPr>
          </a:p>
        </p:txBody>
      </p:sp>
      <p:sp>
        <p:nvSpPr>
          <p:cNvPr id="4" name="Oval Callout 3"/>
          <p:cNvSpPr/>
          <p:nvPr/>
        </p:nvSpPr>
        <p:spPr bwMode="auto">
          <a:xfrm>
            <a:off x="5439259" y="5222275"/>
            <a:ext cx="3080552" cy="1280519"/>
          </a:xfrm>
          <a:prstGeom prst="wedgeEllipseCallout">
            <a:avLst>
              <a:gd name="adj1" fmla="val -42002"/>
              <a:gd name="adj2" fmla="val -97719"/>
            </a:avLst>
          </a:prstGeom>
          <a:solidFill>
            <a:srgbClr val="FFCCFF"/>
          </a:solidFill>
          <a:ln w="22225"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smtClean="0">
                <a:solidFill>
                  <a:schemeClr val="accent1">
                    <a:lumMod val="50000"/>
                  </a:schemeClr>
                </a:solidFill>
                <a:effectLst/>
              </a:rPr>
              <a:t>How?</a:t>
            </a:r>
          </a:p>
          <a:p>
            <a:pPr algn="ctr"/>
            <a:r>
              <a:rPr kumimoji="0" lang="en-US" sz="2000" b="1" i="0" u="none" strike="noStrike" cap="none" normalizeH="0" baseline="0" dirty="0" smtClean="0">
                <a:ln>
                  <a:noFill/>
                </a:ln>
                <a:solidFill>
                  <a:schemeClr val="accent1">
                    <a:lumMod val="50000"/>
                  </a:schemeClr>
                </a:solidFill>
                <a:effectLst/>
              </a:rPr>
              <a:t>Does AS5553B comply?</a:t>
            </a:r>
          </a:p>
        </p:txBody>
      </p:sp>
    </p:spTree>
    <p:extLst>
      <p:ext uri="{BB962C8B-B14F-4D97-AF65-F5344CB8AC3E}">
        <p14:creationId xmlns:p14="http://schemas.microsoft.com/office/powerpoint/2010/main" val="3519576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725" y="1530350"/>
            <a:ext cx="7772400" cy="1362075"/>
          </a:xfrm>
        </p:spPr>
        <p:txBody>
          <a:bodyPr/>
          <a:lstStyle/>
          <a:p>
            <a:pPr algn="ctr" eaLnBrk="1" hangingPunct="1">
              <a:defRPr/>
            </a:pPr>
            <a:r>
              <a:rPr lang="en-US" dirty="0" smtClean="0"/>
              <a:t>Industry standards</a:t>
            </a:r>
            <a:endParaRPr lang="en-US" dirty="0"/>
          </a:p>
        </p:txBody>
      </p:sp>
      <p:pic>
        <p:nvPicPr>
          <p:cNvPr id="2457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12398" y="2393022"/>
            <a:ext cx="4328719" cy="2961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1622" y="4702999"/>
            <a:ext cx="1302537" cy="130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3399"/>
      </a:dk2>
      <a:lt2>
        <a:srgbClr val="FFFFFF"/>
      </a:lt2>
      <a:accent1>
        <a:srgbClr val="6699FF"/>
      </a:accent1>
      <a:accent2>
        <a:srgbClr val="00AE00"/>
      </a:accent2>
      <a:accent3>
        <a:srgbClr val="AAADCA"/>
      </a:accent3>
      <a:accent4>
        <a:srgbClr val="DADADA"/>
      </a:accent4>
      <a:accent5>
        <a:srgbClr val="B8CAFF"/>
      </a:accent5>
      <a:accent6>
        <a:srgbClr val="009D00"/>
      </a:accent6>
      <a:hlink>
        <a:srgbClr val="9933FF"/>
      </a:hlink>
      <a:folHlink>
        <a:srgbClr val="33CC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1">
                <a:gamma/>
                <a:shade val="46275"/>
                <a:invGamma/>
              </a:schemeClr>
            </a:gs>
            <a:gs pos="100000">
              <a:schemeClr val="accent1"/>
            </a:gs>
          </a:gsLst>
          <a:lin ang="5400000" scaled="1"/>
        </a:gradFill>
        <a:ln w="12700" cap="flat" cmpd="sng" algn="ctr">
          <a:solidFill>
            <a:srgbClr val="6699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AFD00"/>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gradFill rotWithShape="0">
          <a:gsLst>
            <a:gs pos="0">
              <a:schemeClr val="accent1">
                <a:gamma/>
                <a:shade val="46275"/>
                <a:invGamma/>
              </a:schemeClr>
            </a:gs>
            <a:gs pos="100000">
              <a:schemeClr val="accent1"/>
            </a:gs>
          </a:gsLst>
          <a:lin ang="5400000" scaled="1"/>
        </a:gradFill>
        <a:ln w="12700" cap="flat" cmpd="sng" algn="ctr">
          <a:solidFill>
            <a:srgbClr val="6699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AFD00"/>
            </a:solidFill>
            <a:effectLst>
              <a:outerShdw blurRad="38100" dist="38100" dir="2700000" algn="tl">
                <a:srgbClr val="000000">
                  <a:alpha val="43137"/>
                </a:srgbClr>
              </a:outerShdw>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279F"/>
        </a:dk2>
        <a:lt2>
          <a:srgbClr val="FFFFFF"/>
        </a:lt2>
        <a:accent1>
          <a:srgbClr val="0000FF"/>
        </a:accent1>
        <a:accent2>
          <a:srgbClr val="00AE00"/>
        </a:accent2>
        <a:accent3>
          <a:srgbClr val="AAACCD"/>
        </a:accent3>
        <a:accent4>
          <a:srgbClr val="DADADA"/>
        </a:accent4>
        <a:accent5>
          <a:srgbClr val="AAAAFF"/>
        </a:accent5>
        <a:accent6>
          <a:srgbClr val="009D00"/>
        </a:accent6>
        <a:hlink>
          <a:srgbClr val="9933FF"/>
        </a:hlink>
        <a:folHlink>
          <a:srgbClr val="33CCFF"/>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00279F"/>
        </a:dk2>
        <a:lt2>
          <a:srgbClr val="FFFFFF"/>
        </a:lt2>
        <a:accent1>
          <a:srgbClr val="6699FF"/>
        </a:accent1>
        <a:accent2>
          <a:srgbClr val="00AE00"/>
        </a:accent2>
        <a:accent3>
          <a:srgbClr val="AAACCD"/>
        </a:accent3>
        <a:accent4>
          <a:srgbClr val="DADADA"/>
        </a:accent4>
        <a:accent5>
          <a:srgbClr val="B8CAFF"/>
        </a:accent5>
        <a:accent6>
          <a:srgbClr val="009D00"/>
        </a:accent6>
        <a:hlink>
          <a:srgbClr val="9933FF"/>
        </a:hlink>
        <a:folHlink>
          <a:srgbClr val="33CC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0472A0EDC2574B98CA81774E33A73A" ma:contentTypeVersion="0" ma:contentTypeDescription="Create a new document." ma:contentTypeScope="" ma:versionID="0478b2fce01c60cf5e12d222908f8fd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83917025-D49C-41A3-AEB0-E122BABA32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4C0B8373-E639-47A4-BDB8-E9AF4D56611D}">
  <ds:schemaRefs>
    <ds:schemaRef ds:uri="http://schemas.microsoft.com/sharepoint/v3/contenttype/forms"/>
  </ds:schemaRefs>
</ds:datastoreItem>
</file>

<file path=customXml/itemProps3.xml><?xml version="1.0" encoding="utf-8"?>
<ds:datastoreItem xmlns:ds="http://schemas.openxmlformats.org/officeDocument/2006/customXml" ds:itemID="{17D19D47-1F27-42A8-AAAD-EDDD2BBBCFCE}">
  <ds:schemaRefs>
    <ds:schemaRef ds:uri="http://purl.org/dc/elements/1.1/"/>
    <ds:schemaRef ds:uri="http://schemas.microsoft.com/office/2006/documentManagement/types"/>
    <ds:schemaRef ds:uri="http://purl.org/dc/dcmitype/"/>
    <ds:schemaRef ds:uri="http://www.w3.org/XML/1998/namespace"/>
    <ds:schemaRef ds:uri="http://purl.org/dc/term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14257</TotalTime>
  <Pages>2</Pages>
  <Words>842</Words>
  <Application>Microsoft Office PowerPoint</Application>
  <PresentationFormat>On-screen Show (4:3)</PresentationFormat>
  <Paragraphs>144</Paragraphs>
  <Slides>15</Slides>
  <Notes>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Default Design</vt:lpstr>
      <vt:lpstr>Counterfeit Avoidance</vt:lpstr>
      <vt:lpstr>Can You Tell the Difference?</vt:lpstr>
      <vt:lpstr>Traceability</vt:lpstr>
      <vt:lpstr>Why is this issue so difficult?</vt:lpstr>
      <vt:lpstr>PowerPoint Presentation</vt:lpstr>
      <vt:lpstr>Pending Regulations</vt:lpstr>
      <vt:lpstr>Trusted Suppliers</vt:lpstr>
      <vt:lpstr>Traceability</vt:lpstr>
      <vt:lpstr>Industry standards</vt:lpstr>
      <vt:lpstr>Industry Consensus Standards</vt:lpstr>
      <vt:lpstr>Lockheed MFC Strategy</vt:lpstr>
      <vt:lpstr>Lockheed Martin Definition</vt:lpstr>
      <vt:lpstr>MFC Counterfeit Strategy</vt:lpstr>
      <vt:lpstr>Summary</vt:lpstr>
      <vt:lpstr>PowerPoint Presentation</vt:lpstr>
    </vt:vector>
  </TitlesOfParts>
  <Company>Lockheed Martin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Lockheed Martin Presentation Standards (alternate)</dc:title>
  <dc:creator>Andy Melisano</dc:creator>
  <cp:lastModifiedBy>Inman, Angela D CTR GXM, GXM</cp:lastModifiedBy>
  <cp:revision>178</cp:revision>
  <cp:lastPrinted>2009-04-22T19:24:48Z</cp:lastPrinted>
  <dcterms:created xsi:type="dcterms:W3CDTF">2007-07-20T16:06:00Z</dcterms:created>
  <dcterms:modified xsi:type="dcterms:W3CDTF">2016-08-05T19:15:07Z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0x0101004E0472A0EDC2574B98CA81774E33A73A</vt:lpwstr>
  </property>
  <property fmtid="{D5CDD505-2E9C-101B-9397-08002B2CF9AE}" pid="3" name="Document Author">
    <vt:lpwstr>ACCT03\e308593</vt:lpwstr>
  </property>
  <property fmtid="{D5CDD505-2E9C-101B-9397-08002B2CF9AE}" pid="4" name="Document Sensitivity">
    <vt:lpwstr>1</vt:lpwstr>
  </property>
  <property fmtid="{D5CDD505-2E9C-101B-9397-08002B2CF9AE}" pid="5" name="ThirdParty">
    <vt:lpwstr/>
  </property>
  <property fmtid="{D5CDD505-2E9C-101B-9397-08002B2CF9AE}" pid="6" name="OCI Restriction">
    <vt:bool>false</vt:bool>
  </property>
  <property fmtid="{D5CDD505-2E9C-101B-9397-08002B2CF9AE}" pid="7" name="OCI Additional Info">
    <vt:lpwstr/>
  </property>
  <property fmtid="{D5CDD505-2E9C-101B-9397-08002B2CF9AE}" pid="8" name="Allow Header Overwrite">
    <vt:bool>false</vt:bool>
  </property>
  <property fmtid="{D5CDD505-2E9C-101B-9397-08002B2CF9AE}" pid="9" name="Allow Footer Overwrite">
    <vt:bool>false</vt:bool>
  </property>
  <property fmtid="{D5CDD505-2E9C-101B-9397-08002B2CF9AE}" pid="10" name="Multiple Selected">
    <vt:lpwstr>-1</vt:lpwstr>
  </property>
  <property fmtid="{D5CDD505-2E9C-101B-9397-08002B2CF9AE}" pid="11" name="SIPLongWording">
    <vt:lpwstr/>
  </property>
  <property fmtid="{D5CDD505-2E9C-101B-9397-08002B2CF9AE}" pid="12" name="checkedProgramsCount">
    <vt:i4>0</vt:i4>
  </property>
  <property fmtid="{D5CDD505-2E9C-101B-9397-08002B2CF9AE}" pid="13" name="ExpCountry">
    <vt:lpwstr/>
  </property>
</Properties>
</file>